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notesSlides/notesSlide10.xml" ContentType="application/vnd.openxmlformats-officedocument.presentationml.notesSlide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sldIdLst>
    <p:sldId id="358" r:id="rId3"/>
    <p:sldId id="360" r:id="rId4"/>
    <p:sldId id="361" r:id="rId5"/>
    <p:sldId id="262" r:id="rId6"/>
    <p:sldId id="359" r:id="rId7"/>
    <p:sldId id="261" r:id="rId8"/>
    <p:sldId id="265" r:id="rId9"/>
    <p:sldId id="272" r:id="rId10"/>
    <p:sldId id="264" r:id="rId11"/>
    <p:sldId id="268" r:id="rId12"/>
    <p:sldId id="269" r:id="rId13"/>
    <p:sldId id="273" r:id="rId14"/>
    <p:sldId id="271" r:id="rId15"/>
    <p:sldId id="280" r:id="rId16"/>
    <p:sldId id="274" r:id="rId17"/>
    <p:sldId id="275" r:id="rId18"/>
    <p:sldId id="276" r:id="rId19"/>
    <p:sldId id="277" r:id="rId20"/>
    <p:sldId id="278" r:id="rId21"/>
    <p:sldId id="279" r:id="rId22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E40"/>
    <a:srgbClr val="FFFFFF"/>
    <a:srgbClr val="3379CD"/>
    <a:srgbClr val="FFC91D"/>
    <a:srgbClr val="FFFFFA"/>
    <a:srgbClr val="FFFFF1"/>
    <a:srgbClr val="FFFFF3"/>
    <a:srgbClr val="77BA4A"/>
    <a:srgbClr val="82BF59"/>
    <a:srgbClr val="30BE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74327" autoAdjust="0"/>
  </p:normalViewPr>
  <p:slideViewPr>
    <p:cSldViewPr>
      <p:cViewPr varScale="1">
        <p:scale>
          <a:sx n="69" d="100"/>
          <a:sy n="69" d="100"/>
        </p:scale>
        <p:origin x="1224" y="5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658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D128D-76ED-44DA-9498-4E09ED197E06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7CA0DA-B773-4701-BF7D-F168240D9D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95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6025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EA3F6-B450-4284-BB2C-4DA94784FD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60254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49687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Tổ</a:t>
            </a:r>
            <a:r>
              <a:rPr lang="en-US" baseline="0" dirty="0"/>
              <a:t> </a:t>
            </a:r>
            <a:r>
              <a:rPr lang="en-US" baseline="0" dirty="0" err="1"/>
              <a:t>chức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HS </a:t>
            </a:r>
            <a:r>
              <a:rPr lang="en-US" baseline="0" dirty="0" err="1"/>
              <a:t>thi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2 </a:t>
            </a:r>
            <a:r>
              <a:rPr lang="en-US" baseline="0" dirty="0" err="1"/>
              <a:t>đội</a:t>
            </a:r>
            <a:r>
              <a:rPr lang="en-US" baseline="0" dirty="0"/>
              <a:t>. </a:t>
            </a:r>
            <a:r>
              <a:rPr lang="en-US" baseline="0" dirty="0" err="1"/>
              <a:t>Gọi</a:t>
            </a:r>
            <a:r>
              <a:rPr lang="en-US" baseline="0" dirty="0"/>
              <a:t> 2 HS </a:t>
            </a:r>
            <a:r>
              <a:rPr lang="en-US" baseline="0" dirty="0" err="1"/>
              <a:t>lên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chuông</a:t>
            </a:r>
            <a:r>
              <a:rPr lang="en-US" baseline="0" dirty="0"/>
              <a:t> </a:t>
            </a:r>
            <a:r>
              <a:rPr lang="en-US" baseline="0" dirty="0" err="1"/>
              <a:t>giành</a:t>
            </a:r>
            <a:r>
              <a:rPr lang="en-US" baseline="0" dirty="0"/>
              <a:t> </a:t>
            </a:r>
            <a:r>
              <a:rPr lang="en-US" baseline="0" dirty="0" err="1"/>
              <a:t>quyền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 HS </a:t>
            </a:r>
            <a:r>
              <a:rPr lang="en-US" baseline="0" dirty="0" err="1"/>
              <a:t>được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bất</a:t>
            </a:r>
            <a:r>
              <a:rPr lang="en-US" baseline="0" dirty="0"/>
              <a:t> </a:t>
            </a:r>
            <a:r>
              <a:rPr lang="en-US" baseline="0" dirty="0" err="1"/>
              <a:t>kì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quay </a:t>
            </a:r>
            <a:r>
              <a:rPr lang="en-US" baseline="0" dirty="0" err="1"/>
              <a:t>vòng</a:t>
            </a:r>
            <a:r>
              <a:rPr lang="en-US" baseline="0" dirty="0"/>
              <a:t> quay </a:t>
            </a:r>
            <a:r>
              <a:rPr lang="en-US" baseline="0" dirty="0" err="1"/>
              <a:t>lấy</a:t>
            </a:r>
            <a:r>
              <a:rPr lang="en-US" baseline="0" dirty="0"/>
              <a:t> </a:t>
            </a:r>
            <a:r>
              <a:rPr lang="en-US" baseline="0" dirty="0" err="1"/>
              <a:t>điểm</a:t>
            </a:r>
            <a:r>
              <a:rPr lang="en-US" baseline="0" dirty="0"/>
              <a:t>.</a:t>
            </a:r>
          </a:p>
          <a:p>
            <a:r>
              <a:rPr lang="en-US" baseline="0" dirty="0"/>
              <a:t>- </a:t>
            </a:r>
            <a:r>
              <a:rPr lang="en-US" baseline="0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tim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chuyển</a:t>
            </a:r>
            <a:r>
              <a:rPr lang="en-US" baseline="0" dirty="0"/>
              <a:t> slide </a:t>
            </a:r>
            <a:r>
              <a:rPr lang="en-US" baseline="0" dirty="0" err="1"/>
              <a:t>tiếp</a:t>
            </a:r>
            <a:r>
              <a:rPr lang="en-US" baseline="0" dirty="0"/>
              <a:t> </a:t>
            </a:r>
            <a:r>
              <a:rPr lang="en-US" baseline="0" dirty="0" err="1"/>
              <a:t>theo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giảng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9402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err="1"/>
              <a:t>Có</a:t>
            </a:r>
            <a:r>
              <a:rPr lang="en-US" baseline="0" dirty="0"/>
              <a:t> 2 </a:t>
            </a:r>
            <a:r>
              <a:rPr lang="en-US" baseline="0" dirty="0" err="1"/>
              <a:t>cách</a:t>
            </a:r>
            <a:r>
              <a:rPr lang="en-US" baseline="0" dirty="0"/>
              <a:t> so </a:t>
            </a:r>
            <a:r>
              <a:rPr lang="en-US" baseline="0" dirty="0" err="1"/>
              <a:t>sánh</a:t>
            </a:r>
            <a:r>
              <a:rPr lang="en-US" baseline="0" dirty="0"/>
              <a:t>. 1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tính</a:t>
            </a:r>
            <a:r>
              <a:rPr lang="en-US" baseline="0" dirty="0"/>
              <a:t> </a:t>
            </a:r>
            <a:r>
              <a:rPr lang="en-US" baseline="0" dirty="0" err="1"/>
              <a:t>rồi</a:t>
            </a:r>
            <a:r>
              <a:rPr lang="en-US" baseline="0" dirty="0"/>
              <a:t> so </a:t>
            </a:r>
            <a:r>
              <a:rPr lang="en-US" baseline="0" dirty="0" err="1"/>
              <a:t>sánh</a:t>
            </a:r>
            <a:r>
              <a:rPr lang="en-US" baseline="0" dirty="0"/>
              <a:t>. Hai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dựa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1 SH </a:t>
            </a:r>
            <a:r>
              <a:rPr lang="en-US" baseline="0" dirty="0" err="1"/>
              <a:t>bằng</a:t>
            </a:r>
            <a:r>
              <a:rPr lang="en-US" baseline="0" dirty="0"/>
              <a:t> </a:t>
            </a:r>
            <a:r>
              <a:rPr lang="en-US" baseline="0" dirty="0" err="1"/>
              <a:t>nhau</a:t>
            </a:r>
            <a:r>
              <a:rPr lang="en-US" baseline="0" dirty="0"/>
              <a:t>,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hạng</a:t>
            </a:r>
            <a:r>
              <a:rPr lang="en-US" baseline="0" dirty="0"/>
              <a:t> </a:t>
            </a:r>
            <a:r>
              <a:rPr lang="en-US" baseline="0" dirty="0" err="1"/>
              <a:t>còn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lớn</a:t>
            </a:r>
            <a:r>
              <a:rPr lang="en-US" baseline="0" dirty="0"/>
              <a:t> </a:t>
            </a:r>
            <a:r>
              <a:rPr lang="en-US" baseline="0" dirty="0" err="1"/>
              <a:t>hơn</a:t>
            </a:r>
            <a:r>
              <a:rPr lang="en-US" baseline="0" dirty="0"/>
              <a:t> hay </a:t>
            </a:r>
            <a:r>
              <a:rPr lang="en-US" baseline="0" dirty="0" err="1"/>
              <a:t>bé</a:t>
            </a:r>
            <a:r>
              <a:rPr lang="en-US" baseline="0" dirty="0"/>
              <a:t> </a:t>
            </a:r>
            <a:r>
              <a:rPr lang="en-US" baseline="0" dirty="0" err="1"/>
              <a:t>hơn</a:t>
            </a:r>
            <a:r>
              <a:rPr lang="en-US" baseline="0" dirty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358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402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1001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078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89044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CA0DA-B773-4701-BF7D-F168240D9D4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168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Chọn trigger 2 quạt có kq là 12.</a:t>
            </a:r>
            <a:r>
              <a:rPr lang="en-US" baseline="0"/>
              <a:t> sau </a:t>
            </a:r>
            <a:r>
              <a:rPr lang="vi-VN" baseline="0"/>
              <a:t>đó</a:t>
            </a:r>
            <a:r>
              <a:rPr lang="en-US" baseline="0"/>
              <a:t> có thể hỏi thêm về kết quả các phép tính và chọn trigger với những quạt còn lại.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CA0DA-B773-4701-BF7D-F168240D9D4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9834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CA0DA-B773-4701-BF7D-F168240D9D4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4917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7CA0DA-B773-4701-BF7D-F168240D9D4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92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4B88-0EC8-4759-AFDB-04A1030A6CF8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23D73-EDE4-4FDE-910A-EC2ABCBD3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795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4B88-0EC8-4759-AFDB-04A1030A6CF8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23D73-EDE4-4FDE-910A-EC2ABCBD3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836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4064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4064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4B88-0EC8-4759-AFDB-04A1030A6CF8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23D73-EDE4-4FDE-910A-EC2ABCBD3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814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60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7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4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12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4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87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2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62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99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563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8281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3672419"/>
            <a:ext cx="7772400" cy="1135063"/>
          </a:xfrm>
        </p:spPr>
        <p:txBody>
          <a:bodyPr anchor="t"/>
          <a:lstStyle>
            <a:lvl1pPr algn="l">
              <a:defRPr sz="3822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422263"/>
            <a:ext cx="7772400" cy="1250156"/>
          </a:xfrm>
        </p:spPr>
        <p:txBody>
          <a:bodyPr anchor="b"/>
          <a:lstStyle>
            <a:lvl1pPr marL="0" indent="0">
              <a:buNone/>
              <a:defRPr sz="1965">
                <a:solidFill>
                  <a:schemeClr val="tx1">
                    <a:tint val="75000"/>
                  </a:schemeClr>
                </a:solidFill>
              </a:defRPr>
            </a:lvl1pPr>
            <a:lvl2pPr marL="437439" indent="0">
              <a:buNone/>
              <a:defRPr sz="1747">
                <a:solidFill>
                  <a:schemeClr val="tx1">
                    <a:tint val="75000"/>
                  </a:schemeClr>
                </a:solidFill>
              </a:defRPr>
            </a:lvl2pPr>
            <a:lvl3pPr marL="874878" indent="0">
              <a:buNone/>
              <a:defRPr sz="1529">
                <a:solidFill>
                  <a:schemeClr val="tx1">
                    <a:tint val="75000"/>
                  </a:schemeClr>
                </a:solidFill>
              </a:defRPr>
            </a:lvl3pPr>
            <a:lvl4pPr marL="1312316" indent="0">
              <a:buNone/>
              <a:defRPr sz="1365">
                <a:solidFill>
                  <a:schemeClr val="tx1">
                    <a:tint val="75000"/>
                  </a:schemeClr>
                </a:solidFill>
              </a:defRPr>
            </a:lvl4pPr>
            <a:lvl5pPr marL="1749756" indent="0">
              <a:buNone/>
              <a:defRPr sz="1365">
                <a:solidFill>
                  <a:schemeClr val="tx1">
                    <a:tint val="75000"/>
                  </a:schemeClr>
                </a:solidFill>
              </a:defRPr>
            </a:lvl5pPr>
            <a:lvl6pPr marL="2187194" indent="0">
              <a:buNone/>
              <a:defRPr sz="1365">
                <a:solidFill>
                  <a:schemeClr val="tx1">
                    <a:tint val="75000"/>
                  </a:schemeClr>
                </a:solidFill>
              </a:defRPr>
            </a:lvl6pPr>
            <a:lvl7pPr marL="2624634" indent="0">
              <a:buNone/>
              <a:defRPr sz="1365">
                <a:solidFill>
                  <a:schemeClr val="tx1">
                    <a:tint val="75000"/>
                  </a:schemeClr>
                </a:solidFill>
              </a:defRPr>
            </a:lvl7pPr>
            <a:lvl8pPr marL="3062072" indent="0">
              <a:buNone/>
              <a:defRPr sz="1365">
                <a:solidFill>
                  <a:schemeClr val="tx1">
                    <a:tint val="75000"/>
                  </a:schemeClr>
                </a:solidFill>
              </a:defRPr>
            </a:lvl8pPr>
            <a:lvl9pPr marL="3499511" indent="0">
              <a:buNone/>
              <a:defRPr sz="13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32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2"/>
            <a:ext cx="4038600" cy="3771635"/>
          </a:xfrm>
        </p:spPr>
        <p:txBody>
          <a:bodyPr/>
          <a:lstStyle>
            <a:lvl1pPr>
              <a:defRPr sz="2675"/>
            </a:lvl1pPr>
            <a:lvl2pPr>
              <a:defRPr sz="2293"/>
            </a:lvl2pPr>
            <a:lvl3pPr>
              <a:defRPr sz="1965"/>
            </a:lvl3pPr>
            <a:lvl4pPr>
              <a:defRPr sz="1747"/>
            </a:lvl4pPr>
            <a:lvl5pPr>
              <a:defRPr sz="1747"/>
            </a:lvl5pPr>
            <a:lvl6pPr>
              <a:defRPr sz="1747"/>
            </a:lvl6pPr>
            <a:lvl7pPr>
              <a:defRPr sz="1747"/>
            </a:lvl7pPr>
            <a:lvl8pPr>
              <a:defRPr sz="1747"/>
            </a:lvl8pPr>
            <a:lvl9pPr>
              <a:defRPr sz="174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2"/>
            <a:ext cx="4038600" cy="3771635"/>
          </a:xfrm>
        </p:spPr>
        <p:txBody>
          <a:bodyPr/>
          <a:lstStyle>
            <a:lvl1pPr>
              <a:defRPr sz="2675"/>
            </a:lvl1pPr>
            <a:lvl2pPr>
              <a:defRPr sz="2293"/>
            </a:lvl2pPr>
            <a:lvl3pPr>
              <a:defRPr sz="1965"/>
            </a:lvl3pPr>
            <a:lvl4pPr>
              <a:defRPr sz="1747"/>
            </a:lvl4pPr>
            <a:lvl5pPr>
              <a:defRPr sz="1747"/>
            </a:lvl5pPr>
            <a:lvl6pPr>
              <a:defRPr sz="1747"/>
            </a:lvl6pPr>
            <a:lvl7pPr>
              <a:defRPr sz="1747"/>
            </a:lvl7pPr>
            <a:lvl8pPr>
              <a:defRPr sz="1747"/>
            </a:lvl8pPr>
            <a:lvl9pPr>
              <a:defRPr sz="174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3901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4"/>
            <a:ext cx="4040188" cy="533136"/>
          </a:xfrm>
        </p:spPr>
        <p:txBody>
          <a:bodyPr anchor="b"/>
          <a:lstStyle>
            <a:lvl1pPr marL="0" indent="0">
              <a:buNone/>
              <a:defRPr sz="2293" b="1"/>
            </a:lvl1pPr>
            <a:lvl2pPr marL="437439" indent="0">
              <a:buNone/>
              <a:defRPr sz="1965" b="1"/>
            </a:lvl2pPr>
            <a:lvl3pPr marL="874878" indent="0">
              <a:buNone/>
              <a:defRPr sz="1747" b="1"/>
            </a:lvl3pPr>
            <a:lvl4pPr marL="1312316" indent="0">
              <a:buNone/>
              <a:defRPr sz="1529" b="1"/>
            </a:lvl4pPr>
            <a:lvl5pPr marL="1749756" indent="0">
              <a:buNone/>
              <a:defRPr sz="1529" b="1"/>
            </a:lvl5pPr>
            <a:lvl6pPr marL="2187194" indent="0">
              <a:buNone/>
              <a:defRPr sz="1529" b="1"/>
            </a:lvl6pPr>
            <a:lvl7pPr marL="2624634" indent="0">
              <a:buNone/>
              <a:defRPr sz="1529" b="1"/>
            </a:lvl7pPr>
            <a:lvl8pPr marL="3062072" indent="0">
              <a:buNone/>
              <a:defRPr sz="1529" b="1"/>
            </a:lvl8pPr>
            <a:lvl9pPr marL="3499511" indent="0">
              <a:buNone/>
              <a:defRPr sz="152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293"/>
            </a:lvl1pPr>
            <a:lvl2pPr>
              <a:defRPr sz="1965"/>
            </a:lvl2pPr>
            <a:lvl3pPr>
              <a:defRPr sz="1747"/>
            </a:lvl3pPr>
            <a:lvl4pPr>
              <a:defRPr sz="1529"/>
            </a:lvl4pPr>
            <a:lvl5pPr>
              <a:defRPr sz="1529"/>
            </a:lvl5pPr>
            <a:lvl6pPr>
              <a:defRPr sz="1529"/>
            </a:lvl6pPr>
            <a:lvl7pPr>
              <a:defRPr sz="1529"/>
            </a:lvl7pPr>
            <a:lvl8pPr>
              <a:defRPr sz="1529"/>
            </a:lvl8pPr>
            <a:lvl9pPr>
              <a:defRPr sz="152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279264"/>
            <a:ext cx="4041774" cy="533136"/>
          </a:xfrm>
        </p:spPr>
        <p:txBody>
          <a:bodyPr anchor="b"/>
          <a:lstStyle>
            <a:lvl1pPr marL="0" indent="0">
              <a:buNone/>
              <a:defRPr sz="2293" b="1"/>
            </a:lvl1pPr>
            <a:lvl2pPr marL="437439" indent="0">
              <a:buNone/>
              <a:defRPr sz="1965" b="1"/>
            </a:lvl2pPr>
            <a:lvl3pPr marL="874878" indent="0">
              <a:buNone/>
              <a:defRPr sz="1747" b="1"/>
            </a:lvl3pPr>
            <a:lvl4pPr marL="1312316" indent="0">
              <a:buNone/>
              <a:defRPr sz="1529" b="1"/>
            </a:lvl4pPr>
            <a:lvl5pPr marL="1749756" indent="0">
              <a:buNone/>
              <a:defRPr sz="1529" b="1"/>
            </a:lvl5pPr>
            <a:lvl6pPr marL="2187194" indent="0">
              <a:buNone/>
              <a:defRPr sz="1529" b="1"/>
            </a:lvl6pPr>
            <a:lvl7pPr marL="2624634" indent="0">
              <a:buNone/>
              <a:defRPr sz="1529" b="1"/>
            </a:lvl7pPr>
            <a:lvl8pPr marL="3062072" indent="0">
              <a:buNone/>
              <a:defRPr sz="1529" b="1"/>
            </a:lvl8pPr>
            <a:lvl9pPr marL="3499511" indent="0">
              <a:buNone/>
              <a:defRPr sz="152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812396"/>
            <a:ext cx="4041774" cy="3292740"/>
          </a:xfrm>
        </p:spPr>
        <p:txBody>
          <a:bodyPr/>
          <a:lstStyle>
            <a:lvl1pPr>
              <a:defRPr sz="2293"/>
            </a:lvl1pPr>
            <a:lvl2pPr>
              <a:defRPr sz="1965"/>
            </a:lvl2pPr>
            <a:lvl3pPr>
              <a:defRPr sz="1747"/>
            </a:lvl3pPr>
            <a:lvl4pPr>
              <a:defRPr sz="1529"/>
            </a:lvl4pPr>
            <a:lvl5pPr>
              <a:defRPr sz="1529"/>
            </a:lvl5pPr>
            <a:lvl6pPr>
              <a:defRPr sz="1529"/>
            </a:lvl6pPr>
            <a:lvl7pPr>
              <a:defRPr sz="1529"/>
            </a:lvl7pPr>
            <a:lvl8pPr>
              <a:defRPr sz="1529"/>
            </a:lvl8pPr>
            <a:lvl9pPr>
              <a:defRPr sz="152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165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4270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5961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27543"/>
            <a:ext cx="3008313" cy="968376"/>
          </a:xfrm>
        </p:spPr>
        <p:txBody>
          <a:bodyPr anchor="b"/>
          <a:lstStyle>
            <a:lvl1pPr algn="l">
              <a:defRPr sz="19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6"/>
            <a:ext cx="5111750" cy="4877594"/>
          </a:xfrm>
        </p:spPr>
        <p:txBody>
          <a:bodyPr/>
          <a:lstStyle>
            <a:lvl1pPr>
              <a:defRPr sz="3112"/>
            </a:lvl1pPr>
            <a:lvl2pPr>
              <a:defRPr sz="2675"/>
            </a:lvl2pPr>
            <a:lvl3pPr>
              <a:defRPr sz="2293"/>
            </a:lvl3pPr>
            <a:lvl4pPr>
              <a:defRPr sz="1965"/>
            </a:lvl4pPr>
            <a:lvl5pPr>
              <a:defRPr sz="1965"/>
            </a:lvl5pPr>
            <a:lvl6pPr>
              <a:defRPr sz="1965"/>
            </a:lvl6pPr>
            <a:lvl7pPr>
              <a:defRPr sz="1965"/>
            </a:lvl7pPr>
            <a:lvl8pPr>
              <a:defRPr sz="1965"/>
            </a:lvl8pPr>
            <a:lvl9pPr>
              <a:defRPr sz="19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195920"/>
            <a:ext cx="3008313" cy="3909218"/>
          </a:xfrm>
        </p:spPr>
        <p:txBody>
          <a:bodyPr/>
          <a:lstStyle>
            <a:lvl1pPr marL="0" indent="0">
              <a:buNone/>
              <a:defRPr sz="1365"/>
            </a:lvl1pPr>
            <a:lvl2pPr marL="437439" indent="0">
              <a:buNone/>
              <a:defRPr sz="1146"/>
            </a:lvl2pPr>
            <a:lvl3pPr marL="874878" indent="0">
              <a:buNone/>
              <a:defRPr sz="983"/>
            </a:lvl3pPr>
            <a:lvl4pPr marL="1312316" indent="0">
              <a:buNone/>
              <a:defRPr sz="874"/>
            </a:lvl4pPr>
            <a:lvl5pPr marL="1749756" indent="0">
              <a:buNone/>
              <a:defRPr sz="874"/>
            </a:lvl5pPr>
            <a:lvl6pPr marL="2187194" indent="0">
              <a:buNone/>
              <a:defRPr sz="874"/>
            </a:lvl6pPr>
            <a:lvl7pPr marL="2624634" indent="0">
              <a:buNone/>
              <a:defRPr sz="874"/>
            </a:lvl7pPr>
            <a:lvl8pPr marL="3062072" indent="0">
              <a:buNone/>
              <a:defRPr sz="874"/>
            </a:lvl8pPr>
            <a:lvl9pPr marL="3499511" indent="0">
              <a:buNone/>
              <a:defRPr sz="87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780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4B88-0EC8-4759-AFDB-04A1030A6CF8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23D73-EDE4-4FDE-910A-EC2ABCBD3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1543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000501"/>
            <a:ext cx="5486400" cy="472282"/>
          </a:xfrm>
        </p:spPr>
        <p:txBody>
          <a:bodyPr anchor="b"/>
          <a:lstStyle>
            <a:lvl1pPr algn="l">
              <a:defRPr sz="19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510647"/>
            <a:ext cx="5486400" cy="3429000"/>
          </a:xfrm>
        </p:spPr>
        <p:txBody>
          <a:bodyPr/>
          <a:lstStyle>
            <a:lvl1pPr marL="0" indent="0">
              <a:buNone/>
              <a:defRPr sz="3112"/>
            </a:lvl1pPr>
            <a:lvl2pPr marL="437439" indent="0">
              <a:buNone/>
              <a:defRPr sz="2675"/>
            </a:lvl2pPr>
            <a:lvl3pPr marL="874878" indent="0">
              <a:buNone/>
              <a:defRPr sz="2293"/>
            </a:lvl3pPr>
            <a:lvl4pPr marL="1312316" indent="0">
              <a:buNone/>
              <a:defRPr sz="1965"/>
            </a:lvl4pPr>
            <a:lvl5pPr marL="1749756" indent="0">
              <a:buNone/>
              <a:defRPr sz="1965"/>
            </a:lvl5pPr>
            <a:lvl6pPr marL="2187194" indent="0">
              <a:buNone/>
              <a:defRPr sz="1965"/>
            </a:lvl6pPr>
            <a:lvl7pPr marL="2624634" indent="0">
              <a:buNone/>
              <a:defRPr sz="1965"/>
            </a:lvl7pPr>
            <a:lvl8pPr marL="3062072" indent="0">
              <a:buNone/>
              <a:defRPr sz="1965"/>
            </a:lvl8pPr>
            <a:lvl9pPr marL="3499511" indent="0">
              <a:buNone/>
              <a:defRPr sz="19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4472785"/>
            <a:ext cx="5486400" cy="670719"/>
          </a:xfrm>
        </p:spPr>
        <p:txBody>
          <a:bodyPr/>
          <a:lstStyle>
            <a:lvl1pPr marL="0" indent="0">
              <a:buNone/>
              <a:defRPr sz="1365"/>
            </a:lvl1pPr>
            <a:lvl2pPr marL="437439" indent="0">
              <a:buNone/>
              <a:defRPr sz="1146"/>
            </a:lvl2pPr>
            <a:lvl3pPr marL="874878" indent="0">
              <a:buNone/>
              <a:defRPr sz="983"/>
            </a:lvl3pPr>
            <a:lvl4pPr marL="1312316" indent="0">
              <a:buNone/>
              <a:defRPr sz="874"/>
            </a:lvl4pPr>
            <a:lvl5pPr marL="1749756" indent="0">
              <a:buNone/>
              <a:defRPr sz="874"/>
            </a:lvl5pPr>
            <a:lvl6pPr marL="2187194" indent="0">
              <a:buNone/>
              <a:defRPr sz="874"/>
            </a:lvl6pPr>
            <a:lvl7pPr marL="2624634" indent="0">
              <a:buNone/>
              <a:defRPr sz="874"/>
            </a:lvl7pPr>
            <a:lvl8pPr marL="3062072" indent="0">
              <a:buNone/>
              <a:defRPr sz="874"/>
            </a:lvl8pPr>
            <a:lvl9pPr marL="3499511" indent="0">
              <a:buNone/>
              <a:defRPr sz="87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9225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2745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992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26154" y="3544094"/>
            <a:ext cx="685800" cy="762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053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8"/>
          <p:cNvSpPr txBox="1">
            <a:spLocks noGrp="1"/>
          </p:cNvSpPr>
          <p:nvPr>
            <p:ph type="title"/>
          </p:nvPr>
        </p:nvSpPr>
        <p:spPr>
          <a:xfrm>
            <a:off x="1714950" y="1836802"/>
            <a:ext cx="5714100" cy="246866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7468"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grpSp>
        <p:nvGrpSpPr>
          <p:cNvPr id="906" name="Google Shape;906;p8"/>
          <p:cNvGrpSpPr/>
          <p:nvPr/>
        </p:nvGrpSpPr>
        <p:grpSpPr>
          <a:xfrm>
            <a:off x="209649" y="153499"/>
            <a:ext cx="8724702" cy="5408003"/>
            <a:chOff x="179178" y="68203"/>
            <a:chExt cx="8724702" cy="4867203"/>
          </a:xfrm>
        </p:grpSpPr>
        <p:grpSp>
          <p:nvGrpSpPr>
            <p:cNvPr id="907" name="Google Shape;907;p8"/>
            <p:cNvGrpSpPr/>
            <p:nvPr/>
          </p:nvGrpSpPr>
          <p:grpSpPr>
            <a:xfrm flipH="1">
              <a:off x="235049" y="2117262"/>
              <a:ext cx="424423" cy="381701"/>
              <a:chOff x="882850" y="2647922"/>
              <a:chExt cx="1064250" cy="957125"/>
            </a:xfrm>
          </p:grpSpPr>
          <p:grpSp>
            <p:nvGrpSpPr>
              <p:cNvPr id="908" name="Google Shape;908;p8"/>
              <p:cNvGrpSpPr/>
              <p:nvPr/>
            </p:nvGrpSpPr>
            <p:grpSpPr>
              <a:xfrm>
                <a:off x="882850" y="2647922"/>
                <a:ext cx="1064250" cy="957125"/>
                <a:chOff x="6069100" y="3009725"/>
                <a:chExt cx="1064250" cy="957125"/>
              </a:xfrm>
            </p:grpSpPr>
            <p:sp>
              <p:nvSpPr>
                <p:cNvPr id="909" name="Google Shape;909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10" name="Google Shape;910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  <p:grpSp>
            <p:nvGrpSpPr>
              <p:cNvPr id="911" name="Google Shape;911;p8"/>
              <p:cNvGrpSpPr/>
              <p:nvPr/>
            </p:nvGrpSpPr>
            <p:grpSpPr>
              <a:xfrm rot="10800000">
                <a:off x="1008698" y="2761102"/>
                <a:ext cx="812555" cy="730765"/>
                <a:chOff x="6069100" y="3009725"/>
                <a:chExt cx="1064250" cy="957125"/>
              </a:xfrm>
            </p:grpSpPr>
            <p:sp>
              <p:nvSpPr>
                <p:cNvPr id="912" name="Google Shape;912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13" name="Google Shape;913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</p:grpSp>
        <p:grpSp>
          <p:nvGrpSpPr>
            <p:cNvPr id="914" name="Google Shape;914;p8"/>
            <p:cNvGrpSpPr/>
            <p:nvPr/>
          </p:nvGrpSpPr>
          <p:grpSpPr>
            <a:xfrm flipH="1">
              <a:off x="4200964" y="760242"/>
              <a:ext cx="424423" cy="381701"/>
              <a:chOff x="882850" y="2647922"/>
              <a:chExt cx="1064250" cy="957125"/>
            </a:xfrm>
          </p:grpSpPr>
          <p:grpSp>
            <p:nvGrpSpPr>
              <p:cNvPr id="915" name="Google Shape;915;p8"/>
              <p:cNvGrpSpPr/>
              <p:nvPr/>
            </p:nvGrpSpPr>
            <p:grpSpPr>
              <a:xfrm>
                <a:off x="882850" y="2647922"/>
                <a:ext cx="1064250" cy="957125"/>
                <a:chOff x="6069100" y="3009725"/>
                <a:chExt cx="1064250" cy="957125"/>
              </a:xfrm>
            </p:grpSpPr>
            <p:sp>
              <p:nvSpPr>
                <p:cNvPr id="916" name="Google Shape;916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17" name="Google Shape;917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  <p:grpSp>
            <p:nvGrpSpPr>
              <p:cNvPr id="918" name="Google Shape;918;p8"/>
              <p:cNvGrpSpPr/>
              <p:nvPr/>
            </p:nvGrpSpPr>
            <p:grpSpPr>
              <a:xfrm rot="10800000">
                <a:off x="1008698" y="2761102"/>
                <a:ext cx="812555" cy="730765"/>
                <a:chOff x="6069100" y="3009725"/>
                <a:chExt cx="1064250" cy="957125"/>
              </a:xfrm>
            </p:grpSpPr>
            <p:sp>
              <p:nvSpPr>
                <p:cNvPr id="919" name="Google Shape;919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20" name="Google Shape;920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</p:grpSp>
        <p:grpSp>
          <p:nvGrpSpPr>
            <p:cNvPr id="921" name="Google Shape;921;p8"/>
            <p:cNvGrpSpPr/>
            <p:nvPr/>
          </p:nvGrpSpPr>
          <p:grpSpPr>
            <a:xfrm flipH="1">
              <a:off x="2106994" y="964627"/>
              <a:ext cx="424347" cy="431480"/>
              <a:chOff x="4023775" y="1855149"/>
              <a:chExt cx="1174825" cy="1194575"/>
            </a:xfrm>
          </p:grpSpPr>
          <p:grpSp>
            <p:nvGrpSpPr>
              <p:cNvPr id="922" name="Google Shape;922;p8"/>
              <p:cNvGrpSpPr/>
              <p:nvPr/>
            </p:nvGrpSpPr>
            <p:grpSpPr>
              <a:xfrm>
                <a:off x="4023775" y="1855149"/>
                <a:ext cx="1174825" cy="1194575"/>
                <a:chOff x="4023775" y="1778925"/>
                <a:chExt cx="1174825" cy="1194575"/>
              </a:xfrm>
            </p:grpSpPr>
            <p:sp>
              <p:nvSpPr>
                <p:cNvPr id="923" name="Google Shape;923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24" name="Google Shape;924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25" name="Google Shape;925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26" name="Google Shape;926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27" name="Google Shape;927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28" name="Google Shape;928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  <p:grpSp>
            <p:nvGrpSpPr>
              <p:cNvPr id="929" name="Google Shape;929;p8"/>
              <p:cNvGrpSpPr/>
              <p:nvPr/>
            </p:nvGrpSpPr>
            <p:grpSpPr>
              <a:xfrm rot="10800000">
                <a:off x="4212099" y="2046639"/>
                <a:ext cx="798176" cy="811594"/>
                <a:chOff x="4023775" y="1778925"/>
                <a:chExt cx="1174825" cy="1194575"/>
              </a:xfrm>
            </p:grpSpPr>
            <p:sp>
              <p:nvSpPr>
                <p:cNvPr id="930" name="Google Shape;930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31" name="Google Shape;931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32" name="Google Shape;932;p8"/>
                <p:cNvSpPr/>
                <p:nvPr/>
              </p:nvSpPr>
              <p:spPr>
                <a:xfrm>
                  <a:off x="4151667" y="1982309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33" name="Google Shape;933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34" name="Google Shape;934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35" name="Google Shape;935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</p:grpSp>
        <p:grpSp>
          <p:nvGrpSpPr>
            <p:cNvPr id="936" name="Google Shape;936;p8"/>
            <p:cNvGrpSpPr/>
            <p:nvPr/>
          </p:nvGrpSpPr>
          <p:grpSpPr>
            <a:xfrm flipH="1">
              <a:off x="179178" y="735349"/>
              <a:ext cx="424347" cy="431480"/>
              <a:chOff x="4023775" y="1855149"/>
              <a:chExt cx="1174825" cy="1194575"/>
            </a:xfrm>
          </p:grpSpPr>
          <p:grpSp>
            <p:nvGrpSpPr>
              <p:cNvPr id="937" name="Google Shape;937;p8"/>
              <p:cNvGrpSpPr/>
              <p:nvPr/>
            </p:nvGrpSpPr>
            <p:grpSpPr>
              <a:xfrm>
                <a:off x="4023775" y="1855149"/>
                <a:ext cx="1174825" cy="1194575"/>
                <a:chOff x="4023775" y="1778925"/>
                <a:chExt cx="1174825" cy="1194575"/>
              </a:xfrm>
            </p:grpSpPr>
            <p:sp>
              <p:nvSpPr>
                <p:cNvPr id="938" name="Google Shape;938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39" name="Google Shape;939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40" name="Google Shape;940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41" name="Google Shape;941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42" name="Google Shape;942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43" name="Google Shape;943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  <p:grpSp>
            <p:nvGrpSpPr>
              <p:cNvPr id="944" name="Google Shape;944;p8"/>
              <p:cNvGrpSpPr/>
              <p:nvPr/>
            </p:nvGrpSpPr>
            <p:grpSpPr>
              <a:xfrm rot="10800000">
                <a:off x="4212099" y="2046639"/>
                <a:ext cx="798176" cy="811594"/>
                <a:chOff x="4023775" y="1778925"/>
                <a:chExt cx="1174825" cy="1194575"/>
              </a:xfrm>
            </p:grpSpPr>
            <p:sp>
              <p:nvSpPr>
                <p:cNvPr id="945" name="Google Shape;945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46" name="Google Shape;946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47" name="Google Shape;947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48" name="Google Shape;948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49" name="Google Shape;949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50" name="Google Shape;950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</p:grpSp>
        <p:grpSp>
          <p:nvGrpSpPr>
            <p:cNvPr id="951" name="Google Shape;951;p8"/>
            <p:cNvGrpSpPr/>
            <p:nvPr/>
          </p:nvGrpSpPr>
          <p:grpSpPr>
            <a:xfrm rot="-1799742" flipH="1">
              <a:off x="1004471" y="151798"/>
              <a:ext cx="424377" cy="335756"/>
              <a:chOff x="4414850" y="3021000"/>
              <a:chExt cx="1302400" cy="1030425"/>
            </a:xfrm>
          </p:grpSpPr>
          <p:sp>
            <p:nvSpPr>
              <p:cNvPr id="952" name="Google Shape;952;p8"/>
              <p:cNvSpPr/>
              <p:nvPr/>
            </p:nvSpPr>
            <p:spPr>
              <a:xfrm>
                <a:off x="4414850" y="3021000"/>
                <a:ext cx="1302400" cy="1030425"/>
              </a:xfrm>
              <a:custGeom>
                <a:avLst/>
                <a:gdLst/>
                <a:ahLst/>
                <a:cxnLst/>
                <a:rect l="l" t="t" r="r" b="b"/>
                <a:pathLst>
                  <a:path w="52096" h="41217" extrusionOk="0">
                    <a:moveTo>
                      <a:pt x="13464" y="15389"/>
                    </a:moveTo>
                    <a:cubicBezTo>
                      <a:pt x="13704" y="15443"/>
                      <a:pt x="13951" y="15475"/>
                      <a:pt x="14202" y="15483"/>
                    </a:cubicBezTo>
                    <a:lnTo>
                      <a:pt x="14202" y="15483"/>
                    </a:lnTo>
                    <a:cubicBezTo>
                      <a:pt x="14138" y="15495"/>
                      <a:pt x="14076" y="15500"/>
                      <a:pt x="14015" y="15500"/>
                    </a:cubicBezTo>
                    <a:cubicBezTo>
                      <a:pt x="13827" y="15500"/>
                      <a:pt x="13646" y="15450"/>
                      <a:pt x="13464" y="15389"/>
                    </a:cubicBezTo>
                    <a:close/>
                    <a:moveTo>
                      <a:pt x="8980" y="29428"/>
                    </a:moveTo>
                    <a:lnTo>
                      <a:pt x="8980" y="29428"/>
                    </a:lnTo>
                    <a:cubicBezTo>
                      <a:pt x="9102" y="29832"/>
                      <a:pt x="9289" y="30304"/>
                      <a:pt x="8815" y="30304"/>
                    </a:cubicBezTo>
                    <a:cubicBezTo>
                      <a:pt x="8792" y="30304"/>
                      <a:pt x="8768" y="30303"/>
                      <a:pt x="8741" y="30300"/>
                    </a:cubicBezTo>
                    <a:lnTo>
                      <a:pt x="8741" y="30267"/>
                    </a:lnTo>
                    <a:cubicBezTo>
                      <a:pt x="8482" y="30383"/>
                      <a:pt x="8272" y="30323"/>
                      <a:pt x="8156" y="30370"/>
                    </a:cubicBezTo>
                    <a:lnTo>
                      <a:pt x="8156" y="30370"/>
                    </a:lnTo>
                    <a:cubicBezTo>
                      <a:pt x="8486" y="30161"/>
                      <a:pt x="8970" y="29938"/>
                      <a:pt x="8980" y="29428"/>
                    </a:cubicBezTo>
                    <a:close/>
                    <a:moveTo>
                      <a:pt x="11070" y="33294"/>
                    </a:moveTo>
                    <a:lnTo>
                      <a:pt x="11070" y="33294"/>
                    </a:lnTo>
                    <a:cubicBezTo>
                      <a:pt x="11158" y="33341"/>
                      <a:pt x="11246" y="33392"/>
                      <a:pt x="11334" y="33458"/>
                    </a:cubicBezTo>
                    <a:cubicBezTo>
                      <a:pt x="11235" y="33392"/>
                      <a:pt x="11137" y="33359"/>
                      <a:pt x="11070" y="33294"/>
                    </a:cubicBezTo>
                    <a:close/>
                    <a:moveTo>
                      <a:pt x="11334" y="33458"/>
                    </a:moveTo>
                    <a:lnTo>
                      <a:pt x="11334" y="33458"/>
                    </a:lnTo>
                    <a:cubicBezTo>
                      <a:pt x="11433" y="33491"/>
                      <a:pt x="11533" y="33591"/>
                      <a:pt x="11600" y="33657"/>
                    </a:cubicBezTo>
                    <a:cubicBezTo>
                      <a:pt x="11533" y="33591"/>
                      <a:pt x="11433" y="33524"/>
                      <a:pt x="11334" y="33458"/>
                    </a:cubicBezTo>
                    <a:close/>
                    <a:moveTo>
                      <a:pt x="30997" y="0"/>
                    </a:moveTo>
                    <a:cubicBezTo>
                      <a:pt x="27336" y="0"/>
                      <a:pt x="23621" y="1037"/>
                      <a:pt x="20287" y="3325"/>
                    </a:cubicBezTo>
                    <a:lnTo>
                      <a:pt x="20287" y="3325"/>
                    </a:lnTo>
                    <a:cubicBezTo>
                      <a:pt x="16048" y="4530"/>
                      <a:pt x="12956" y="7922"/>
                      <a:pt x="9705" y="10393"/>
                    </a:cubicBezTo>
                    <a:cubicBezTo>
                      <a:pt x="832" y="14281"/>
                      <a:pt x="1" y="27409"/>
                      <a:pt x="5750" y="34289"/>
                    </a:cubicBezTo>
                    <a:cubicBezTo>
                      <a:pt x="11459" y="38684"/>
                      <a:pt x="19905" y="41217"/>
                      <a:pt x="27962" y="41217"/>
                    </a:cubicBezTo>
                    <a:cubicBezTo>
                      <a:pt x="40499" y="41217"/>
                      <a:pt x="52095" y="35086"/>
                      <a:pt x="50982" y="20297"/>
                    </a:cubicBezTo>
                    <a:cubicBezTo>
                      <a:pt x="51461" y="8437"/>
                      <a:pt x="41445" y="0"/>
                      <a:pt x="30997" y="0"/>
                    </a:cubicBezTo>
                    <a:close/>
                  </a:path>
                </a:pathLst>
              </a:custGeom>
              <a:solidFill>
                <a:srgbClr val="F25D27">
                  <a:alpha val="74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80"/>
              </a:p>
            </p:txBody>
          </p:sp>
          <p:sp>
            <p:nvSpPr>
              <p:cNvPr id="953" name="Google Shape;953;p8"/>
              <p:cNvSpPr/>
              <p:nvPr/>
            </p:nvSpPr>
            <p:spPr>
              <a:xfrm rot="10799469">
                <a:off x="4644599" y="3202812"/>
                <a:ext cx="842913" cy="666788"/>
              </a:xfrm>
              <a:custGeom>
                <a:avLst/>
                <a:gdLst/>
                <a:ahLst/>
                <a:cxnLst/>
                <a:rect l="l" t="t" r="r" b="b"/>
                <a:pathLst>
                  <a:path w="52096" h="41217" extrusionOk="0">
                    <a:moveTo>
                      <a:pt x="13464" y="15389"/>
                    </a:moveTo>
                    <a:cubicBezTo>
                      <a:pt x="13704" y="15443"/>
                      <a:pt x="13951" y="15475"/>
                      <a:pt x="14202" y="15483"/>
                    </a:cubicBezTo>
                    <a:lnTo>
                      <a:pt x="14202" y="15483"/>
                    </a:lnTo>
                    <a:cubicBezTo>
                      <a:pt x="14138" y="15495"/>
                      <a:pt x="14076" y="15500"/>
                      <a:pt x="14015" y="15500"/>
                    </a:cubicBezTo>
                    <a:cubicBezTo>
                      <a:pt x="13827" y="15500"/>
                      <a:pt x="13646" y="15450"/>
                      <a:pt x="13464" y="15389"/>
                    </a:cubicBezTo>
                    <a:close/>
                    <a:moveTo>
                      <a:pt x="8980" y="29428"/>
                    </a:moveTo>
                    <a:lnTo>
                      <a:pt x="8980" y="29428"/>
                    </a:lnTo>
                    <a:cubicBezTo>
                      <a:pt x="9102" y="29832"/>
                      <a:pt x="9289" y="30304"/>
                      <a:pt x="8815" y="30304"/>
                    </a:cubicBezTo>
                    <a:cubicBezTo>
                      <a:pt x="8792" y="30304"/>
                      <a:pt x="8768" y="30303"/>
                      <a:pt x="8741" y="30300"/>
                    </a:cubicBezTo>
                    <a:lnTo>
                      <a:pt x="8741" y="30267"/>
                    </a:lnTo>
                    <a:cubicBezTo>
                      <a:pt x="8482" y="30383"/>
                      <a:pt x="8272" y="30323"/>
                      <a:pt x="8156" y="30370"/>
                    </a:cubicBezTo>
                    <a:lnTo>
                      <a:pt x="8156" y="30370"/>
                    </a:lnTo>
                    <a:cubicBezTo>
                      <a:pt x="8486" y="30161"/>
                      <a:pt x="8970" y="29938"/>
                      <a:pt x="8980" y="29428"/>
                    </a:cubicBezTo>
                    <a:close/>
                    <a:moveTo>
                      <a:pt x="11070" y="33294"/>
                    </a:moveTo>
                    <a:lnTo>
                      <a:pt x="11070" y="33294"/>
                    </a:lnTo>
                    <a:cubicBezTo>
                      <a:pt x="11158" y="33341"/>
                      <a:pt x="11246" y="33392"/>
                      <a:pt x="11334" y="33458"/>
                    </a:cubicBezTo>
                    <a:cubicBezTo>
                      <a:pt x="11235" y="33392"/>
                      <a:pt x="11137" y="33359"/>
                      <a:pt x="11070" y="33294"/>
                    </a:cubicBezTo>
                    <a:close/>
                    <a:moveTo>
                      <a:pt x="11334" y="33458"/>
                    </a:moveTo>
                    <a:lnTo>
                      <a:pt x="11334" y="33458"/>
                    </a:lnTo>
                    <a:cubicBezTo>
                      <a:pt x="11433" y="33491"/>
                      <a:pt x="11533" y="33591"/>
                      <a:pt x="11600" y="33657"/>
                    </a:cubicBezTo>
                    <a:cubicBezTo>
                      <a:pt x="11533" y="33591"/>
                      <a:pt x="11433" y="33524"/>
                      <a:pt x="11334" y="33458"/>
                    </a:cubicBezTo>
                    <a:close/>
                    <a:moveTo>
                      <a:pt x="30997" y="0"/>
                    </a:moveTo>
                    <a:cubicBezTo>
                      <a:pt x="27336" y="0"/>
                      <a:pt x="23621" y="1037"/>
                      <a:pt x="20287" y="3325"/>
                    </a:cubicBezTo>
                    <a:lnTo>
                      <a:pt x="20287" y="3325"/>
                    </a:lnTo>
                    <a:cubicBezTo>
                      <a:pt x="16048" y="4530"/>
                      <a:pt x="12956" y="7922"/>
                      <a:pt x="9705" y="10393"/>
                    </a:cubicBezTo>
                    <a:cubicBezTo>
                      <a:pt x="832" y="14281"/>
                      <a:pt x="1" y="27409"/>
                      <a:pt x="5750" y="34289"/>
                    </a:cubicBezTo>
                    <a:cubicBezTo>
                      <a:pt x="11459" y="38684"/>
                      <a:pt x="19905" y="41217"/>
                      <a:pt x="27962" y="41217"/>
                    </a:cubicBezTo>
                    <a:cubicBezTo>
                      <a:pt x="40499" y="41217"/>
                      <a:pt x="52095" y="35086"/>
                      <a:pt x="50982" y="20297"/>
                    </a:cubicBezTo>
                    <a:cubicBezTo>
                      <a:pt x="51461" y="8437"/>
                      <a:pt x="41445" y="0"/>
                      <a:pt x="30997" y="0"/>
                    </a:cubicBezTo>
                    <a:close/>
                  </a:path>
                </a:pathLst>
              </a:custGeom>
              <a:solidFill>
                <a:srgbClr val="F25D27">
                  <a:alpha val="74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80"/>
              </a:p>
            </p:txBody>
          </p:sp>
        </p:grpSp>
        <p:grpSp>
          <p:nvGrpSpPr>
            <p:cNvPr id="954" name="Google Shape;954;p8"/>
            <p:cNvGrpSpPr/>
            <p:nvPr/>
          </p:nvGrpSpPr>
          <p:grpSpPr>
            <a:xfrm rot="8100000">
              <a:off x="1528589" y="4498790"/>
              <a:ext cx="424367" cy="335748"/>
              <a:chOff x="4414850" y="3021000"/>
              <a:chExt cx="1302400" cy="1030425"/>
            </a:xfrm>
          </p:grpSpPr>
          <p:sp>
            <p:nvSpPr>
              <p:cNvPr id="955" name="Google Shape;955;p8"/>
              <p:cNvSpPr/>
              <p:nvPr/>
            </p:nvSpPr>
            <p:spPr>
              <a:xfrm>
                <a:off x="4414850" y="3021000"/>
                <a:ext cx="1302400" cy="1030425"/>
              </a:xfrm>
              <a:custGeom>
                <a:avLst/>
                <a:gdLst/>
                <a:ahLst/>
                <a:cxnLst/>
                <a:rect l="l" t="t" r="r" b="b"/>
                <a:pathLst>
                  <a:path w="52096" h="41217" extrusionOk="0">
                    <a:moveTo>
                      <a:pt x="13464" y="15389"/>
                    </a:moveTo>
                    <a:cubicBezTo>
                      <a:pt x="13704" y="15443"/>
                      <a:pt x="13951" y="15475"/>
                      <a:pt x="14202" y="15483"/>
                    </a:cubicBezTo>
                    <a:lnTo>
                      <a:pt x="14202" y="15483"/>
                    </a:lnTo>
                    <a:cubicBezTo>
                      <a:pt x="14138" y="15495"/>
                      <a:pt x="14076" y="15500"/>
                      <a:pt x="14015" y="15500"/>
                    </a:cubicBezTo>
                    <a:cubicBezTo>
                      <a:pt x="13827" y="15500"/>
                      <a:pt x="13646" y="15450"/>
                      <a:pt x="13464" y="15389"/>
                    </a:cubicBezTo>
                    <a:close/>
                    <a:moveTo>
                      <a:pt x="8980" y="29428"/>
                    </a:moveTo>
                    <a:lnTo>
                      <a:pt x="8980" y="29428"/>
                    </a:lnTo>
                    <a:cubicBezTo>
                      <a:pt x="9102" y="29832"/>
                      <a:pt x="9289" y="30304"/>
                      <a:pt x="8815" y="30304"/>
                    </a:cubicBezTo>
                    <a:cubicBezTo>
                      <a:pt x="8792" y="30304"/>
                      <a:pt x="8768" y="30303"/>
                      <a:pt x="8741" y="30300"/>
                    </a:cubicBezTo>
                    <a:lnTo>
                      <a:pt x="8741" y="30267"/>
                    </a:lnTo>
                    <a:cubicBezTo>
                      <a:pt x="8482" y="30383"/>
                      <a:pt x="8272" y="30323"/>
                      <a:pt x="8156" y="30370"/>
                    </a:cubicBezTo>
                    <a:lnTo>
                      <a:pt x="8156" y="30370"/>
                    </a:lnTo>
                    <a:cubicBezTo>
                      <a:pt x="8486" y="30161"/>
                      <a:pt x="8970" y="29938"/>
                      <a:pt x="8980" y="29428"/>
                    </a:cubicBezTo>
                    <a:close/>
                    <a:moveTo>
                      <a:pt x="11070" y="33294"/>
                    </a:moveTo>
                    <a:lnTo>
                      <a:pt x="11070" y="33294"/>
                    </a:lnTo>
                    <a:cubicBezTo>
                      <a:pt x="11158" y="33341"/>
                      <a:pt x="11246" y="33392"/>
                      <a:pt x="11334" y="33458"/>
                    </a:cubicBezTo>
                    <a:cubicBezTo>
                      <a:pt x="11235" y="33392"/>
                      <a:pt x="11137" y="33359"/>
                      <a:pt x="11070" y="33294"/>
                    </a:cubicBezTo>
                    <a:close/>
                    <a:moveTo>
                      <a:pt x="11334" y="33458"/>
                    </a:moveTo>
                    <a:lnTo>
                      <a:pt x="11334" y="33458"/>
                    </a:lnTo>
                    <a:cubicBezTo>
                      <a:pt x="11433" y="33491"/>
                      <a:pt x="11533" y="33591"/>
                      <a:pt x="11600" y="33657"/>
                    </a:cubicBezTo>
                    <a:cubicBezTo>
                      <a:pt x="11533" y="33591"/>
                      <a:pt x="11433" y="33524"/>
                      <a:pt x="11334" y="33458"/>
                    </a:cubicBezTo>
                    <a:close/>
                    <a:moveTo>
                      <a:pt x="30997" y="0"/>
                    </a:moveTo>
                    <a:cubicBezTo>
                      <a:pt x="27336" y="0"/>
                      <a:pt x="23621" y="1037"/>
                      <a:pt x="20287" y="3325"/>
                    </a:cubicBezTo>
                    <a:lnTo>
                      <a:pt x="20287" y="3325"/>
                    </a:lnTo>
                    <a:cubicBezTo>
                      <a:pt x="16048" y="4530"/>
                      <a:pt x="12956" y="7922"/>
                      <a:pt x="9705" y="10393"/>
                    </a:cubicBezTo>
                    <a:cubicBezTo>
                      <a:pt x="832" y="14281"/>
                      <a:pt x="1" y="27409"/>
                      <a:pt x="5750" y="34289"/>
                    </a:cubicBezTo>
                    <a:cubicBezTo>
                      <a:pt x="11459" y="38684"/>
                      <a:pt x="19905" y="41217"/>
                      <a:pt x="27962" y="41217"/>
                    </a:cubicBezTo>
                    <a:cubicBezTo>
                      <a:pt x="40499" y="41217"/>
                      <a:pt x="52095" y="35086"/>
                      <a:pt x="50982" y="20297"/>
                    </a:cubicBezTo>
                    <a:cubicBezTo>
                      <a:pt x="51461" y="8437"/>
                      <a:pt x="41445" y="0"/>
                      <a:pt x="30997" y="0"/>
                    </a:cubicBezTo>
                    <a:close/>
                  </a:path>
                </a:pathLst>
              </a:custGeom>
              <a:solidFill>
                <a:srgbClr val="F2C84B">
                  <a:alpha val="72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80"/>
              </a:p>
            </p:txBody>
          </p:sp>
          <p:sp>
            <p:nvSpPr>
              <p:cNvPr id="956" name="Google Shape;956;p8"/>
              <p:cNvSpPr/>
              <p:nvPr/>
            </p:nvSpPr>
            <p:spPr>
              <a:xfrm rot="10799469">
                <a:off x="4644599" y="3202812"/>
                <a:ext cx="842913" cy="666788"/>
              </a:xfrm>
              <a:custGeom>
                <a:avLst/>
                <a:gdLst/>
                <a:ahLst/>
                <a:cxnLst/>
                <a:rect l="l" t="t" r="r" b="b"/>
                <a:pathLst>
                  <a:path w="52096" h="41217" extrusionOk="0">
                    <a:moveTo>
                      <a:pt x="13464" y="15389"/>
                    </a:moveTo>
                    <a:cubicBezTo>
                      <a:pt x="13704" y="15443"/>
                      <a:pt x="13951" y="15475"/>
                      <a:pt x="14202" y="15483"/>
                    </a:cubicBezTo>
                    <a:lnTo>
                      <a:pt x="14202" y="15483"/>
                    </a:lnTo>
                    <a:cubicBezTo>
                      <a:pt x="14138" y="15495"/>
                      <a:pt x="14076" y="15500"/>
                      <a:pt x="14015" y="15500"/>
                    </a:cubicBezTo>
                    <a:cubicBezTo>
                      <a:pt x="13827" y="15500"/>
                      <a:pt x="13646" y="15450"/>
                      <a:pt x="13464" y="15389"/>
                    </a:cubicBezTo>
                    <a:close/>
                    <a:moveTo>
                      <a:pt x="8980" y="29428"/>
                    </a:moveTo>
                    <a:lnTo>
                      <a:pt x="8980" y="29428"/>
                    </a:lnTo>
                    <a:cubicBezTo>
                      <a:pt x="9102" y="29832"/>
                      <a:pt x="9289" y="30304"/>
                      <a:pt x="8815" y="30304"/>
                    </a:cubicBezTo>
                    <a:cubicBezTo>
                      <a:pt x="8792" y="30304"/>
                      <a:pt x="8768" y="30303"/>
                      <a:pt x="8741" y="30300"/>
                    </a:cubicBezTo>
                    <a:lnTo>
                      <a:pt x="8741" y="30267"/>
                    </a:lnTo>
                    <a:cubicBezTo>
                      <a:pt x="8482" y="30383"/>
                      <a:pt x="8272" y="30323"/>
                      <a:pt x="8156" y="30370"/>
                    </a:cubicBezTo>
                    <a:lnTo>
                      <a:pt x="8156" y="30370"/>
                    </a:lnTo>
                    <a:cubicBezTo>
                      <a:pt x="8486" y="30161"/>
                      <a:pt x="8970" y="29938"/>
                      <a:pt x="8980" y="29428"/>
                    </a:cubicBezTo>
                    <a:close/>
                    <a:moveTo>
                      <a:pt x="11070" y="33294"/>
                    </a:moveTo>
                    <a:lnTo>
                      <a:pt x="11070" y="33294"/>
                    </a:lnTo>
                    <a:cubicBezTo>
                      <a:pt x="11158" y="33341"/>
                      <a:pt x="11246" y="33392"/>
                      <a:pt x="11334" y="33458"/>
                    </a:cubicBezTo>
                    <a:cubicBezTo>
                      <a:pt x="11235" y="33392"/>
                      <a:pt x="11137" y="33359"/>
                      <a:pt x="11070" y="33294"/>
                    </a:cubicBezTo>
                    <a:close/>
                    <a:moveTo>
                      <a:pt x="11334" y="33458"/>
                    </a:moveTo>
                    <a:lnTo>
                      <a:pt x="11334" y="33458"/>
                    </a:lnTo>
                    <a:cubicBezTo>
                      <a:pt x="11433" y="33491"/>
                      <a:pt x="11533" y="33591"/>
                      <a:pt x="11600" y="33657"/>
                    </a:cubicBezTo>
                    <a:cubicBezTo>
                      <a:pt x="11533" y="33591"/>
                      <a:pt x="11433" y="33524"/>
                      <a:pt x="11334" y="33458"/>
                    </a:cubicBezTo>
                    <a:close/>
                    <a:moveTo>
                      <a:pt x="30997" y="0"/>
                    </a:moveTo>
                    <a:cubicBezTo>
                      <a:pt x="27336" y="0"/>
                      <a:pt x="23621" y="1037"/>
                      <a:pt x="20287" y="3325"/>
                    </a:cubicBezTo>
                    <a:lnTo>
                      <a:pt x="20287" y="3325"/>
                    </a:lnTo>
                    <a:cubicBezTo>
                      <a:pt x="16048" y="4530"/>
                      <a:pt x="12956" y="7922"/>
                      <a:pt x="9705" y="10393"/>
                    </a:cubicBezTo>
                    <a:cubicBezTo>
                      <a:pt x="832" y="14281"/>
                      <a:pt x="1" y="27409"/>
                      <a:pt x="5750" y="34289"/>
                    </a:cubicBezTo>
                    <a:cubicBezTo>
                      <a:pt x="11459" y="38684"/>
                      <a:pt x="19905" y="41217"/>
                      <a:pt x="27962" y="41217"/>
                    </a:cubicBezTo>
                    <a:cubicBezTo>
                      <a:pt x="40499" y="41217"/>
                      <a:pt x="52095" y="35086"/>
                      <a:pt x="50982" y="20297"/>
                    </a:cubicBezTo>
                    <a:cubicBezTo>
                      <a:pt x="51461" y="8437"/>
                      <a:pt x="41445" y="0"/>
                      <a:pt x="30997" y="0"/>
                    </a:cubicBezTo>
                    <a:close/>
                  </a:path>
                </a:pathLst>
              </a:custGeom>
              <a:solidFill>
                <a:srgbClr val="F2C84B">
                  <a:alpha val="72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80"/>
              </a:p>
            </p:txBody>
          </p:sp>
        </p:grpSp>
        <p:grpSp>
          <p:nvGrpSpPr>
            <p:cNvPr id="957" name="Google Shape;957;p8"/>
            <p:cNvGrpSpPr/>
            <p:nvPr/>
          </p:nvGrpSpPr>
          <p:grpSpPr>
            <a:xfrm rot="10800000">
              <a:off x="612869" y="3535909"/>
              <a:ext cx="424413" cy="370488"/>
              <a:chOff x="2133000" y="1731619"/>
              <a:chExt cx="1164050" cy="1016150"/>
            </a:xfrm>
          </p:grpSpPr>
          <p:grpSp>
            <p:nvGrpSpPr>
              <p:cNvPr id="958" name="Google Shape;958;p8"/>
              <p:cNvGrpSpPr/>
              <p:nvPr/>
            </p:nvGrpSpPr>
            <p:grpSpPr>
              <a:xfrm>
                <a:off x="2133000" y="1731619"/>
                <a:ext cx="1164050" cy="1016150"/>
                <a:chOff x="4286075" y="4175525"/>
                <a:chExt cx="1164050" cy="1016150"/>
              </a:xfrm>
            </p:grpSpPr>
            <p:sp>
              <p:nvSpPr>
                <p:cNvPr id="959" name="Google Shape;959;p8"/>
                <p:cNvSpPr/>
                <p:nvPr/>
              </p:nvSpPr>
              <p:spPr>
                <a:xfrm>
                  <a:off x="4286075" y="4175525"/>
                  <a:ext cx="1164050" cy="101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62" h="40646" extrusionOk="0">
                      <a:moveTo>
                        <a:pt x="18080" y="637"/>
                      </a:moveTo>
                      <a:cubicBezTo>
                        <a:pt x="18031" y="686"/>
                        <a:pt x="17965" y="716"/>
                        <a:pt x="17893" y="729"/>
                      </a:cubicBezTo>
                      <a:lnTo>
                        <a:pt x="17893" y="729"/>
                      </a:lnTo>
                      <a:cubicBezTo>
                        <a:pt x="17956" y="693"/>
                        <a:pt x="18022" y="659"/>
                        <a:pt x="18080" y="637"/>
                      </a:cubicBezTo>
                      <a:close/>
                      <a:moveTo>
                        <a:pt x="19609" y="836"/>
                      </a:moveTo>
                      <a:cubicBezTo>
                        <a:pt x="19716" y="836"/>
                        <a:pt x="19815" y="866"/>
                        <a:pt x="19912" y="906"/>
                      </a:cubicBezTo>
                      <a:lnTo>
                        <a:pt x="19912" y="906"/>
                      </a:lnTo>
                      <a:cubicBezTo>
                        <a:pt x="19816" y="874"/>
                        <a:pt x="19716" y="852"/>
                        <a:pt x="19609" y="836"/>
                      </a:cubicBezTo>
                      <a:close/>
                      <a:moveTo>
                        <a:pt x="20163" y="1021"/>
                      </a:moveTo>
                      <a:cubicBezTo>
                        <a:pt x="20251" y="1059"/>
                        <a:pt x="20342" y="1091"/>
                        <a:pt x="20440" y="1102"/>
                      </a:cubicBezTo>
                      <a:cubicBezTo>
                        <a:pt x="20373" y="1102"/>
                        <a:pt x="20307" y="1102"/>
                        <a:pt x="20240" y="1069"/>
                      </a:cubicBezTo>
                      <a:cubicBezTo>
                        <a:pt x="20214" y="1052"/>
                        <a:pt x="20189" y="1036"/>
                        <a:pt x="20163" y="1021"/>
                      </a:cubicBezTo>
                      <a:close/>
                      <a:moveTo>
                        <a:pt x="20164" y="1426"/>
                      </a:moveTo>
                      <a:cubicBezTo>
                        <a:pt x="20137" y="1482"/>
                        <a:pt x="20089" y="1524"/>
                        <a:pt x="20033" y="1538"/>
                      </a:cubicBezTo>
                      <a:lnTo>
                        <a:pt x="20033" y="1538"/>
                      </a:lnTo>
                      <a:cubicBezTo>
                        <a:pt x="20079" y="1515"/>
                        <a:pt x="20115" y="1459"/>
                        <a:pt x="20164" y="1426"/>
                      </a:cubicBezTo>
                      <a:close/>
                      <a:moveTo>
                        <a:pt x="17681" y="2332"/>
                      </a:moveTo>
                      <a:cubicBezTo>
                        <a:pt x="17681" y="2352"/>
                        <a:pt x="17681" y="2371"/>
                        <a:pt x="17681" y="2398"/>
                      </a:cubicBezTo>
                      <a:lnTo>
                        <a:pt x="17681" y="2398"/>
                      </a:lnTo>
                      <a:cubicBezTo>
                        <a:pt x="17672" y="2355"/>
                        <a:pt x="17641" y="2341"/>
                        <a:pt x="17600" y="2341"/>
                      </a:cubicBezTo>
                      <a:cubicBezTo>
                        <a:pt x="17518" y="2341"/>
                        <a:pt x="17394" y="2398"/>
                        <a:pt x="17316" y="2398"/>
                      </a:cubicBezTo>
                      <a:cubicBezTo>
                        <a:pt x="17448" y="2365"/>
                        <a:pt x="17548" y="2332"/>
                        <a:pt x="17681" y="2332"/>
                      </a:cubicBezTo>
                      <a:close/>
                      <a:moveTo>
                        <a:pt x="16451" y="2897"/>
                      </a:moveTo>
                      <a:cubicBezTo>
                        <a:pt x="16388" y="2928"/>
                        <a:pt x="16317" y="2960"/>
                        <a:pt x="16246" y="2988"/>
                      </a:cubicBezTo>
                      <a:lnTo>
                        <a:pt x="16246" y="2988"/>
                      </a:lnTo>
                      <a:cubicBezTo>
                        <a:pt x="16310" y="2954"/>
                        <a:pt x="16378" y="2924"/>
                        <a:pt x="16451" y="2897"/>
                      </a:cubicBezTo>
                      <a:close/>
                      <a:moveTo>
                        <a:pt x="14258" y="2864"/>
                      </a:moveTo>
                      <a:cubicBezTo>
                        <a:pt x="14059" y="2997"/>
                        <a:pt x="13826" y="3096"/>
                        <a:pt x="13593" y="3163"/>
                      </a:cubicBezTo>
                      <a:cubicBezTo>
                        <a:pt x="13826" y="3096"/>
                        <a:pt x="14025" y="2997"/>
                        <a:pt x="14225" y="2864"/>
                      </a:cubicBezTo>
                      <a:close/>
                      <a:moveTo>
                        <a:pt x="13228" y="3163"/>
                      </a:moveTo>
                      <a:cubicBezTo>
                        <a:pt x="13245" y="3163"/>
                        <a:pt x="13235" y="3181"/>
                        <a:pt x="13217" y="3198"/>
                      </a:cubicBezTo>
                      <a:lnTo>
                        <a:pt x="13217" y="3198"/>
                      </a:lnTo>
                      <a:cubicBezTo>
                        <a:pt x="13223" y="3187"/>
                        <a:pt x="13228" y="3175"/>
                        <a:pt x="13228" y="3163"/>
                      </a:cubicBezTo>
                      <a:close/>
                      <a:moveTo>
                        <a:pt x="15989" y="3169"/>
                      </a:moveTo>
                      <a:cubicBezTo>
                        <a:pt x="15952" y="3243"/>
                        <a:pt x="15895" y="3312"/>
                        <a:pt x="15820" y="3362"/>
                      </a:cubicBezTo>
                      <a:cubicBezTo>
                        <a:pt x="15873" y="3288"/>
                        <a:pt x="15929" y="3225"/>
                        <a:pt x="15989" y="3169"/>
                      </a:cubicBezTo>
                      <a:close/>
                      <a:moveTo>
                        <a:pt x="13361" y="3229"/>
                      </a:moveTo>
                      <a:cubicBezTo>
                        <a:pt x="13306" y="3392"/>
                        <a:pt x="13142" y="3532"/>
                        <a:pt x="13137" y="3668"/>
                      </a:cubicBezTo>
                      <a:lnTo>
                        <a:pt x="13137" y="3668"/>
                      </a:lnTo>
                      <a:cubicBezTo>
                        <a:pt x="13131" y="3509"/>
                        <a:pt x="13305" y="3369"/>
                        <a:pt x="13361" y="3229"/>
                      </a:cubicBezTo>
                      <a:close/>
                      <a:moveTo>
                        <a:pt x="12935" y="3618"/>
                      </a:moveTo>
                      <a:cubicBezTo>
                        <a:pt x="12942" y="3641"/>
                        <a:pt x="12959" y="3661"/>
                        <a:pt x="12995" y="3661"/>
                      </a:cubicBezTo>
                      <a:cubicBezTo>
                        <a:pt x="12954" y="3661"/>
                        <a:pt x="12926" y="3674"/>
                        <a:pt x="12902" y="3692"/>
                      </a:cubicBezTo>
                      <a:lnTo>
                        <a:pt x="12902" y="3692"/>
                      </a:lnTo>
                      <a:cubicBezTo>
                        <a:pt x="12919" y="3670"/>
                        <a:pt x="12930" y="3645"/>
                        <a:pt x="12935" y="3618"/>
                      </a:cubicBezTo>
                      <a:close/>
                      <a:moveTo>
                        <a:pt x="12729" y="4060"/>
                      </a:moveTo>
                      <a:lnTo>
                        <a:pt x="12729" y="4060"/>
                      </a:lnTo>
                      <a:cubicBezTo>
                        <a:pt x="12678" y="4265"/>
                        <a:pt x="12666" y="4491"/>
                        <a:pt x="12495" y="4491"/>
                      </a:cubicBezTo>
                      <a:cubicBezTo>
                        <a:pt x="12492" y="4491"/>
                        <a:pt x="12489" y="4490"/>
                        <a:pt x="12486" y="4490"/>
                      </a:cubicBezTo>
                      <a:lnTo>
                        <a:pt x="12486" y="4490"/>
                      </a:lnTo>
                      <a:cubicBezTo>
                        <a:pt x="12635" y="4483"/>
                        <a:pt x="12654" y="4262"/>
                        <a:pt x="12729" y="4060"/>
                      </a:cubicBezTo>
                      <a:close/>
                      <a:moveTo>
                        <a:pt x="12929" y="5921"/>
                      </a:moveTo>
                      <a:cubicBezTo>
                        <a:pt x="12895" y="5954"/>
                        <a:pt x="12895" y="5954"/>
                        <a:pt x="12862" y="5954"/>
                      </a:cubicBezTo>
                      <a:lnTo>
                        <a:pt x="12862" y="5943"/>
                      </a:lnTo>
                      <a:lnTo>
                        <a:pt x="12862" y="5943"/>
                      </a:lnTo>
                      <a:cubicBezTo>
                        <a:pt x="12878" y="5930"/>
                        <a:pt x="12899" y="5921"/>
                        <a:pt x="12929" y="5921"/>
                      </a:cubicBezTo>
                      <a:close/>
                      <a:moveTo>
                        <a:pt x="10255" y="5750"/>
                      </a:moveTo>
                      <a:lnTo>
                        <a:pt x="10255" y="5750"/>
                      </a:lnTo>
                      <a:cubicBezTo>
                        <a:pt x="10178" y="5834"/>
                        <a:pt x="10100" y="5913"/>
                        <a:pt x="10016" y="5977"/>
                      </a:cubicBezTo>
                      <a:lnTo>
                        <a:pt x="10016" y="5977"/>
                      </a:lnTo>
                      <a:cubicBezTo>
                        <a:pt x="10096" y="5900"/>
                        <a:pt x="10175" y="5825"/>
                        <a:pt x="10255" y="5750"/>
                      </a:cubicBezTo>
                      <a:close/>
                      <a:moveTo>
                        <a:pt x="10678" y="6169"/>
                      </a:moveTo>
                      <a:cubicBezTo>
                        <a:pt x="10628" y="6236"/>
                        <a:pt x="10552" y="6303"/>
                        <a:pt x="10536" y="6353"/>
                      </a:cubicBezTo>
                      <a:lnTo>
                        <a:pt x="10536" y="6320"/>
                      </a:lnTo>
                      <a:cubicBezTo>
                        <a:pt x="10564" y="6277"/>
                        <a:pt x="10629" y="6223"/>
                        <a:pt x="10678" y="6169"/>
                      </a:cubicBezTo>
                      <a:close/>
                      <a:moveTo>
                        <a:pt x="10835" y="5722"/>
                      </a:moveTo>
                      <a:lnTo>
                        <a:pt x="10502" y="5988"/>
                      </a:lnTo>
                      <a:cubicBezTo>
                        <a:pt x="10303" y="6154"/>
                        <a:pt x="10104" y="6320"/>
                        <a:pt x="9937" y="6486"/>
                      </a:cubicBezTo>
                      <a:cubicBezTo>
                        <a:pt x="10203" y="6220"/>
                        <a:pt x="10502" y="5954"/>
                        <a:pt x="10835" y="5722"/>
                      </a:cubicBezTo>
                      <a:close/>
                      <a:moveTo>
                        <a:pt x="12031" y="6486"/>
                      </a:moveTo>
                      <a:lnTo>
                        <a:pt x="12031" y="6486"/>
                      </a:lnTo>
                      <a:cubicBezTo>
                        <a:pt x="12116" y="6528"/>
                        <a:pt x="12186" y="6584"/>
                        <a:pt x="12176" y="6644"/>
                      </a:cubicBezTo>
                      <a:lnTo>
                        <a:pt x="12176" y="6644"/>
                      </a:lnTo>
                      <a:cubicBezTo>
                        <a:pt x="12171" y="6584"/>
                        <a:pt x="12094" y="6528"/>
                        <a:pt x="12031" y="6486"/>
                      </a:cubicBezTo>
                      <a:close/>
                      <a:moveTo>
                        <a:pt x="15545" y="2699"/>
                      </a:moveTo>
                      <a:cubicBezTo>
                        <a:pt x="15780" y="2699"/>
                        <a:pt x="15410" y="3372"/>
                        <a:pt x="14291" y="3994"/>
                      </a:cubicBezTo>
                      <a:lnTo>
                        <a:pt x="14291" y="4027"/>
                      </a:lnTo>
                      <a:cubicBezTo>
                        <a:pt x="14456" y="3953"/>
                        <a:pt x="14578" y="3921"/>
                        <a:pt x="14661" y="3921"/>
                      </a:cubicBezTo>
                      <a:cubicBezTo>
                        <a:pt x="14913" y="3921"/>
                        <a:pt x="14807" y="4209"/>
                        <a:pt x="14457" y="4459"/>
                      </a:cubicBezTo>
                      <a:cubicBezTo>
                        <a:pt x="13826" y="4891"/>
                        <a:pt x="13261" y="5589"/>
                        <a:pt x="12463" y="5722"/>
                      </a:cubicBezTo>
                      <a:cubicBezTo>
                        <a:pt x="12663" y="5556"/>
                        <a:pt x="12895" y="5456"/>
                        <a:pt x="12962" y="5124"/>
                      </a:cubicBezTo>
                      <a:lnTo>
                        <a:pt x="12962" y="5124"/>
                      </a:lnTo>
                      <a:cubicBezTo>
                        <a:pt x="11699" y="5821"/>
                        <a:pt x="10935" y="7317"/>
                        <a:pt x="9805" y="8048"/>
                      </a:cubicBezTo>
                      <a:cubicBezTo>
                        <a:pt x="9306" y="7483"/>
                        <a:pt x="10602" y="6918"/>
                        <a:pt x="10502" y="6785"/>
                      </a:cubicBezTo>
                      <a:cubicBezTo>
                        <a:pt x="10602" y="6785"/>
                        <a:pt x="10602" y="6785"/>
                        <a:pt x="10569" y="6719"/>
                      </a:cubicBezTo>
                      <a:cubicBezTo>
                        <a:pt x="11599" y="6054"/>
                        <a:pt x="13028" y="3694"/>
                        <a:pt x="14491" y="3595"/>
                      </a:cubicBezTo>
                      <a:cubicBezTo>
                        <a:pt x="15041" y="2944"/>
                        <a:pt x="15403" y="2699"/>
                        <a:pt x="15545" y="2699"/>
                      </a:cubicBezTo>
                      <a:close/>
                      <a:moveTo>
                        <a:pt x="9738" y="8480"/>
                      </a:moveTo>
                      <a:lnTo>
                        <a:pt x="9738" y="8480"/>
                      </a:lnTo>
                      <a:cubicBezTo>
                        <a:pt x="9705" y="8580"/>
                        <a:pt x="9638" y="8646"/>
                        <a:pt x="9572" y="8646"/>
                      </a:cubicBezTo>
                      <a:cubicBezTo>
                        <a:pt x="9638" y="8613"/>
                        <a:pt x="9705" y="8547"/>
                        <a:pt x="9738" y="8480"/>
                      </a:cubicBezTo>
                      <a:close/>
                      <a:moveTo>
                        <a:pt x="8475" y="8613"/>
                      </a:moveTo>
                      <a:lnTo>
                        <a:pt x="8475" y="8646"/>
                      </a:lnTo>
                      <a:cubicBezTo>
                        <a:pt x="8442" y="8679"/>
                        <a:pt x="8409" y="8712"/>
                        <a:pt x="8376" y="8778"/>
                      </a:cubicBezTo>
                      <a:lnTo>
                        <a:pt x="8376" y="8778"/>
                      </a:lnTo>
                      <a:cubicBezTo>
                        <a:pt x="8409" y="8712"/>
                        <a:pt x="8442" y="8679"/>
                        <a:pt x="8475" y="8613"/>
                      </a:cubicBezTo>
                      <a:close/>
                      <a:moveTo>
                        <a:pt x="7977" y="9012"/>
                      </a:moveTo>
                      <a:lnTo>
                        <a:pt x="7977" y="9012"/>
                      </a:lnTo>
                      <a:cubicBezTo>
                        <a:pt x="8010" y="9045"/>
                        <a:pt x="8043" y="9078"/>
                        <a:pt x="8076" y="9145"/>
                      </a:cubicBezTo>
                      <a:cubicBezTo>
                        <a:pt x="8043" y="9112"/>
                        <a:pt x="8010" y="9045"/>
                        <a:pt x="7977" y="9012"/>
                      </a:cubicBezTo>
                      <a:close/>
                      <a:moveTo>
                        <a:pt x="17050" y="9145"/>
                      </a:moveTo>
                      <a:lnTo>
                        <a:pt x="17050" y="9145"/>
                      </a:lnTo>
                      <a:cubicBezTo>
                        <a:pt x="17263" y="9385"/>
                        <a:pt x="17219" y="9497"/>
                        <a:pt x="17021" y="9497"/>
                      </a:cubicBezTo>
                      <a:cubicBezTo>
                        <a:pt x="16973" y="9497"/>
                        <a:pt x="16915" y="9490"/>
                        <a:pt x="16850" y="9477"/>
                      </a:cubicBezTo>
                      <a:lnTo>
                        <a:pt x="16850" y="9477"/>
                      </a:lnTo>
                      <a:cubicBezTo>
                        <a:pt x="16875" y="9482"/>
                        <a:pt x="16899" y="9485"/>
                        <a:pt x="16921" y="9485"/>
                      </a:cubicBezTo>
                      <a:cubicBezTo>
                        <a:pt x="17043" y="9485"/>
                        <a:pt x="17106" y="9399"/>
                        <a:pt x="17050" y="9145"/>
                      </a:cubicBezTo>
                      <a:close/>
                      <a:moveTo>
                        <a:pt x="31871" y="9472"/>
                      </a:moveTo>
                      <a:cubicBezTo>
                        <a:pt x="31894" y="9472"/>
                        <a:pt x="31916" y="9473"/>
                        <a:pt x="31939" y="9477"/>
                      </a:cubicBezTo>
                      <a:cubicBezTo>
                        <a:pt x="31872" y="9477"/>
                        <a:pt x="31773" y="9477"/>
                        <a:pt x="31673" y="9510"/>
                      </a:cubicBezTo>
                      <a:lnTo>
                        <a:pt x="31673" y="9544"/>
                      </a:lnTo>
                      <a:lnTo>
                        <a:pt x="31468" y="9544"/>
                      </a:lnTo>
                      <a:cubicBezTo>
                        <a:pt x="31610" y="9526"/>
                        <a:pt x="31741" y="9472"/>
                        <a:pt x="31871" y="9472"/>
                      </a:cubicBezTo>
                      <a:close/>
                      <a:moveTo>
                        <a:pt x="33368" y="9643"/>
                      </a:moveTo>
                      <a:cubicBezTo>
                        <a:pt x="33600" y="9743"/>
                        <a:pt x="33634" y="9943"/>
                        <a:pt x="33767" y="10109"/>
                      </a:cubicBezTo>
                      <a:cubicBezTo>
                        <a:pt x="33700" y="10109"/>
                        <a:pt x="33567" y="10242"/>
                        <a:pt x="33501" y="10242"/>
                      </a:cubicBezTo>
                      <a:cubicBezTo>
                        <a:pt x="33733" y="10109"/>
                        <a:pt x="33600" y="9743"/>
                        <a:pt x="33368" y="9643"/>
                      </a:cubicBezTo>
                      <a:close/>
                      <a:moveTo>
                        <a:pt x="8774" y="10242"/>
                      </a:moveTo>
                      <a:lnTo>
                        <a:pt x="8243" y="11106"/>
                      </a:lnTo>
                      <a:lnTo>
                        <a:pt x="8143" y="11172"/>
                      </a:lnTo>
                      <a:cubicBezTo>
                        <a:pt x="8409" y="10873"/>
                        <a:pt x="8575" y="10541"/>
                        <a:pt x="8774" y="10242"/>
                      </a:cubicBezTo>
                      <a:close/>
                      <a:moveTo>
                        <a:pt x="6710" y="12557"/>
                      </a:moveTo>
                      <a:cubicBezTo>
                        <a:pt x="6674" y="12580"/>
                        <a:pt x="6641" y="12607"/>
                        <a:pt x="6614" y="12635"/>
                      </a:cubicBezTo>
                      <a:lnTo>
                        <a:pt x="6581" y="12668"/>
                      </a:lnTo>
                      <a:cubicBezTo>
                        <a:pt x="6615" y="12616"/>
                        <a:pt x="6658" y="12583"/>
                        <a:pt x="6710" y="12557"/>
                      </a:cubicBezTo>
                      <a:close/>
                      <a:moveTo>
                        <a:pt x="5850" y="12767"/>
                      </a:moveTo>
                      <a:cubicBezTo>
                        <a:pt x="5850" y="12799"/>
                        <a:pt x="5850" y="12801"/>
                        <a:pt x="5850" y="12828"/>
                      </a:cubicBezTo>
                      <a:lnTo>
                        <a:pt x="5850" y="12828"/>
                      </a:lnTo>
                      <a:cubicBezTo>
                        <a:pt x="5844" y="12812"/>
                        <a:pt x="5843" y="12792"/>
                        <a:pt x="5850" y="12767"/>
                      </a:cubicBezTo>
                      <a:close/>
                      <a:moveTo>
                        <a:pt x="6016" y="12867"/>
                      </a:moveTo>
                      <a:cubicBezTo>
                        <a:pt x="6005" y="12878"/>
                        <a:pt x="5979" y="12886"/>
                        <a:pt x="5951" y="12886"/>
                      </a:cubicBezTo>
                      <a:cubicBezTo>
                        <a:pt x="5926" y="12886"/>
                        <a:pt x="5900" y="12880"/>
                        <a:pt x="5880" y="12867"/>
                      </a:cubicBezTo>
                      <a:close/>
                      <a:moveTo>
                        <a:pt x="37854" y="16124"/>
                      </a:moveTo>
                      <a:cubicBezTo>
                        <a:pt x="37795" y="16183"/>
                        <a:pt x="37842" y="16296"/>
                        <a:pt x="37923" y="16296"/>
                      </a:cubicBezTo>
                      <a:lnTo>
                        <a:pt x="37923" y="16296"/>
                      </a:lnTo>
                      <a:cubicBezTo>
                        <a:pt x="37923" y="16296"/>
                        <a:pt x="37923" y="16296"/>
                        <a:pt x="37923" y="16296"/>
                      </a:cubicBezTo>
                      <a:cubicBezTo>
                        <a:pt x="37841" y="16296"/>
                        <a:pt x="37792" y="16183"/>
                        <a:pt x="37821" y="16124"/>
                      </a:cubicBezTo>
                      <a:close/>
                      <a:moveTo>
                        <a:pt x="30011" y="20877"/>
                      </a:moveTo>
                      <a:cubicBezTo>
                        <a:pt x="30011" y="20933"/>
                        <a:pt x="29947" y="20989"/>
                        <a:pt x="29880" y="21004"/>
                      </a:cubicBezTo>
                      <a:lnTo>
                        <a:pt x="29880" y="21004"/>
                      </a:lnTo>
                      <a:cubicBezTo>
                        <a:pt x="29934" y="20986"/>
                        <a:pt x="29984" y="20931"/>
                        <a:pt x="30011" y="20877"/>
                      </a:cubicBezTo>
                      <a:close/>
                      <a:moveTo>
                        <a:pt x="32105" y="23203"/>
                      </a:moveTo>
                      <a:lnTo>
                        <a:pt x="32072" y="23236"/>
                      </a:lnTo>
                      <a:lnTo>
                        <a:pt x="32038" y="23236"/>
                      </a:lnTo>
                      <a:cubicBezTo>
                        <a:pt x="32038" y="23236"/>
                        <a:pt x="32072" y="23203"/>
                        <a:pt x="32105" y="23203"/>
                      </a:cubicBezTo>
                      <a:close/>
                      <a:moveTo>
                        <a:pt x="32251" y="23187"/>
                      </a:moveTo>
                      <a:cubicBezTo>
                        <a:pt x="32366" y="23215"/>
                        <a:pt x="32476" y="23275"/>
                        <a:pt x="32570" y="23369"/>
                      </a:cubicBezTo>
                      <a:cubicBezTo>
                        <a:pt x="32537" y="23336"/>
                        <a:pt x="32537" y="23303"/>
                        <a:pt x="32537" y="23270"/>
                      </a:cubicBezTo>
                      <a:lnTo>
                        <a:pt x="32537" y="23270"/>
                      </a:lnTo>
                      <a:cubicBezTo>
                        <a:pt x="32537" y="23402"/>
                        <a:pt x="32736" y="23369"/>
                        <a:pt x="32803" y="23402"/>
                      </a:cubicBezTo>
                      <a:cubicBezTo>
                        <a:pt x="32736" y="23402"/>
                        <a:pt x="32637" y="23369"/>
                        <a:pt x="32570" y="23369"/>
                      </a:cubicBezTo>
                      <a:cubicBezTo>
                        <a:pt x="32455" y="23323"/>
                        <a:pt x="32356" y="23230"/>
                        <a:pt x="32251" y="23187"/>
                      </a:cubicBezTo>
                      <a:close/>
                      <a:moveTo>
                        <a:pt x="45698" y="24898"/>
                      </a:moveTo>
                      <a:cubicBezTo>
                        <a:pt x="45565" y="25097"/>
                        <a:pt x="45465" y="25264"/>
                        <a:pt x="45399" y="25496"/>
                      </a:cubicBezTo>
                      <a:cubicBezTo>
                        <a:pt x="45438" y="25279"/>
                        <a:pt x="45560" y="25109"/>
                        <a:pt x="45666" y="24930"/>
                      </a:cubicBezTo>
                      <a:lnTo>
                        <a:pt x="45666" y="24930"/>
                      </a:lnTo>
                      <a:lnTo>
                        <a:pt x="45698" y="24898"/>
                      </a:lnTo>
                      <a:close/>
                      <a:moveTo>
                        <a:pt x="45232" y="25862"/>
                      </a:moveTo>
                      <a:cubicBezTo>
                        <a:pt x="45166" y="26028"/>
                        <a:pt x="45199" y="26227"/>
                        <a:pt x="45299" y="26394"/>
                      </a:cubicBezTo>
                      <a:cubicBezTo>
                        <a:pt x="45133" y="26261"/>
                        <a:pt x="45199" y="26061"/>
                        <a:pt x="45199" y="25862"/>
                      </a:cubicBezTo>
                      <a:close/>
                      <a:moveTo>
                        <a:pt x="41577" y="26925"/>
                      </a:moveTo>
                      <a:cubicBezTo>
                        <a:pt x="41530" y="26937"/>
                        <a:pt x="41520" y="26969"/>
                        <a:pt x="41519" y="27009"/>
                      </a:cubicBezTo>
                      <a:lnTo>
                        <a:pt x="41519" y="27009"/>
                      </a:lnTo>
                      <a:cubicBezTo>
                        <a:pt x="41501" y="26964"/>
                        <a:pt x="41494" y="26925"/>
                        <a:pt x="41577" y="26925"/>
                      </a:cubicBezTo>
                      <a:close/>
                      <a:moveTo>
                        <a:pt x="26621" y="26992"/>
                      </a:moveTo>
                      <a:cubicBezTo>
                        <a:pt x="26821" y="27025"/>
                        <a:pt x="27020" y="27058"/>
                        <a:pt x="27219" y="27158"/>
                      </a:cubicBezTo>
                      <a:cubicBezTo>
                        <a:pt x="27020" y="27091"/>
                        <a:pt x="26821" y="27025"/>
                        <a:pt x="26588" y="26992"/>
                      </a:cubicBezTo>
                      <a:close/>
                      <a:moveTo>
                        <a:pt x="41513" y="27122"/>
                      </a:moveTo>
                      <a:cubicBezTo>
                        <a:pt x="41504" y="27163"/>
                        <a:pt x="41479" y="27202"/>
                        <a:pt x="41411" y="27224"/>
                      </a:cubicBezTo>
                      <a:cubicBezTo>
                        <a:pt x="41435" y="27199"/>
                        <a:pt x="41479" y="27156"/>
                        <a:pt x="41513" y="27122"/>
                      </a:cubicBezTo>
                      <a:close/>
                      <a:moveTo>
                        <a:pt x="4011" y="28205"/>
                      </a:moveTo>
                      <a:cubicBezTo>
                        <a:pt x="4004" y="28220"/>
                        <a:pt x="3992" y="28232"/>
                        <a:pt x="3978" y="28241"/>
                      </a:cubicBezTo>
                      <a:lnTo>
                        <a:pt x="3978" y="28241"/>
                      </a:lnTo>
                      <a:cubicBezTo>
                        <a:pt x="3990" y="28230"/>
                        <a:pt x="4001" y="28218"/>
                        <a:pt x="4011" y="28205"/>
                      </a:cubicBezTo>
                      <a:close/>
                      <a:moveTo>
                        <a:pt x="42740" y="28255"/>
                      </a:moveTo>
                      <a:cubicBezTo>
                        <a:pt x="42673" y="28321"/>
                        <a:pt x="42740" y="28421"/>
                        <a:pt x="42806" y="28421"/>
                      </a:cubicBezTo>
                      <a:cubicBezTo>
                        <a:pt x="42740" y="28421"/>
                        <a:pt x="42707" y="28388"/>
                        <a:pt x="42707" y="28321"/>
                      </a:cubicBezTo>
                      <a:cubicBezTo>
                        <a:pt x="42707" y="28288"/>
                        <a:pt x="42707" y="28255"/>
                        <a:pt x="42740" y="28255"/>
                      </a:cubicBezTo>
                      <a:close/>
                      <a:moveTo>
                        <a:pt x="29380" y="29584"/>
                      </a:moveTo>
                      <a:cubicBezTo>
                        <a:pt x="29446" y="29584"/>
                        <a:pt x="29513" y="29617"/>
                        <a:pt x="29546" y="29684"/>
                      </a:cubicBezTo>
                      <a:lnTo>
                        <a:pt x="29546" y="29717"/>
                      </a:lnTo>
                      <a:cubicBezTo>
                        <a:pt x="29546" y="29717"/>
                        <a:pt x="29546" y="29750"/>
                        <a:pt x="29513" y="29750"/>
                      </a:cubicBezTo>
                      <a:cubicBezTo>
                        <a:pt x="29579" y="29651"/>
                        <a:pt x="29446" y="29617"/>
                        <a:pt x="29380" y="29584"/>
                      </a:cubicBezTo>
                      <a:close/>
                      <a:moveTo>
                        <a:pt x="27485" y="29684"/>
                      </a:moveTo>
                      <a:cubicBezTo>
                        <a:pt x="27419" y="29783"/>
                        <a:pt x="27319" y="29817"/>
                        <a:pt x="27219" y="29850"/>
                      </a:cubicBezTo>
                      <a:cubicBezTo>
                        <a:pt x="27319" y="29817"/>
                        <a:pt x="27419" y="29750"/>
                        <a:pt x="27452" y="29684"/>
                      </a:cubicBezTo>
                      <a:close/>
                      <a:moveTo>
                        <a:pt x="28349" y="31877"/>
                      </a:moveTo>
                      <a:cubicBezTo>
                        <a:pt x="28349" y="31977"/>
                        <a:pt x="28416" y="32110"/>
                        <a:pt x="28482" y="32210"/>
                      </a:cubicBezTo>
                      <a:cubicBezTo>
                        <a:pt x="28383" y="32077"/>
                        <a:pt x="28316" y="31977"/>
                        <a:pt x="28349" y="31877"/>
                      </a:cubicBezTo>
                      <a:close/>
                      <a:moveTo>
                        <a:pt x="9107" y="33207"/>
                      </a:moveTo>
                      <a:cubicBezTo>
                        <a:pt x="9107" y="33207"/>
                        <a:pt x="9107" y="33207"/>
                        <a:pt x="9073" y="33240"/>
                      </a:cubicBezTo>
                      <a:cubicBezTo>
                        <a:pt x="9040" y="33240"/>
                        <a:pt x="9073" y="33207"/>
                        <a:pt x="9107" y="33207"/>
                      </a:cubicBezTo>
                      <a:close/>
                      <a:moveTo>
                        <a:pt x="40846" y="33971"/>
                      </a:moveTo>
                      <a:cubicBezTo>
                        <a:pt x="40818" y="33999"/>
                        <a:pt x="40766" y="34051"/>
                        <a:pt x="40710" y="34086"/>
                      </a:cubicBezTo>
                      <a:lnTo>
                        <a:pt x="40710" y="34086"/>
                      </a:lnTo>
                      <a:cubicBezTo>
                        <a:pt x="40744" y="34039"/>
                        <a:pt x="40795" y="34005"/>
                        <a:pt x="40846" y="33971"/>
                      </a:cubicBezTo>
                      <a:close/>
                      <a:moveTo>
                        <a:pt x="40679" y="34153"/>
                      </a:moveTo>
                      <a:lnTo>
                        <a:pt x="40679" y="34270"/>
                      </a:lnTo>
                      <a:cubicBezTo>
                        <a:pt x="40670" y="34224"/>
                        <a:pt x="40671" y="34186"/>
                        <a:pt x="40679" y="34153"/>
                      </a:cubicBezTo>
                      <a:close/>
                      <a:moveTo>
                        <a:pt x="31210" y="34325"/>
                      </a:moveTo>
                      <a:cubicBezTo>
                        <a:pt x="31283" y="34325"/>
                        <a:pt x="31325" y="34473"/>
                        <a:pt x="31286" y="34473"/>
                      </a:cubicBezTo>
                      <a:cubicBezTo>
                        <a:pt x="31284" y="34473"/>
                        <a:pt x="31283" y="34473"/>
                        <a:pt x="31281" y="34472"/>
                      </a:cubicBezTo>
                      <a:lnTo>
                        <a:pt x="31281" y="34472"/>
                      </a:lnTo>
                      <a:cubicBezTo>
                        <a:pt x="31293" y="34423"/>
                        <a:pt x="31249" y="34330"/>
                        <a:pt x="31204" y="34325"/>
                      </a:cubicBezTo>
                      <a:lnTo>
                        <a:pt x="31204" y="34325"/>
                      </a:lnTo>
                      <a:cubicBezTo>
                        <a:pt x="31206" y="34325"/>
                        <a:pt x="31208" y="34325"/>
                        <a:pt x="31210" y="34325"/>
                      </a:cubicBezTo>
                      <a:close/>
                      <a:moveTo>
                        <a:pt x="20639" y="34270"/>
                      </a:moveTo>
                      <a:lnTo>
                        <a:pt x="20639" y="34270"/>
                      </a:lnTo>
                      <a:cubicBezTo>
                        <a:pt x="20805" y="34270"/>
                        <a:pt x="20672" y="34436"/>
                        <a:pt x="20672" y="34536"/>
                      </a:cubicBezTo>
                      <a:lnTo>
                        <a:pt x="20639" y="34536"/>
                      </a:lnTo>
                      <a:cubicBezTo>
                        <a:pt x="20639" y="34436"/>
                        <a:pt x="20805" y="34270"/>
                        <a:pt x="20639" y="34270"/>
                      </a:cubicBezTo>
                      <a:close/>
                      <a:moveTo>
                        <a:pt x="13666" y="36498"/>
                      </a:moveTo>
                      <a:cubicBezTo>
                        <a:pt x="13667" y="36564"/>
                        <a:pt x="13584" y="36568"/>
                        <a:pt x="13527" y="36597"/>
                      </a:cubicBezTo>
                      <a:cubicBezTo>
                        <a:pt x="13584" y="36539"/>
                        <a:pt x="13666" y="36556"/>
                        <a:pt x="13666" y="36498"/>
                      </a:cubicBezTo>
                      <a:close/>
                      <a:moveTo>
                        <a:pt x="13497" y="36749"/>
                      </a:moveTo>
                      <a:cubicBezTo>
                        <a:pt x="13515" y="36763"/>
                        <a:pt x="13527" y="36788"/>
                        <a:pt x="13527" y="36829"/>
                      </a:cubicBezTo>
                      <a:cubicBezTo>
                        <a:pt x="13527" y="36803"/>
                        <a:pt x="13505" y="36776"/>
                        <a:pt x="13497" y="36749"/>
                      </a:cubicBezTo>
                      <a:close/>
                      <a:moveTo>
                        <a:pt x="15089" y="36862"/>
                      </a:moveTo>
                      <a:cubicBezTo>
                        <a:pt x="15113" y="36899"/>
                        <a:pt x="15131" y="36941"/>
                        <a:pt x="15145" y="36984"/>
                      </a:cubicBezTo>
                      <a:lnTo>
                        <a:pt x="15145" y="36984"/>
                      </a:lnTo>
                      <a:cubicBezTo>
                        <a:pt x="15128" y="36944"/>
                        <a:pt x="15109" y="36903"/>
                        <a:pt x="15089" y="36862"/>
                      </a:cubicBezTo>
                      <a:close/>
                      <a:moveTo>
                        <a:pt x="15247" y="37353"/>
                      </a:moveTo>
                      <a:cubicBezTo>
                        <a:pt x="15260" y="37380"/>
                        <a:pt x="15276" y="37406"/>
                        <a:pt x="15296" y="37428"/>
                      </a:cubicBezTo>
                      <a:lnTo>
                        <a:pt x="15296" y="37428"/>
                      </a:lnTo>
                      <a:cubicBezTo>
                        <a:pt x="15293" y="37428"/>
                        <a:pt x="15291" y="37427"/>
                        <a:pt x="15288" y="37427"/>
                      </a:cubicBezTo>
                      <a:cubicBezTo>
                        <a:pt x="15288" y="37461"/>
                        <a:pt x="15255" y="37461"/>
                        <a:pt x="15255" y="37494"/>
                      </a:cubicBezTo>
                      <a:cubicBezTo>
                        <a:pt x="15255" y="37446"/>
                        <a:pt x="15252" y="37399"/>
                        <a:pt x="15247" y="37353"/>
                      </a:cubicBezTo>
                      <a:close/>
                      <a:moveTo>
                        <a:pt x="37024" y="37461"/>
                      </a:moveTo>
                      <a:lnTo>
                        <a:pt x="37024" y="37461"/>
                      </a:lnTo>
                      <a:cubicBezTo>
                        <a:pt x="36922" y="37537"/>
                        <a:pt x="36820" y="37613"/>
                        <a:pt x="36704" y="37659"/>
                      </a:cubicBezTo>
                      <a:lnTo>
                        <a:pt x="36704" y="37659"/>
                      </a:lnTo>
                      <a:cubicBezTo>
                        <a:pt x="36806" y="37589"/>
                        <a:pt x="36913" y="37522"/>
                        <a:pt x="37024" y="37461"/>
                      </a:cubicBezTo>
                      <a:close/>
                      <a:moveTo>
                        <a:pt x="36508" y="37806"/>
                      </a:moveTo>
                      <a:lnTo>
                        <a:pt x="36508" y="37806"/>
                      </a:lnTo>
                      <a:cubicBezTo>
                        <a:pt x="36390" y="37959"/>
                        <a:pt x="36308" y="38032"/>
                        <a:pt x="36226" y="38059"/>
                      </a:cubicBezTo>
                      <a:cubicBezTo>
                        <a:pt x="36315" y="37970"/>
                        <a:pt x="36409" y="37885"/>
                        <a:pt x="36508" y="37806"/>
                      </a:cubicBezTo>
                      <a:close/>
                      <a:moveTo>
                        <a:pt x="22207" y="38185"/>
                      </a:moveTo>
                      <a:cubicBezTo>
                        <a:pt x="22229" y="38185"/>
                        <a:pt x="22250" y="38188"/>
                        <a:pt x="22269" y="38192"/>
                      </a:cubicBezTo>
                      <a:lnTo>
                        <a:pt x="22135" y="38192"/>
                      </a:lnTo>
                      <a:cubicBezTo>
                        <a:pt x="22161" y="38187"/>
                        <a:pt x="22185" y="38185"/>
                        <a:pt x="22207" y="38185"/>
                      </a:cubicBezTo>
                      <a:close/>
                      <a:moveTo>
                        <a:pt x="18809" y="38329"/>
                      </a:moveTo>
                      <a:cubicBezTo>
                        <a:pt x="18812" y="38329"/>
                        <a:pt x="18814" y="38329"/>
                        <a:pt x="18817" y="38329"/>
                      </a:cubicBezTo>
                      <a:lnTo>
                        <a:pt x="18817" y="38329"/>
                      </a:lnTo>
                      <a:lnTo>
                        <a:pt x="18612" y="38391"/>
                      </a:lnTo>
                      <a:cubicBezTo>
                        <a:pt x="18699" y="38348"/>
                        <a:pt x="18760" y="38329"/>
                        <a:pt x="18809" y="38329"/>
                      </a:cubicBezTo>
                      <a:close/>
                      <a:moveTo>
                        <a:pt x="22430" y="38301"/>
                      </a:moveTo>
                      <a:cubicBezTo>
                        <a:pt x="22453" y="38328"/>
                        <a:pt x="22476" y="38358"/>
                        <a:pt x="22500" y="38391"/>
                      </a:cubicBezTo>
                      <a:cubicBezTo>
                        <a:pt x="22470" y="38361"/>
                        <a:pt x="22447" y="38331"/>
                        <a:pt x="22430" y="38301"/>
                      </a:cubicBezTo>
                      <a:close/>
                      <a:moveTo>
                        <a:pt x="18969" y="38429"/>
                      </a:moveTo>
                      <a:cubicBezTo>
                        <a:pt x="19012" y="38483"/>
                        <a:pt x="19061" y="38553"/>
                        <a:pt x="19143" y="38624"/>
                      </a:cubicBezTo>
                      <a:cubicBezTo>
                        <a:pt x="19057" y="38581"/>
                        <a:pt x="18999" y="38510"/>
                        <a:pt x="18969" y="38429"/>
                      </a:cubicBezTo>
                      <a:close/>
                      <a:moveTo>
                        <a:pt x="23535" y="39076"/>
                      </a:moveTo>
                      <a:lnTo>
                        <a:pt x="23497" y="39089"/>
                      </a:lnTo>
                      <a:cubicBezTo>
                        <a:pt x="23511" y="39082"/>
                        <a:pt x="23524" y="39078"/>
                        <a:pt x="23535" y="39076"/>
                      </a:cubicBezTo>
                      <a:close/>
                      <a:moveTo>
                        <a:pt x="28648" y="39056"/>
                      </a:moveTo>
                      <a:cubicBezTo>
                        <a:pt x="28678" y="39056"/>
                        <a:pt x="28708" y="39083"/>
                        <a:pt x="28738" y="39137"/>
                      </a:cubicBezTo>
                      <a:lnTo>
                        <a:pt x="28738" y="39137"/>
                      </a:lnTo>
                      <a:cubicBezTo>
                        <a:pt x="28697" y="39116"/>
                        <a:pt x="28664" y="39088"/>
                        <a:pt x="28648" y="39056"/>
                      </a:cubicBezTo>
                      <a:close/>
                      <a:moveTo>
                        <a:pt x="29045" y="39125"/>
                      </a:moveTo>
                      <a:lnTo>
                        <a:pt x="29045" y="39125"/>
                      </a:lnTo>
                      <a:cubicBezTo>
                        <a:pt x="29012" y="39161"/>
                        <a:pt x="28960" y="39177"/>
                        <a:pt x="28903" y="39177"/>
                      </a:cubicBezTo>
                      <a:cubicBezTo>
                        <a:pt x="28859" y="39177"/>
                        <a:pt x="28812" y="39167"/>
                        <a:pt x="28771" y="39151"/>
                      </a:cubicBezTo>
                      <a:lnTo>
                        <a:pt x="28771" y="39151"/>
                      </a:lnTo>
                      <a:cubicBezTo>
                        <a:pt x="28787" y="39149"/>
                        <a:pt x="28805" y="39148"/>
                        <a:pt x="28822" y="39148"/>
                      </a:cubicBezTo>
                      <a:cubicBezTo>
                        <a:pt x="28862" y="39148"/>
                        <a:pt x="28903" y="39152"/>
                        <a:pt x="28940" y="39152"/>
                      </a:cubicBezTo>
                      <a:cubicBezTo>
                        <a:pt x="28982" y="39152"/>
                        <a:pt x="29020" y="39147"/>
                        <a:pt x="29045" y="39125"/>
                      </a:cubicBezTo>
                      <a:close/>
                      <a:moveTo>
                        <a:pt x="25998" y="39161"/>
                      </a:moveTo>
                      <a:lnTo>
                        <a:pt x="25998" y="39161"/>
                      </a:lnTo>
                      <a:cubicBezTo>
                        <a:pt x="25896" y="39176"/>
                        <a:pt x="25793" y="39189"/>
                        <a:pt x="25691" y="39189"/>
                      </a:cubicBezTo>
                      <a:cubicBezTo>
                        <a:pt x="25800" y="39180"/>
                        <a:pt x="25902" y="39168"/>
                        <a:pt x="25998" y="39161"/>
                      </a:cubicBezTo>
                      <a:close/>
                      <a:moveTo>
                        <a:pt x="23629" y="39140"/>
                      </a:moveTo>
                      <a:lnTo>
                        <a:pt x="23629" y="39140"/>
                      </a:lnTo>
                      <a:cubicBezTo>
                        <a:pt x="23645" y="39165"/>
                        <a:pt x="23660" y="39194"/>
                        <a:pt x="23678" y="39216"/>
                      </a:cubicBezTo>
                      <a:lnTo>
                        <a:pt x="23678" y="39216"/>
                      </a:lnTo>
                      <a:cubicBezTo>
                        <a:pt x="23659" y="39196"/>
                        <a:pt x="23643" y="39170"/>
                        <a:pt x="23629" y="39140"/>
                      </a:cubicBezTo>
                      <a:close/>
                      <a:moveTo>
                        <a:pt x="29081" y="39255"/>
                      </a:moveTo>
                      <a:cubicBezTo>
                        <a:pt x="28975" y="39255"/>
                        <a:pt x="28875" y="39255"/>
                        <a:pt x="28777" y="39258"/>
                      </a:cubicBezTo>
                      <a:lnTo>
                        <a:pt x="28777" y="39258"/>
                      </a:lnTo>
                      <a:lnTo>
                        <a:pt x="28815" y="39255"/>
                      </a:lnTo>
                      <a:close/>
                      <a:moveTo>
                        <a:pt x="26407" y="39196"/>
                      </a:moveTo>
                      <a:cubicBezTo>
                        <a:pt x="26493" y="39226"/>
                        <a:pt x="26575" y="39276"/>
                        <a:pt x="26654" y="39355"/>
                      </a:cubicBezTo>
                      <a:cubicBezTo>
                        <a:pt x="26541" y="39327"/>
                        <a:pt x="26451" y="39274"/>
                        <a:pt x="26407" y="39196"/>
                      </a:cubicBezTo>
                      <a:close/>
                      <a:moveTo>
                        <a:pt x="24527" y="39521"/>
                      </a:moveTo>
                      <a:cubicBezTo>
                        <a:pt x="24494" y="39721"/>
                        <a:pt x="24428" y="39721"/>
                        <a:pt x="24328" y="39721"/>
                      </a:cubicBezTo>
                      <a:cubicBezTo>
                        <a:pt x="24428" y="39721"/>
                        <a:pt x="24494" y="39687"/>
                        <a:pt x="24527" y="39521"/>
                      </a:cubicBezTo>
                      <a:close/>
                      <a:moveTo>
                        <a:pt x="21669" y="39852"/>
                      </a:moveTo>
                      <a:cubicBezTo>
                        <a:pt x="21685" y="39930"/>
                        <a:pt x="21727" y="39999"/>
                        <a:pt x="21783" y="40043"/>
                      </a:cubicBezTo>
                      <a:lnTo>
                        <a:pt x="21783" y="40043"/>
                      </a:lnTo>
                      <a:lnTo>
                        <a:pt x="21669" y="39986"/>
                      </a:lnTo>
                      <a:lnTo>
                        <a:pt x="21669" y="39852"/>
                      </a:lnTo>
                      <a:close/>
                      <a:moveTo>
                        <a:pt x="19298" y="1"/>
                      </a:moveTo>
                      <a:cubicBezTo>
                        <a:pt x="17308" y="1"/>
                        <a:pt x="14841" y="927"/>
                        <a:pt x="13228" y="1966"/>
                      </a:cubicBezTo>
                      <a:cubicBezTo>
                        <a:pt x="14158" y="1734"/>
                        <a:pt x="14923" y="1202"/>
                        <a:pt x="15787" y="1036"/>
                      </a:cubicBezTo>
                      <a:lnTo>
                        <a:pt x="15787" y="1036"/>
                      </a:lnTo>
                      <a:cubicBezTo>
                        <a:pt x="16451" y="1567"/>
                        <a:pt x="12762" y="2697"/>
                        <a:pt x="12596" y="3229"/>
                      </a:cubicBezTo>
                      <a:cubicBezTo>
                        <a:pt x="11566" y="4392"/>
                        <a:pt x="5850" y="8513"/>
                        <a:pt x="7977" y="8879"/>
                      </a:cubicBezTo>
                      <a:cubicBezTo>
                        <a:pt x="6946" y="10175"/>
                        <a:pt x="6082" y="11604"/>
                        <a:pt x="5451" y="13133"/>
                      </a:cubicBezTo>
                      <a:cubicBezTo>
                        <a:pt x="5204" y="13573"/>
                        <a:pt x="4411" y="13899"/>
                        <a:pt x="4388" y="14468"/>
                      </a:cubicBezTo>
                      <a:lnTo>
                        <a:pt x="4388" y="14468"/>
                      </a:lnTo>
                      <a:cubicBezTo>
                        <a:pt x="4381" y="14424"/>
                        <a:pt x="4379" y="14377"/>
                        <a:pt x="4387" y="14329"/>
                      </a:cubicBezTo>
                      <a:lnTo>
                        <a:pt x="4387" y="14329"/>
                      </a:lnTo>
                      <a:cubicBezTo>
                        <a:pt x="4316" y="14401"/>
                        <a:pt x="4261" y="14611"/>
                        <a:pt x="4199" y="14611"/>
                      </a:cubicBezTo>
                      <a:cubicBezTo>
                        <a:pt x="4175" y="14611"/>
                        <a:pt x="4149" y="14579"/>
                        <a:pt x="4121" y="14496"/>
                      </a:cubicBezTo>
                      <a:cubicBezTo>
                        <a:pt x="3951" y="14347"/>
                        <a:pt x="3828" y="14287"/>
                        <a:pt x="3734" y="14287"/>
                      </a:cubicBezTo>
                      <a:cubicBezTo>
                        <a:pt x="3390" y="14287"/>
                        <a:pt x="3450" y="15096"/>
                        <a:pt x="3058" y="15227"/>
                      </a:cubicBezTo>
                      <a:cubicBezTo>
                        <a:pt x="3031" y="15238"/>
                        <a:pt x="3000" y="15241"/>
                        <a:pt x="2967" y="15241"/>
                      </a:cubicBezTo>
                      <a:cubicBezTo>
                        <a:pt x="2893" y="15241"/>
                        <a:pt x="2808" y="15222"/>
                        <a:pt x="2730" y="15222"/>
                      </a:cubicBezTo>
                      <a:cubicBezTo>
                        <a:pt x="2630" y="15222"/>
                        <a:pt x="2540" y="15253"/>
                        <a:pt x="2493" y="15393"/>
                      </a:cubicBezTo>
                      <a:cubicBezTo>
                        <a:pt x="1795" y="15725"/>
                        <a:pt x="1197" y="17088"/>
                        <a:pt x="1130" y="17753"/>
                      </a:cubicBezTo>
                      <a:cubicBezTo>
                        <a:pt x="1496" y="18384"/>
                        <a:pt x="133" y="19082"/>
                        <a:pt x="831" y="19248"/>
                      </a:cubicBezTo>
                      <a:cubicBezTo>
                        <a:pt x="931" y="19713"/>
                        <a:pt x="864" y="20179"/>
                        <a:pt x="732" y="20611"/>
                      </a:cubicBezTo>
                      <a:cubicBezTo>
                        <a:pt x="1263" y="21143"/>
                        <a:pt x="0" y="20810"/>
                        <a:pt x="1197" y="21973"/>
                      </a:cubicBezTo>
                      <a:cubicBezTo>
                        <a:pt x="1729" y="23934"/>
                        <a:pt x="2194" y="26294"/>
                        <a:pt x="3523" y="28255"/>
                      </a:cubicBezTo>
                      <a:lnTo>
                        <a:pt x="3357" y="28055"/>
                      </a:lnTo>
                      <a:lnTo>
                        <a:pt x="3357" y="28055"/>
                      </a:lnTo>
                      <a:cubicBezTo>
                        <a:pt x="3324" y="28554"/>
                        <a:pt x="3789" y="28753"/>
                        <a:pt x="4055" y="29052"/>
                      </a:cubicBezTo>
                      <a:cubicBezTo>
                        <a:pt x="3922" y="29218"/>
                        <a:pt x="4088" y="29318"/>
                        <a:pt x="4188" y="29318"/>
                      </a:cubicBezTo>
                      <a:cubicBezTo>
                        <a:pt x="4208" y="29325"/>
                        <a:pt x="4223" y="29328"/>
                        <a:pt x="4236" y="29328"/>
                      </a:cubicBezTo>
                      <a:cubicBezTo>
                        <a:pt x="4345" y="29328"/>
                        <a:pt x="4171" y="29086"/>
                        <a:pt x="4321" y="29086"/>
                      </a:cubicBezTo>
                      <a:cubicBezTo>
                        <a:pt x="4753" y="30016"/>
                        <a:pt x="5351" y="30814"/>
                        <a:pt x="6149" y="31445"/>
                      </a:cubicBezTo>
                      <a:cubicBezTo>
                        <a:pt x="6248" y="32110"/>
                        <a:pt x="6847" y="32376"/>
                        <a:pt x="7312" y="32841"/>
                      </a:cubicBezTo>
                      <a:cubicBezTo>
                        <a:pt x="7975" y="33331"/>
                        <a:pt x="8414" y="34598"/>
                        <a:pt x="9278" y="34598"/>
                      </a:cubicBezTo>
                      <a:cubicBezTo>
                        <a:pt x="9410" y="34598"/>
                        <a:pt x="9551" y="34569"/>
                        <a:pt x="9705" y="34503"/>
                      </a:cubicBezTo>
                      <a:cubicBezTo>
                        <a:pt x="9838" y="35001"/>
                        <a:pt x="10403" y="34503"/>
                        <a:pt x="9871" y="35101"/>
                      </a:cubicBezTo>
                      <a:cubicBezTo>
                        <a:pt x="9992" y="35017"/>
                        <a:pt x="10107" y="34988"/>
                        <a:pt x="10220" y="34988"/>
                      </a:cubicBezTo>
                      <a:cubicBezTo>
                        <a:pt x="10480" y="34988"/>
                        <a:pt x="10728" y="35142"/>
                        <a:pt x="10999" y="35142"/>
                      </a:cubicBezTo>
                      <a:cubicBezTo>
                        <a:pt x="11033" y="35142"/>
                        <a:pt x="11066" y="35139"/>
                        <a:pt x="11101" y="35134"/>
                      </a:cubicBezTo>
                      <a:lnTo>
                        <a:pt x="11101" y="35134"/>
                      </a:lnTo>
                      <a:cubicBezTo>
                        <a:pt x="9937" y="35433"/>
                        <a:pt x="12762" y="35965"/>
                        <a:pt x="12762" y="36497"/>
                      </a:cubicBezTo>
                      <a:cubicBezTo>
                        <a:pt x="12829" y="36829"/>
                        <a:pt x="13460" y="36696"/>
                        <a:pt x="13327" y="37029"/>
                      </a:cubicBezTo>
                      <a:cubicBezTo>
                        <a:pt x="13294" y="37128"/>
                        <a:pt x="13494" y="37261"/>
                        <a:pt x="13560" y="37261"/>
                      </a:cubicBezTo>
                      <a:cubicBezTo>
                        <a:pt x="13584" y="37267"/>
                        <a:pt x="13604" y="37270"/>
                        <a:pt x="13620" y="37270"/>
                      </a:cubicBezTo>
                      <a:cubicBezTo>
                        <a:pt x="13761" y="37270"/>
                        <a:pt x="13598" y="37053"/>
                        <a:pt x="13783" y="37053"/>
                      </a:cubicBezTo>
                      <a:cubicBezTo>
                        <a:pt x="13803" y="37053"/>
                        <a:pt x="13829" y="37056"/>
                        <a:pt x="13859" y="37062"/>
                      </a:cubicBezTo>
                      <a:cubicBezTo>
                        <a:pt x="13859" y="37229"/>
                        <a:pt x="13906" y="37303"/>
                        <a:pt x="14019" y="37303"/>
                      </a:cubicBezTo>
                      <a:cubicBezTo>
                        <a:pt x="14040" y="37303"/>
                        <a:pt x="14065" y="37300"/>
                        <a:pt x="14092" y="37294"/>
                      </a:cubicBezTo>
                      <a:cubicBezTo>
                        <a:pt x="14130" y="37485"/>
                        <a:pt x="14179" y="37556"/>
                        <a:pt x="14252" y="37556"/>
                      </a:cubicBezTo>
                      <a:cubicBezTo>
                        <a:pt x="14306" y="37556"/>
                        <a:pt x="14373" y="37517"/>
                        <a:pt x="14457" y="37461"/>
                      </a:cubicBezTo>
                      <a:cubicBezTo>
                        <a:pt x="14657" y="38358"/>
                        <a:pt x="15554" y="37992"/>
                        <a:pt x="16053" y="38591"/>
                      </a:cubicBezTo>
                      <a:cubicBezTo>
                        <a:pt x="17016" y="39654"/>
                        <a:pt x="18878" y="39654"/>
                        <a:pt x="20340" y="40219"/>
                      </a:cubicBezTo>
                      <a:cubicBezTo>
                        <a:pt x="20732" y="40271"/>
                        <a:pt x="21001" y="40468"/>
                        <a:pt x="21325" y="40468"/>
                      </a:cubicBezTo>
                      <a:cubicBezTo>
                        <a:pt x="21413" y="40468"/>
                        <a:pt x="21504" y="40454"/>
                        <a:pt x="21603" y="40418"/>
                      </a:cubicBezTo>
                      <a:cubicBezTo>
                        <a:pt x="22064" y="40580"/>
                        <a:pt x="22557" y="40645"/>
                        <a:pt x="23064" y="40645"/>
                      </a:cubicBezTo>
                      <a:cubicBezTo>
                        <a:pt x="24019" y="40645"/>
                        <a:pt x="25023" y="40413"/>
                        <a:pt x="25956" y="40153"/>
                      </a:cubicBezTo>
                      <a:lnTo>
                        <a:pt x="25956" y="40153"/>
                      </a:lnTo>
                      <a:cubicBezTo>
                        <a:pt x="26355" y="40252"/>
                        <a:pt x="25890" y="40319"/>
                        <a:pt x="25923" y="40485"/>
                      </a:cubicBezTo>
                      <a:cubicBezTo>
                        <a:pt x="25999" y="40517"/>
                        <a:pt x="26141" y="40539"/>
                        <a:pt x="26289" y="40539"/>
                      </a:cubicBezTo>
                      <a:cubicBezTo>
                        <a:pt x="26598" y="40539"/>
                        <a:pt x="26934" y="40444"/>
                        <a:pt x="26754" y="40153"/>
                      </a:cubicBezTo>
                      <a:lnTo>
                        <a:pt x="26754" y="40153"/>
                      </a:lnTo>
                      <a:cubicBezTo>
                        <a:pt x="26912" y="40378"/>
                        <a:pt x="27178" y="40512"/>
                        <a:pt x="27446" y="40512"/>
                      </a:cubicBezTo>
                      <a:cubicBezTo>
                        <a:pt x="27573" y="40512"/>
                        <a:pt x="27700" y="40482"/>
                        <a:pt x="27818" y="40418"/>
                      </a:cubicBezTo>
                      <a:cubicBezTo>
                        <a:pt x="26355" y="39787"/>
                        <a:pt x="29313" y="39721"/>
                        <a:pt x="30044" y="39521"/>
                      </a:cubicBezTo>
                      <a:cubicBezTo>
                        <a:pt x="30217" y="39636"/>
                        <a:pt x="30374" y="39683"/>
                        <a:pt x="30520" y="39683"/>
                      </a:cubicBezTo>
                      <a:cubicBezTo>
                        <a:pt x="30826" y="39683"/>
                        <a:pt x="31085" y="39479"/>
                        <a:pt x="31339" y="39271"/>
                      </a:cubicBezTo>
                      <a:lnTo>
                        <a:pt x="31339" y="39271"/>
                      </a:lnTo>
                      <a:cubicBezTo>
                        <a:pt x="31277" y="39339"/>
                        <a:pt x="31222" y="39412"/>
                        <a:pt x="31174" y="39488"/>
                      </a:cubicBezTo>
                      <a:cubicBezTo>
                        <a:pt x="34465" y="38159"/>
                        <a:pt x="38619" y="38657"/>
                        <a:pt x="40812" y="35467"/>
                      </a:cubicBezTo>
                      <a:cubicBezTo>
                        <a:pt x="41211" y="35267"/>
                        <a:pt x="41809" y="35201"/>
                        <a:pt x="41710" y="34569"/>
                      </a:cubicBezTo>
                      <a:cubicBezTo>
                        <a:pt x="42108" y="34370"/>
                        <a:pt x="42241" y="33572"/>
                        <a:pt x="42474" y="33140"/>
                      </a:cubicBezTo>
                      <a:cubicBezTo>
                        <a:pt x="42474" y="33173"/>
                        <a:pt x="42474" y="33173"/>
                        <a:pt x="42474" y="33207"/>
                      </a:cubicBezTo>
                      <a:cubicBezTo>
                        <a:pt x="43105" y="32110"/>
                        <a:pt x="43637" y="30947"/>
                        <a:pt x="44136" y="29783"/>
                      </a:cubicBezTo>
                      <a:cubicBezTo>
                        <a:pt x="46329" y="25962"/>
                        <a:pt x="46562" y="21442"/>
                        <a:pt x="46362" y="17121"/>
                      </a:cubicBezTo>
                      <a:cubicBezTo>
                        <a:pt x="46396" y="10740"/>
                        <a:pt x="40812" y="6353"/>
                        <a:pt x="36027" y="3096"/>
                      </a:cubicBezTo>
                      <a:lnTo>
                        <a:pt x="36159" y="3096"/>
                      </a:lnTo>
                      <a:cubicBezTo>
                        <a:pt x="31806" y="404"/>
                        <a:pt x="25092" y="205"/>
                        <a:pt x="20506" y="138"/>
                      </a:cubicBezTo>
                      <a:cubicBezTo>
                        <a:pt x="20135" y="44"/>
                        <a:pt x="19728" y="1"/>
                        <a:pt x="19298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60" name="Google Shape;960;p8"/>
                <p:cNvSpPr/>
                <p:nvPr/>
              </p:nvSpPr>
              <p:spPr>
                <a:xfrm>
                  <a:off x="4503750" y="5042225"/>
                  <a:ext cx="5850" cy="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" h="168" extrusionOk="0">
                      <a:moveTo>
                        <a:pt x="134" y="1"/>
                      </a:moveTo>
                      <a:cubicBezTo>
                        <a:pt x="1" y="1"/>
                        <a:pt x="34" y="134"/>
                        <a:pt x="134" y="167"/>
                      </a:cubicBezTo>
                      <a:cubicBezTo>
                        <a:pt x="233" y="101"/>
                        <a:pt x="233" y="34"/>
                        <a:pt x="134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61" name="Google Shape;961;p8"/>
                <p:cNvSpPr/>
                <p:nvPr/>
              </p:nvSpPr>
              <p:spPr>
                <a:xfrm>
                  <a:off x="4443825" y="4392550"/>
                  <a:ext cx="23275" cy="2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1" h="954" extrusionOk="0">
                      <a:moveTo>
                        <a:pt x="738" y="0"/>
                      </a:moveTo>
                      <a:cubicBezTo>
                        <a:pt x="708" y="0"/>
                        <a:pt x="665" y="10"/>
                        <a:pt x="603" y="32"/>
                      </a:cubicBezTo>
                      <a:cubicBezTo>
                        <a:pt x="302" y="379"/>
                        <a:pt x="1" y="953"/>
                        <a:pt x="139" y="953"/>
                      </a:cubicBezTo>
                      <a:cubicBezTo>
                        <a:pt x="199" y="953"/>
                        <a:pt x="342" y="845"/>
                        <a:pt x="603" y="564"/>
                      </a:cubicBezTo>
                      <a:cubicBezTo>
                        <a:pt x="517" y="419"/>
                        <a:pt x="930" y="0"/>
                        <a:pt x="738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62" name="Google Shape;962;p8"/>
                <p:cNvSpPr/>
                <p:nvPr/>
              </p:nvSpPr>
              <p:spPr>
                <a:xfrm>
                  <a:off x="4443100" y="4420750"/>
                  <a:ext cx="7500" cy="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" h="333" extrusionOk="0">
                      <a:moveTo>
                        <a:pt x="267" y="1"/>
                      </a:moveTo>
                      <a:lnTo>
                        <a:pt x="267" y="1"/>
                      </a:lnTo>
                      <a:cubicBezTo>
                        <a:pt x="100" y="34"/>
                        <a:pt x="34" y="100"/>
                        <a:pt x="1" y="333"/>
                      </a:cubicBezTo>
                      <a:cubicBezTo>
                        <a:pt x="167" y="233"/>
                        <a:pt x="300" y="200"/>
                        <a:pt x="267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63" name="Google Shape;963;p8"/>
                <p:cNvSpPr/>
                <p:nvPr/>
              </p:nvSpPr>
              <p:spPr>
                <a:xfrm>
                  <a:off x="4422325" y="4458150"/>
                  <a:ext cx="6725" cy="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" h="188" extrusionOk="0">
                      <a:moveTo>
                        <a:pt x="101" y="0"/>
                      </a:moveTo>
                      <a:lnTo>
                        <a:pt x="101" y="0"/>
                      </a:lnTo>
                      <a:cubicBezTo>
                        <a:pt x="67" y="33"/>
                        <a:pt x="1" y="67"/>
                        <a:pt x="1" y="100"/>
                      </a:cubicBezTo>
                      <a:cubicBezTo>
                        <a:pt x="1" y="164"/>
                        <a:pt x="26" y="188"/>
                        <a:pt x="58" y="188"/>
                      </a:cubicBezTo>
                      <a:cubicBezTo>
                        <a:pt x="141" y="188"/>
                        <a:pt x="269" y="24"/>
                        <a:pt x="101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64" name="Google Shape;964;p8"/>
                <p:cNvSpPr/>
                <p:nvPr/>
              </p:nvSpPr>
              <p:spPr>
                <a:xfrm>
                  <a:off x="4400725" y="4479950"/>
                  <a:ext cx="5350" cy="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" h="145" extrusionOk="0">
                      <a:moveTo>
                        <a:pt x="172" y="1"/>
                      </a:moveTo>
                      <a:cubicBezTo>
                        <a:pt x="131" y="1"/>
                        <a:pt x="60" y="52"/>
                        <a:pt x="1" y="92"/>
                      </a:cubicBezTo>
                      <a:cubicBezTo>
                        <a:pt x="27" y="131"/>
                        <a:pt x="53" y="145"/>
                        <a:pt x="79" y="145"/>
                      </a:cubicBezTo>
                      <a:cubicBezTo>
                        <a:pt x="119" y="145"/>
                        <a:pt x="160" y="112"/>
                        <a:pt x="200" y="92"/>
                      </a:cubicBezTo>
                      <a:cubicBezTo>
                        <a:pt x="214" y="25"/>
                        <a:pt x="200" y="1"/>
                        <a:pt x="172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65" name="Google Shape;965;p8"/>
                <p:cNvSpPr/>
                <p:nvPr/>
              </p:nvSpPr>
              <p:spPr>
                <a:xfrm>
                  <a:off x="4619250" y="4286150"/>
                  <a:ext cx="9150" cy="1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400" extrusionOk="0">
                      <a:moveTo>
                        <a:pt x="366" y="1"/>
                      </a:moveTo>
                      <a:lnTo>
                        <a:pt x="366" y="1"/>
                      </a:lnTo>
                      <a:cubicBezTo>
                        <a:pt x="167" y="67"/>
                        <a:pt x="34" y="134"/>
                        <a:pt x="0" y="399"/>
                      </a:cubicBezTo>
                      <a:cubicBezTo>
                        <a:pt x="266" y="333"/>
                        <a:pt x="366" y="233"/>
                        <a:pt x="366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  <p:grpSp>
            <p:nvGrpSpPr>
              <p:cNvPr id="966" name="Google Shape;966;p8"/>
              <p:cNvGrpSpPr/>
              <p:nvPr/>
            </p:nvGrpSpPr>
            <p:grpSpPr>
              <a:xfrm rot="10800000">
                <a:off x="2292009" y="1870425"/>
                <a:ext cx="846032" cy="738538"/>
                <a:chOff x="4286075" y="4175525"/>
                <a:chExt cx="1164050" cy="1016150"/>
              </a:xfrm>
            </p:grpSpPr>
            <p:sp>
              <p:nvSpPr>
                <p:cNvPr id="967" name="Google Shape;967;p8"/>
                <p:cNvSpPr/>
                <p:nvPr/>
              </p:nvSpPr>
              <p:spPr>
                <a:xfrm>
                  <a:off x="4286075" y="4175525"/>
                  <a:ext cx="1164050" cy="101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62" h="40646" extrusionOk="0">
                      <a:moveTo>
                        <a:pt x="18080" y="637"/>
                      </a:moveTo>
                      <a:cubicBezTo>
                        <a:pt x="18031" y="686"/>
                        <a:pt x="17965" y="716"/>
                        <a:pt x="17893" y="729"/>
                      </a:cubicBezTo>
                      <a:lnTo>
                        <a:pt x="17893" y="729"/>
                      </a:lnTo>
                      <a:cubicBezTo>
                        <a:pt x="17956" y="693"/>
                        <a:pt x="18022" y="659"/>
                        <a:pt x="18080" y="637"/>
                      </a:cubicBezTo>
                      <a:close/>
                      <a:moveTo>
                        <a:pt x="19609" y="836"/>
                      </a:moveTo>
                      <a:cubicBezTo>
                        <a:pt x="19716" y="836"/>
                        <a:pt x="19815" y="866"/>
                        <a:pt x="19912" y="906"/>
                      </a:cubicBezTo>
                      <a:lnTo>
                        <a:pt x="19912" y="906"/>
                      </a:lnTo>
                      <a:cubicBezTo>
                        <a:pt x="19816" y="874"/>
                        <a:pt x="19716" y="852"/>
                        <a:pt x="19609" y="836"/>
                      </a:cubicBezTo>
                      <a:close/>
                      <a:moveTo>
                        <a:pt x="20163" y="1021"/>
                      </a:moveTo>
                      <a:cubicBezTo>
                        <a:pt x="20251" y="1059"/>
                        <a:pt x="20342" y="1091"/>
                        <a:pt x="20440" y="1102"/>
                      </a:cubicBezTo>
                      <a:cubicBezTo>
                        <a:pt x="20373" y="1102"/>
                        <a:pt x="20307" y="1102"/>
                        <a:pt x="20240" y="1069"/>
                      </a:cubicBezTo>
                      <a:cubicBezTo>
                        <a:pt x="20214" y="1052"/>
                        <a:pt x="20189" y="1036"/>
                        <a:pt x="20163" y="1021"/>
                      </a:cubicBezTo>
                      <a:close/>
                      <a:moveTo>
                        <a:pt x="20164" y="1426"/>
                      </a:moveTo>
                      <a:cubicBezTo>
                        <a:pt x="20137" y="1482"/>
                        <a:pt x="20089" y="1524"/>
                        <a:pt x="20033" y="1538"/>
                      </a:cubicBezTo>
                      <a:lnTo>
                        <a:pt x="20033" y="1538"/>
                      </a:lnTo>
                      <a:cubicBezTo>
                        <a:pt x="20079" y="1515"/>
                        <a:pt x="20115" y="1459"/>
                        <a:pt x="20164" y="1426"/>
                      </a:cubicBezTo>
                      <a:close/>
                      <a:moveTo>
                        <a:pt x="17681" y="2332"/>
                      </a:moveTo>
                      <a:cubicBezTo>
                        <a:pt x="17681" y="2352"/>
                        <a:pt x="17681" y="2371"/>
                        <a:pt x="17681" y="2398"/>
                      </a:cubicBezTo>
                      <a:lnTo>
                        <a:pt x="17681" y="2398"/>
                      </a:lnTo>
                      <a:cubicBezTo>
                        <a:pt x="17672" y="2355"/>
                        <a:pt x="17641" y="2341"/>
                        <a:pt x="17600" y="2341"/>
                      </a:cubicBezTo>
                      <a:cubicBezTo>
                        <a:pt x="17518" y="2341"/>
                        <a:pt x="17394" y="2398"/>
                        <a:pt x="17316" y="2398"/>
                      </a:cubicBezTo>
                      <a:cubicBezTo>
                        <a:pt x="17448" y="2365"/>
                        <a:pt x="17548" y="2332"/>
                        <a:pt x="17681" y="2332"/>
                      </a:cubicBezTo>
                      <a:close/>
                      <a:moveTo>
                        <a:pt x="16451" y="2897"/>
                      </a:moveTo>
                      <a:cubicBezTo>
                        <a:pt x="16388" y="2928"/>
                        <a:pt x="16317" y="2960"/>
                        <a:pt x="16246" y="2988"/>
                      </a:cubicBezTo>
                      <a:lnTo>
                        <a:pt x="16246" y="2988"/>
                      </a:lnTo>
                      <a:cubicBezTo>
                        <a:pt x="16310" y="2954"/>
                        <a:pt x="16378" y="2924"/>
                        <a:pt x="16451" y="2897"/>
                      </a:cubicBezTo>
                      <a:close/>
                      <a:moveTo>
                        <a:pt x="14258" y="2864"/>
                      </a:moveTo>
                      <a:cubicBezTo>
                        <a:pt x="14059" y="2997"/>
                        <a:pt x="13826" y="3096"/>
                        <a:pt x="13593" y="3163"/>
                      </a:cubicBezTo>
                      <a:cubicBezTo>
                        <a:pt x="13826" y="3096"/>
                        <a:pt x="14025" y="2997"/>
                        <a:pt x="14225" y="2864"/>
                      </a:cubicBezTo>
                      <a:close/>
                      <a:moveTo>
                        <a:pt x="13228" y="3163"/>
                      </a:moveTo>
                      <a:cubicBezTo>
                        <a:pt x="13245" y="3163"/>
                        <a:pt x="13235" y="3181"/>
                        <a:pt x="13217" y="3198"/>
                      </a:cubicBezTo>
                      <a:lnTo>
                        <a:pt x="13217" y="3198"/>
                      </a:lnTo>
                      <a:cubicBezTo>
                        <a:pt x="13223" y="3187"/>
                        <a:pt x="13228" y="3175"/>
                        <a:pt x="13228" y="3163"/>
                      </a:cubicBezTo>
                      <a:close/>
                      <a:moveTo>
                        <a:pt x="15989" y="3169"/>
                      </a:moveTo>
                      <a:cubicBezTo>
                        <a:pt x="15952" y="3243"/>
                        <a:pt x="15895" y="3312"/>
                        <a:pt x="15820" y="3362"/>
                      </a:cubicBezTo>
                      <a:cubicBezTo>
                        <a:pt x="15873" y="3288"/>
                        <a:pt x="15929" y="3225"/>
                        <a:pt x="15989" y="3169"/>
                      </a:cubicBezTo>
                      <a:close/>
                      <a:moveTo>
                        <a:pt x="13361" y="3229"/>
                      </a:moveTo>
                      <a:cubicBezTo>
                        <a:pt x="13306" y="3392"/>
                        <a:pt x="13142" y="3532"/>
                        <a:pt x="13137" y="3668"/>
                      </a:cubicBezTo>
                      <a:lnTo>
                        <a:pt x="13137" y="3668"/>
                      </a:lnTo>
                      <a:cubicBezTo>
                        <a:pt x="13131" y="3509"/>
                        <a:pt x="13305" y="3369"/>
                        <a:pt x="13361" y="3229"/>
                      </a:cubicBezTo>
                      <a:close/>
                      <a:moveTo>
                        <a:pt x="12935" y="3618"/>
                      </a:moveTo>
                      <a:cubicBezTo>
                        <a:pt x="12942" y="3641"/>
                        <a:pt x="12959" y="3661"/>
                        <a:pt x="12995" y="3661"/>
                      </a:cubicBezTo>
                      <a:cubicBezTo>
                        <a:pt x="12954" y="3661"/>
                        <a:pt x="12926" y="3674"/>
                        <a:pt x="12902" y="3692"/>
                      </a:cubicBezTo>
                      <a:lnTo>
                        <a:pt x="12902" y="3692"/>
                      </a:lnTo>
                      <a:cubicBezTo>
                        <a:pt x="12919" y="3670"/>
                        <a:pt x="12930" y="3645"/>
                        <a:pt x="12935" y="3618"/>
                      </a:cubicBezTo>
                      <a:close/>
                      <a:moveTo>
                        <a:pt x="12729" y="4060"/>
                      </a:moveTo>
                      <a:lnTo>
                        <a:pt x="12729" y="4060"/>
                      </a:lnTo>
                      <a:cubicBezTo>
                        <a:pt x="12678" y="4265"/>
                        <a:pt x="12666" y="4491"/>
                        <a:pt x="12495" y="4491"/>
                      </a:cubicBezTo>
                      <a:cubicBezTo>
                        <a:pt x="12492" y="4491"/>
                        <a:pt x="12489" y="4490"/>
                        <a:pt x="12486" y="4490"/>
                      </a:cubicBezTo>
                      <a:lnTo>
                        <a:pt x="12486" y="4490"/>
                      </a:lnTo>
                      <a:cubicBezTo>
                        <a:pt x="12635" y="4483"/>
                        <a:pt x="12654" y="4262"/>
                        <a:pt x="12729" y="4060"/>
                      </a:cubicBezTo>
                      <a:close/>
                      <a:moveTo>
                        <a:pt x="12929" y="5921"/>
                      </a:moveTo>
                      <a:cubicBezTo>
                        <a:pt x="12895" y="5954"/>
                        <a:pt x="12895" y="5954"/>
                        <a:pt x="12862" y="5954"/>
                      </a:cubicBezTo>
                      <a:lnTo>
                        <a:pt x="12862" y="5943"/>
                      </a:lnTo>
                      <a:lnTo>
                        <a:pt x="12862" y="5943"/>
                      </a:lnTo>
                      <a:cubicBezTo>
                        <a:pt x="12878" y="5930"/>
                        <a:pt x="12899" y="5921"/>
                        <a:pt x="12929" y="5921"/>
                      </a:cubicBezTo>
                      <a:close/>
                      <a:moveTo>
                        <a:pt x="10255" y="5750"/>
                      </a:moveTo>
                      <a:lnTo>
                        <a:pt x="10255" y="5750"/>
                      </a:lnTo>
                      <a:cubicBezTo>
                        <a:pt x="10178" y="5834"/>
                        <a:pt x="10100" y="5913"/>
                        <a:pt x="10016" y="5977"/>
                      </a:cubicBezTo>
                      <a:lnTo>
                        <a:pt x="10016" y="5977"/>
                      </a:lnTo>
                      <a:cubicBezTo>
                        <a:pt x="10096" y="5900"/>
                        <a:pt x="10175" y="5825"/>
                        <a:pt x="10255" y="5750"/>
                      </a:cubicBezTo>
                      <a:close/>
                      <a:moveTo>
                        <a:pt x="10678" y="6169"/>
                      </a:moveTo>
                      <a:cubicBezTo>
                        <a:pt x="10628" y="6236"/>
                        <a:pt x="10552" y="6303"/>
                        <a:pt x="10536" y="6353"/>
                      </a:cubicBezTo>
                      <a:lnTo>
                        <a:pt x="10536" y="6320"/>
                      </a:lnTo>
                      <a:cubicBezTo>
                        <a:pt x="10564" y="6277"/>
                        <a:pt x="10629" y="6223"/>
                        <a:pt x="10678" y="6169"/>
                      </a:cubicBezTo>
                      <a:close/>
                      <a:moveTo>
                        <a:pt x="10835" y="5722"/>
                      </a:moveTo>
                      <a:lnTo>
                        <a:pt x="10502" y="5988"/>
                      </a:lnTo>
                      <a:cubicBezTo>
                        <a:pt x="10303" y="6154"/>
                        <a:pt x="10104" y="6320"/>
                        <a:pt x="9937" y="6486"/>
                      </a:cubicBezTo>
                      <a:cubicBezTo>
                        <a:pt x="10203" y="6220"/>
                        <a:pt x="10502" y="5954"/>
                        <a:pt x="10835" y="5722"/>
                      </a:cubicBezTo>
                      <a:close/>
                      <a:moveTo>
                        <a:pt x="12031" y="6486"/>
                      </a:moveTo>
                      <a:lnTo>
                        <a:pt x="12031" y="6486"/>
                      </a:lnTo>
                      <a:cubicBezTo>
                        <a:pt x="12116" y="6528"/>
                        <a:pt x="12186" y="6584"/>
                        <a:pt x="12176" y="6644"/>
                      </a:cubicBezTo>
                      <a:lnTo>
                        <a:pt x="12176" y="6644"/>
                      </a:lnTo>
                      <a:cubicBezTo>
                        <a:pt x="12171" y="6584"/>
                        <a:pt x="12094" y="6528"/>
                        <a:pt x="12031" y="6486"/>
                      </a:cubicBezTo>
                      <a:close/>
                      <a:moveTo>
                        <a:pt x="15545" y="2699"/>
                      </a:moveTo>
                      <a:cubicBezTo>
                        <a:pt x="15780" y="2699"/>
                        <a:pt x="15410" y="3372"/>
                        <a:pt x="14291" y="3994"/>
                      </a:cubicBezTo>
                      <a:lnTo>
                        <a:pt x="14291" y="4027"/>
                      </a:lnTo>
                      <a:cubicBezTo>
                        <a:pt x="14456" y="3953"/>
                        <a:pt x="14578" y="3921"/>
                        <a:pt x="14661" y="3921"/>
                      </a:cubicBezTo>
                      <a:cubicBezTo>
                        <a:pt x="14913" y="3921"/>
                        <a:pt x="14807" y="4209"/>
                        <a:pt x="14457" y="4459"/>
                      </a:cubicBezTo>
                      <a:cubicBezTo>
                        <a:pt x="13826" y="4891"/>
                        <a:pt x="13261" y="5589"/>
                        <a:pt x="12463" y="5722"/>
                      </a:cubicBezTo>
                      <a:cubicBezTo>
                        <a:pt x="12663" y="5556"/>
                        <a:pt x="12895" y="5456"/>
                        <a:pt x="12962" y="5124"/>
                      </a:cubicBezTo>
                      <a:lnTo>
                        <a:pt x="12962" y="5124"/>
                      </a:lnTo>
                      <a:cubicBezTo>
                        <a:pt x="11699" y="5821"/>
                        <a:pt x="10935" y="7317"/>
                        <a:pt x="9805" y="8048"/>
                      </a:cubicBezTo>
                      <a:cubicBezTo>
                        <a:pt x="9306" y="7483"/>
                        <a:pt x="10602" y="6918"/>
                        <a:pt x="10502" y="6785"/>
                      </a:cubicBezTo>
                      <a:cubicBezTo>
                        <a:pt x="10602" y="6785"/>
                        <a:pt x="10602" y="6785"/>
                        <a:pt x="10569" y="6719"/>
                      </a:cubicBezTo>
                      <a:cubicBezTo>
                        <a:pt x="11599" y="6054"/>
                        <a:pt x="13028" y="3694"/>
                        <a:pt x="14491" y="3595"/>
                      </a:cubicBezTo>
                      <a:cubicBezTo>
                        <a:pt x="15041" y="2944"/>
                        <a:pt x="15403" y="2699"/>
                        <a:pt x="15545" y="2699"/>
                      </a:cubicBezTo>
                      <a:close/>
                      <a:moveTo>
                        <a:pt x="9738" y="8480"/>
                      </a:moveTo>
                      <a:lnTo>
                        <a:pt x="9738" y="8480"/>
                      </a:lnTo>
                      <a:cubicBezTo>
                        <a:pt x="9705" y="8580"/>
                        <a:pt x="9638" y="8646"/>
                        <a:pt x="9572" y="8646"/>
                      </a:cubicBezTo>
                      <a:cubicBezTo>
                        <a:pt x="9638" y="8613"/>
                        <a:pt x="9705" y="8547"/>
                        <a:pt x="9738" y="8480"/>
                      </a:cubicBezTo>
                      <a:close/>
                      <a:moveTo>
                        <a:pt x="8475" y="8613"/>
                      </a:moveTo>
                      <a:lnTo>
                        <a:pt x="8475" y="8646"/>
                      </a:lnTo>
                      <a:cubicBezTo>
                        <a:pt x="8442" y="8679"/>
                        <a:pt x="8409" y="8712"/>
                        <a:pt x="8376" y="8778"/>
                      </a:cubicBezTo>
                      <a:lnTo>
                        <a:pt x="8376" y="8778"/>
                      </a:lnTo>
                      <a:cubicBezTo>
                        <a:pt x="8409" y="8712"/>
                        <a:pt x="8442" y="8679"/>
                        <a:pt x="8475" y="8613"/>
                      </a:cubicBezTo>
                      <a:close/>
                      <a:moveTo>
                        <a:pt x="7977" y="9012"/>
                      </a:moveTo>
                      <a:lnTo>
                        <a:pt x="7977" y="9012"/>
                      </a:lnTo>
                      <a:cubicBezTo>
                        <a:pt x="8010" y="9045"/>
                        <a:pt x="8043" y="9078"/>
                        <a:pt x="8076" y="9145"/>
                      </a:cubicBezTo>
                      <a:cubicBezTo>
                        <a:pt x="8043" y="9112"/>
                        <a:pt x="8010" y="9045"/>
                        <a:pt x="7977" y="9012"/>
                      </a:cubicBezTo>
                      <a:close/>
                      <a:moveTo>
                        <a:pt x="17050" y="9145"/>
                      </a:moveTo>
                      <a:lnTo>
                        <a:pt x="17050" y="9145"/>
                      </a:lnTo>
                      <a:cubicBezTo>
                        <a:pt x="17263" y="9385"/>
                        <a:pt x="17219" y="9497"/>
                        <a:pt x="17021" y="9497"/>
                      </a:cubicBezTo>
                      <a:cubicBezTo>
                        <a:pt x="16973" y="9497"/>
                        <a:pt x="16915" y="9490"/>
                        <a:pt x="16850" y="9477"/>
                      </a:cubicBezTo>
                      <a:lnTo>
                        <a:pt x="16850" y="9477"/>
                      </a:lnTo>
                      <a:cubicBezTo>
                        <a:pt x="16875" y="9482"/>
                        <a:pt x="16899" y="9485"/>
                        <a:pt x="16921" y="9485"/>
                      </a:cubicBezTo>
                      <a:cubicBezTo>
                        <a:pt x="17043" y="9485"/>
                        <a:pt x="17106" y="9399"/>
                        <a:pt x="17050" y="9145"/>
                      </a:cubicBezTo>
                      <a:close/>
                      <a:moveTo>
                        <a:pt x="31871" y="9472"/>
                      </a:moveTo>
                      <a:cubicBezTo>
                        <a:pt x="31894" y="9472"/>
                        <a:pt x="31916" y="9473"/>
                        <a:pt x="31939" y="9477"/>
                      </a:cubicBezTo>
                      <a:cubicBezTo>
                        <a:pt x="31872" y="9477"/>
                        <a:pt x="31773" y="9477"/>
                        <a:pt x="31673" y="9510"/>
                      </a:cubicBezTo>
                      <a:lnTo>
                        <a:pt x="31673" y="9544"/>
                      </a:lnTo>
                      <a:lnTo>
                        <a:pt x="31468" y="9544"/>
                      </a:lnTo>
                      <a:cubicBezTo>
                        <a:pt x="31610" y="9526"/>
                        <a:pt x="31741" y="9472"/>
                        <a:pt x="31871" y="9472"/>
                      </a:cubicBezTo>
                      <a:close/>
                      <a:moveTo>
                        <a:pt x="33368" y="9643"/>
                      </a:moveTo>
                      <a:cubicBezTo>
                        <a:pt x="33600" y="9743"/>
                        <a:pt x="33634" y="9943"/>
                        <a:pt x="33767" y="10109"/>
                      </a:cubicBezTo>
                      <a:cubicBezTo>
                        <a:pt x="33700" y="10109"/>
                        <a:pt x="33567" y="10242"/>
                        <a:pt x="33501" y="10242"/>
                      </a:cubicBezTo>
                      <a:cubicBezTo>
                        <a:pt x="33733" y="10109"/>
                        <a:pt x="33600" y="9743"/>
                        <a:pt x="33368" y="9643"/>
                      </a:cubicBezTo>
                      <a:close/>
                      <a:moveTo>
                        <a:pt x="8774" y="10242"/>
                      </a:moveTo>
                      <a:lnTo>
                        <a:pt x="8243" y="11106"/>
                      </a:lnTo>
                      <a:lnTo>
                        <a:pt x="8143" y="11172"/>
                      </a:lnTo>
                      <a:cubicBezTo>
                        <a:pt x="8409" y="10873"/>
                        <a:pt x="8575" y="10541"/>
                        <a:pt x="8774" y="10242"/>
                      </a:cubicBezTo>
                      <a:close/>
                      <a:moveTo>
                        <a:pt x="6710" y="12557"/>
                      </a:moveTo>
                      <a:cubicBezTo>
                        <a:pt x="6674" y="12580"/>
                        <a:pt x="6641" y="12607"/>
                        <a:pt x="6614" y="12635"/>
                      </a:cubicBezTo>
                      <a:lnTo>
                        <a:pt x="6581" y="12668"/>
                      </a:lnTo>
                      <a:cubicBezTo>
                        <a:pt x="6615" y="12616"/>
                        <a:pt x="6658" y="12583"/>
                        <a:pt x="6710" y="12557"/>
                      </a:cubicBezTo>
                      <a:close/>
                      <a:moveTo>
                        <a:pt x="5850" y="12767"/>
                      </a:moveTo>
                      <a:cubicBezTo>
                        <a:pt x="5850" y="12799"/>
                        <a:pt x="5850" y="12801"/>
                        <a:pt x="5850" y="12828"/>
                      </a:cubicBezTo>
                      <a:lnTo>
                        <a:pt x="5850" y="12828"/>
                      </a:lnTo>
                      <a:cubicBezTo>
                        <a:pt x="5844" y="12812"/>
                        <a:pt x="5843" y="12792"/>
                        <a:pt x="5850" y="12767"/>
                      </a:cubicBezTo>
                      <a:close/>
                      <a:moveTo>
                        <a:pt x="6016" y="12867"/>
                      </a:moveTo>
                      <a:cubicBezTo>
                        <a:pt x="6005" y="12878"/>
                        <a:pt x="5979" y="12886"/>
                        <a:pt x="5951" y="12886"/>
                      </a:cubicBezTo>
                      <a:cubicBezTo>
                        <a:pt x="5926" y="12886"/>
                        <a:pt x="5900" y="12880"/>
                        <a:pt x="5880" y="12867"/>
                      </a:cubicBezTo>
                      <a:close/>
                      <a:moveTo>
                        <a:pt x="37854" y="16124"/>
                      </a:moveTo>
                      <a:cubicBezTo>
                        <a:pt x="37795" y="16183"/>
                        <a:pt x="37842" y="16296"/>
                        <a:pt x="37923" y="16296"/>
                      </a:cubicBezTo>
                      <a:lnTo>
                        <a:pt x="37923" y="16296"/>
                      </a:lnTo>
                      <a:cubicBezTo>
                        <a:pt x="37923" y="16296"/>
                        <a:pt x="37923" y="16296"/>
                        <a:pt x="37923" y="16296"/>
                      </a:cubicBezTo>
                      <a:cubicBezTo>
                        <a:pt x="37841" y="16296"/>
                        <a:pt x="37792" y="16183"/>
                        <a:pt x="37821" y="16124"/>
                      </a:cubicBezTo>
                      <a:close/>
                      <a:moveTo>
                        <a:pt x="30011" y="20877"/>
                      </a:moveTo>
                      <a:cubicBezTo>
                        <a:pt x="30011" y="20933"/>
                        <a:pt x="29947" y="20989"/>
                        <a:pt x="29880" y="21004"/>
                      </a:cubicBezTo>
                      <a:lnTo>
                        <a:pt x="29880" y="21004"/>
                      </a:lnTo>
                      <a:cubicBezTo>
                        <a:pt x="29934" y="20986"/>
                        <a:pt x="29984" y="20931"/>
                        <a:pt x="30011" y="20877"/>
                      </a:cubicBezTo>
                      <a:close/>
                      <a:moveTo>
                        <a:pt x="32105" y="23203"/>
                      </a:moveTo>
                      <a:lnTo>
                        <a:pt x="32072" y="23236"/>
                      </a:lnTo>
                      <a:lnTo>
                        <a:pt x="32038" y="23236"/>
                      </a:lnTo>
                      <a:cubicBezTo>
                        <a:pt x="32038" y="23236"/>
                        <a:pt x="32072" y="23203"/>
                        <a:pt x="32105" y="23203"/>
                      </a:cubicBezTo>
                      <a:close/>
                      <a:moveTo>
                        <a:pt x="32251" y="23187"/>
                      </a:moveTo>
                      <a:cubicBezTo>
                        <a:pt x="32366" y="23215"/>
                        <a:pt x="32476" y="23275"/>
                        <a:pt x="32570" y="23369"/>
                      </a:cubicBezTo>
                      <a:cubicBezTo>
                        <a:pt x="32537" y="23336"/>
                        <a:pt x="32537" y="23303"/>
                        <a:pt x="32537" y="23270"/>
                      </a:cubicBezTo>
                      <a:lnTo>
                        <a:pt x="32537" y="23270"/>
                      </a:lnTo>
                      <a:cubicBezTo>
                        <a:pt x="32537" y="23402"/>
                        <a:pt x="32736" y="23369"/>
                        <a:pt x="32803" y="23402"/>
                      </a:cubicBezTo>
                      <a:cubicBezTo>
                        <a:pt x="32736" y="23402"/>
                        <a:pt x="32637" y="23369"/>
                        <a:pt x="32570" y="23369"/>
                      </a:cubicBezTo>
                      <a:cubicBezTo>
                        <a:pt x="32455" y="23323"/>
                        <a:pt x="32356" y="23230"/>
                        <a:pt x="32251" y="23187"/>
                      </a:cubicBezTo>
                      <a:close/>
                      <a:moveTo>
                        <a:pt x="45698" y="24898"/>
                      </a:moveTo>
                      <a:cubicBezTo>
                        <a:pt x="45565" y="25097"/>
                        <a:pt x="45465" y="25264"/>
                        <a:pt x="45399" y="25496"/>
                      </a:cubicBezTo>
                      <a:cubicBezTo>
                        <a:pt x="45438" y="25279"/>
                        <a:pt x="45560" y="25109"/>
                        <a:pt x="45666" y="24930"/>
                      </a:cubicBezTo>
                      <a:lnTo>
                        <a:pt x="45666" y="24930"/>
                      </a:lnTo>
                      <a:lnTo>
                        <a:pt x="45698" y="24898"/>
                      </a:lnTo>
                      <a:close/>
                      <a:moveTo>
                        <a:pt x="45232" y="25862"/>
                      </a:moveTo>
                      <a:cubicBezTo>
                        <a:pt x="45166" y="26028"/>
                        <a:pt x="45199" y="26227"/>
                        <a:pt x="45299" y="26394"/>
                      </a:cubicBezTo>
                      <a:cubicBezTo>
                        <a:pt x="45133" y="26261"/>
                        <a:pt x="45199" y="26061"/>
                        <a:pt x="45199" y="25862"/>
                      </a:cubicBezTo>
                      <a:close/>
                      <a:moveTo>
                        <a:pt x="41577" y="26925"/>
                      </a:moveTo>
                      <a:cubicBezTo>
                        <a:pt x="41530" y="26937"/>
                        <a:pt x="41520" y="26969"/>
                        <a:pt x="41519" y="27009"/>
                      </a:cubicBezTo>
                      <a:lnTo>
                        <a:pt x="41519" y="27009"/>
                      </a:lnTo>
                      <a:cubicBezTo>
                        <a:pt x="41501" y="26964"/>
                        <a:pt x="41494" y="26925"/>
                        <a:pt x="41577" y="26925"/>
                      </a:cubicBezTo>
                      <a:close/>
                      <a:moveTo>
                        <a:pt x="26621" y="26992"/>
                      </a:moveTo>
                      <a:cubicBezTo>
                        <a:pt x="26821" y="27025"/>
                        <a:pt x="27020" y="27058"/>
                        <a:pt x="27219" y="27158"/>
                      </a:cubicBezTo>
                      <a:cubicBezTo>
                        <a:pt x="27020" y="27091"/>
                        <a:pt x="26821" y="27025"/>
                        <a:pt x="26588" y="26992"/>
                      </a:cubicBezTo>
                      <a:close/>
                      <a:moveTo>
                        <a:pt x="41513" y="27122"/>
                      </a:moveTo>
                      <a:cubicBezTo>
                        <a:pt x="41504" y="27163"/>
                        <a:pt x="41479" y="27202"/>
                        <a:pt x="41411" y="27224"/>
                      </a:cubicBezTo>
                      <a:cubicBezTo>
                        <a:pt x="41435" y="27199"/>
                        <a:pt x="41479" y="27156"/>
                        <a:pt x="41513" y="27122"/>
                      </a:cubicBezTo>
                      <a:close/>
                      <a:moveTo>
                        <a:pt x="4011" y="28205"/>
                      </a:moveTo>
                      <a:cubicBezTo>
                        <a:pt x="4004" y="28220"/>
                        <a:pt x="3992" y="28232"/>
                        <a:pt x="3978" y="28241"/>
                      </a:cubicBezTo>
                      <a:lnTo>
                        <a:pt x="3978" y="28241"/>
                      </a:lnTo>
                      <a:cubicBezTo>
                        <a:pt x="3990" y="28230"/>
                        <a:pt x="4001" y="28218"/>
                        <a:pt x="4011" y="28205"/>
                      </a:cubicBezTo>
                      <a:close/>
                      <a:moveTo>
                        <a:pt x="42740" y="28255"/>
                      </a:moveTo>
                      <a:cubicBezTo>
                        <a:pt x="42673" y="28321"/>
                        <a:pt x="42740" y="28421"/>
                        <a:pt x="42806" y="28421"/>
                      </a:cubicBezTo>
                      <a:cubicBezTo>
                        <a:pt x="42740" y="28421"/>
                        <a:pt x="42707" y="28388"/>
                        <a:pt x="42707" y="28321"/>
                      </a:cubicBezTo>
                      <a:cubicBezTo>
                        <a:pt x="42707" y="28288"/>
                        <a:pt x="42707" y="28255"/>
                        <a:pt x="42740" y="28255"/>
                      </a:cubicBezTo>
                      <a:close/>
                      <a:moveTo>
                        <a:pt x="29380" y="29584"/>
                      </a:moveTo>
                      <a:cubicBezTo>
                        <a:pt x="29446" y="29584"/>
                        <a:pt x="29513" y="29617"/>
                        <a:pt x="29546" y="29684"/>
                      </a:cubicBezTo>
                      <a:lnTo>
                        <a:pt x="29546" y="29717"/>
                      </a:lnTo>
                      <a:cubicBezTo>
                        <a:pt x="29546" y="29717"/>
                        <a:pt x="29546" y="29750"/>
                        <a:pt x="29513" y="29750"/>
                      </a:cubicBezTo>
                      <a:cubicBezTo>
                        <a:pt x="29579" y="29651"/>
                        <a:pt x="29446" y="29617"/>
                        <a:pt x="29380" y="29584"/>
                      </a:cubicBezTo>
                      <a:close/>
                      <a:moveTo>
                        <a:pt x="27485" y="29684"/>
                      </a:moveTo>
                      <a:cubicBezTo>
                        <a:pt x="27419" y="29783"/>
                        <a:pt x="27319" y="29817"/>
                        <a:pt x="27219" y="29850"/>
                      </a:cubicBezTo>
                      <a:cubicBezTo>
                        <a:pt x="27319" y="29817"/>
                        <a:pt x="27419" y="29750"/>
                        <a:pt x="27452" y="29684"/>
                      </a:cubicBezTo>
                      <a:close/>
                      <a:moveTo>
                        <a:pt x="28349" y="31877"/>
                      </a:moveTo>
                      <a:cubicBezTo>
                        <a:pt x="28349" y="31977"/>
                        <a:pt x="28416" y="32110"/>
                        <a:pt x="28482" y="32210"/>
                      </a:cubicBezTo>
                      <a:cubicBezTo>
                        <a:pt x="28383" y="32077"/>
                        <a:pt x="28316" y="31977"/>
                        <a:pt x="28349" y="31877"/>
                      </a:cubicBezTo>
                      <a:close/>
                      <a:moveTo>
                        <a:pt x="9107" y="33207"/>
                      </a:moveTo>
                      <a:cubicBezTo>
                        <a:pt x="9107" y="33207"/>
                        <a:pt x="9107" y="33207"/>
                        <a:pt x="9073" y="33240"/>
                      </a:cubicBezTo>
                      <a:cubicBezTo>
                        <a:pt x="9040" y="33240"/>
                        <a:pt x="9073" y="33207"/>
                        <a:pt x="9107" y="33207"/>
                      </a:cubicBezTo>
                      <a:close/>
                      <a:moveTo>
                        <a:pt x="40846" y="33971"/>
                      </a:moveTo>
                      <a:cubicBezTo>
                        <a:pt x="40818" y="33999"/>
                        <a:pt x="40766" y="34051"/>
                        <a:pt x="40710" y="34086"/>
                      </a:cubicBezTo>
                      <a:lnTo>
                        <a:pt x="40710" y="34086"/>
                      </a:lnTo>
                      <a:cubicBezTo>
                        <a:pt x="40744" y="34039"/>
                        <a:pt x="40795" y="34005"/>
                        <a:pt x="40846" y="33971"/>
                      </a:cubicBezTo>
                      <a:close/>
                      <a:moveTo>
                        <a:pt x="40679" y="34153"/>
                      </a:moveTo>
                      <a:lnTo>
                        <a:pt x="40679" y="34270"/>
                      </a:lnTo>
                      <a:cubicBezTo>
                        <a:pt x="40670" y="34224"/>
                        <a:pt x="40671" y="34186"/>
                        <a:pt x="40679" y="34153"/>
                      </a:cubicBezTo>
                      <a:close/>
                      <a:moveTo>
                        <a:pt x="31210" y="34325"/>
                      </a:moveTo>
                      <a:cubicBezTo>
                        <a:pt x="31283" y="34325"/>
                        <a:pt x="31325" y="34473"/>
                        <a:pt x="31286" y="34473"/>
                      </a:cubicBezTo>
                      <a:cubicBezTo>
                        <a:pt x="31284" y="34473"/>
                        <a:pt x="31283" y="34473"/>
                        <a:pt x="31281" y="34472"/>
                      </a:cubicBezTo>
                      <a:lnTo>
                        <a:pt x="31281" y="34472"/>
                      </a:lnTo>
                      <a:cubicBezTo>
                        <a:pt x="31293" y="34423"/>
                        <a:pt x="31249" y="34330"/>
                        <a:pt x="31204" y="34325"/>
                      </a:cubicBezTo>
                      <a:lnTo>
                        <a:pt x="31204" y="34325"/>
                      </a:lnTo>
                      <a:cubicBezTo>
                        <a:pt x="31206" y="34325"/>
                        <a:pt x="31208" y="34325"/>
                        <a:pt x="31210" y="34325"/>
                      </a:cubicBezTo>
                      <a:close/>
                      <a:moveTo>
                        <a:pt x="20639" y="34270"/>
                      </a:moveTo>
                      <a:lnTo>
                        <a:pt x="20639" y="34270"/>
                      </a:lnTo>
                      <a:cubicBezTo>
                        <a:pt x="20805" y="34270"/>
                        <a:pt x="20672" y="34436"/>
                        <a:pt x="20672" y="34536"/>
                      </a:cubicBezTo>
                      <a:lnTo>
                        <a:pt x="20639" y="34536"/>
                      </a:lnTo>
                      <a:cubicBezTo>
                        <a:pt x="20639" y="34436"/>
                        <a:pt x="20805" y="34270"/>
                        <a:pt x="20639" y="34270"/>
                      </a:cubicBezTo>
                      <a:close/>
                      <a:moveTo>
                        <a:pt x="13666" y="36498"/>
                      </a:moveTo>
                      <a:cubicBezTo>
                        <a:pt x="13667" y="36564"/>
                        <a:pt x="13584" y="36568"/>
                        <a:pt x="13527" y="36597"/>
                      </a:cubicBezTo>
                      <a:cubicBezTo>
                        <a:pt x="13584" y="36539"/>
                        <a:pt x="13666" y="36556"/>
                        <a:pt x="13666" y="36498"/>
                      </a:cubicBezTo>
                      <a:close/>
                      <a:moveTo>
                        <a:pt x="13497" y="36749"/>
                      </a:moveTo>
                      <a:cubicBezTo>
                        <a:pt x="13515" y="36763"/>
                        <a:pt x="13527" y="36788"/>
                        <a:pt x="13527" y="36829"/>
                      </a:cubicBezTo>
                      <a:cubicBezTo>
                        <a:pt x="13527" y="36803"/>
                        <a:pt x="13505" y="36776"/>
                        <a:pt x="13497" y="36749"/>
                      </a:cubicBezTo>
                      <a:close/>
                      <a:moveTo>
                        <a:pt x="15089" y="36862"/>
                      </a:moveTo>
                      <a:cubicBezTo>
                        <a:pt x="15113" y="36899"/>
                        <a:pt x="15131" y="36941"/>
                        <a:pt x="15145" y="36984"/>
                      </a:cubicBezTo>
                      <a:lnTo>
                        <a:pt x="15145" y="36984"/>
                      </a:lnTo>
                      <a:cubicBezTo>
                        <a:pt x="15128" y="36944"/>
                        <a:pt x="15109" y="36903"/>
                        <a:pt x="15089" y="36862"/>
                      </a:cubicBezTo>
                      <a:close/>
                      <a:moveTo>
                        <a:pt x="15247" y="37353"/>
                      </a:moveTo>
                      <a:cubicBezTo>
                        <a:pt x="15260" y="37380"/>
                        <a:pt x="15276" y="37406"/>
                        <a:pt x="15296" y="37428"/>
                      </a:cubicBezTo>
                      <a:lnTo>
                        <a:pt x="15296" y="37428"/>
                      </a:lnTo>
                      <a:cubicBezTo>
                        <a:pt x="15293" y="37428"/>
                        <a:pt x="15291" y="37427"/>
                        <a:pt x="15288" y="37427"/>
                      </a:cubicBezTo>
                      <a:cubicBezTo>
                        <a:pt x="15288" y="37461"/>
                        <a:pt x="15255" y="37461"/>
                        <a:pt x="15255" y="37494"/>
                      </a:cubicBezTo>
                      <a:cubicBezTo>
                        <a:pt x="15255" y="37446"/>
                        <a:pt x="15252" y="37399"/>
                        <a:pt x="15247" y="37353"/>
                      </a:cubicBezTo>
                      <a:close/>
                      <a:moveTo>
                        <a:pt x="37024" y="37461"/>
                      </a:moveTo>
                      <a:lnTo>
                        <a:pt x="37024" y="37461"/>
                      </a:lnTo>
                      <a:cubicBezTo>
                        <a:pt x="36922" y="37537"/>
                        <a:pt x="36820" y="37613"/>
                        <a:pt x="36704" y="37659"/>
                      </a:cubicBezTo>
                      <a:lnTo>
                        <a:pt x="36704" y="37659"/>
                      </a:lnTo>
                      <a:cubicBezTo>
                        <a:pt x="36806" y="37589"/>
                        <a:pt x="36913" y="37522"/>
                        <a:pt x="37024" y="37461"/>
                      </a:cubicBezTo>
                      <a:close/>
                      <a:moveTo>
                        <a:pt x="36508" y="37806"/>
                      </a:moveTo>
                      <a:lnTo>
                        <a:pt x="36508" y="37806"/>
                      </a:lnTo>
                      <a:cubicBezTo>
                        <a:pt x="36390" y="37959"/>
                        <a:pt x="36308" y="38032"/>
                        <a:pt x="36226" y="38059"/>
                      </a:cubicBezTo>
                      <a:cubicBezTo>
                        <a:pt x="36315" y="37970"/>
                        <a:pt x="36409" y="37885"/>
                        <a:pt x="36508" y="37806"/>
                      </a:cubicBezTo>
                      <a:close/>
                      <a:moveTo>
                        <a:pt x="22207" y="38185"/>
                      </a:moveTo>
                      <a:cubicBezTo>
                        <a:pt x="22229" y="38185"/>
                        <a:pt x="22250" y="38188"/>
                        <a:pt x="22269" y="38192"/>
                      </a:cubicBezTo>
                      <a:lnTo>
                        <a:pt x="22135" y="38192"/>
                      </a:lnTo>
                      <a:cubicBezTo>
                        <a:pt x="22161" y="38187"/>
                        <a:pt x="22185" y="38185"/>
                        <a:pt x="22207" y="38185"/>
                      </a:cubicBezTo>
                      <a:close/>
                      <a:moveTo>
                        <a:pt x="18809" y="38329"/>
                      </a:moveTo>
                      <a:cubicBezTo>
                        <a:pt x="18812" y="38329"/>
                        <a:pt x="18814" y="38329"/>
                        <a:pt x="18817" y="38329"/>
                      </a:cubicBezTo>
                      <a:lnTo>
                        <a:pt x="18817" y="38329"/>
                      </a:lnTo>
                      <a:lnTo>
                        <a:pt x="18612" y="38391"/>
                      </a:lnTo>
                      <a:cubicBezTo>
                        <a:pt x="18699" y="38348"/>
                        <a:pt x="18760" y="38329"/>
                        <a:pt x="18809" y="38329"/>
                      </a:cubicBezTo>
                      <a:close/>
                      <a:moveTo>
                        <a:pt x="22430" y="38301"/>
                      </a:moveTo>
                      <a:cubicBezTo>
                        <a:pt x="22453" y="38328"/>
                        <a:pt x="22476" y="38358"/>
                        <a:pt x="22500" y="38391"/>
                      </a:cubicBezTo>
                      <a:cubicBezTo>
                        <a:pt x="22470" y="38361"/>
                        <a:pt x="22447" y="38331"/>
                        <a:pt x="22430" y="38301"/>
                      </a:cubicBezTo>
                      <a:close/>
                      <a:moveTo>
                        <a:pt x="18969" y="38429"/>
                      </a:moveTo>
                      <a:cubicBezTo>
                        <a:pt x="19012" y="38483"/>
                        <a:pt x="19061" y="38553"/>
                        <a:pt x="19143" y="38624"/>
                      </a:cubicBezTo>
                      <a:cubicBezTo>
                        <a:pt x="19057" y="38581"/>
                        <a:pt x="18999" y="38510"/>
                        <a:pt x="18969" y="38429"/>
                      </a:cubicBezTo>
                      <a:close/>
                      <a:moveTo>
                        <a:pt x="23535" y="39076"/>
                      </a:moveTo>
                      <a:lnTo>
                        <a:pt x="23497" y="39089"/>
                      </a:lnTo>
                      <a:cubicBezTo>
                        <a:pt x="23511" y="39082"/>
                        <a:pt x="23524" y="39078"/>
                        <a:pt x="23535" y="39076"/>
                      </a:cubicBezTo>
                      <a:close/>
                      <a:moveTo>
                        <a:pt x="28648" y="39056"/>
                      </a:moveTo>
                      <a:cubicBezTo>
                        <a:pt x="28678" y="39056"/>
                        <a:pt x="28708" y="39083"/>
                        <a:pt x="28738" y="39137"/>
                      </a:cubicBezTo>
                      <a:lnTo>
                        <a:pt x="28738" y="39137"/>
                      </a:lnTo>
                      <a:cubicBezTo>
                        <a:pt x="28697" y="39116"/>
                        <a:pt x="28664" y="39088"/>
                        <a:pt x="28648" y="39056"/>
                      </a:cubicBezTo>
                      <a:close/>
                      <a:moveTo>
                        <a:pt x="29045" y="39125"/>
                      </a:moveTo>
                      <a:lnTo>
                        <a:pt x="29045" y="39125"/>
                      </a:lnTo>
                      <a:cubicBezTo>
                        <a:pt x="29012" y="39161"/>
                        <a:pt x="28960" y="39177"/>
                        <a:pt x="28903" y="39177"/>
                      </a:cubicBezTo>
                      <a:cubicBezTo>
                        <a:pt x="28859" y="39177"/>
                        <a:pt x="28812" y="39167"/>
                        <a:pt x="28771" y="39151"/>
                      </a:cubicBezTo>
                      <a:lnTo>
                        <a:pt x="28771" y="39151"/>
                      </a:lnTo>
                      <a:cubicBezTo>
                        <a:pt x="28787" y="39149"/>
                        <a:pt x="28805" y="39148"/>
                        <a:pt x="28822" y="39148"/>
                      </a:cubicBezTo>
                      <a:cubicBezTo>
                        <a:pt x="28862" y="39148"/>
                        <a:pt x="28903" y="39152"/>
                        <a:pt x="28940" y="39152"/>
                      </a:cubicBezTo>
                      <a:cubicBezTo>
                        <a:pt x="28982" y="39152"/>
                        <a:pt x="29020" y="39147"/>
                        <a:pt x="29045" y="39125"/>
                      </a:cubicBezTo>
                      <a:close/>
                      <a:moveTo>
                        <a:pt x="25998" y="39161"/>
                      </a:moveTo>
                      <a:lnTo>
                        <a:pt x="25998" y="39161"/>
                      </a:lnTo>
                      <a:cubicBezTo>
                        <a:pt x="25896" y="39176"/>
                        <a:pt x="25793" y="39189"/>
                        <a:pt x="25691" y="39189"/>
                      </a:cubicBezTo>
                      <a:cubicBezTo>
                        <a:pt x="25800" y="39180"/>
                        <a:pt x="25902" y="39168"/>
                        <a:pt x="25998" y="39161"/>
                      </a:cubicBezTo>
                      <a:close/>
                      <a:moveTo>
                        <a:pt x="23629" y="39140"/>
                      </a:moveTo>
                      <a:lnTo>
                        <a:pt x="23629" y="39140"/>
                      </a:lnTo>
                      <a:cubicBezTo>
                        <a:pt x="23645" y="39165"/>
                        <a:pt x="23660" y="39194"/>
                        <a:pt x="23678" y="39216"/>
                      </a:cubicBezTo>
                      <a:lnTo>
                        <a:pt x="23678" y="39216"/>
                      </a:lnTo>
                      <a:cubicBezTo>
                        <a:pt x="23659" y="39196"/>
                        <a:pt x="23643" y="39170"/>
                        <a:pt x="23629" y="39140"/>
                      </a:cubicBezTo>
                      <a:close/>
                      <a:moveTo>
                        <a:pt x="29081" y="39255"/>
                      </a:moveTo>
                      <a:cubicBezTo>
                        <a:pt x="28975" y="39255"/>
                        <a:pt x="28875" y="39255"/>
                        <a:pt x="28777" y="39258"/>
                      </a:cubicBezTo>
                      <a:lnTo>
                        <a:pt x="28777" y="39258"/>
                      </a:lnTo>
                      <a:lnTo>
                        <a:pt x="28815" y="39255"/>
                      </a:lnTo>
                      <a:close/>
                      <a:moveTo>
                        <a:pt x="26407" y="39196"/>
                      </a:moveTo>
                      <a:cubicBezTo>
                        <a:pt x="26493" y="39226"/>
                        <a:pt x="26575" y="39276"/>
                        <a:pt x="26654" y="39355"/>
                      </a:cubicBezTo>
                      <a:cubicBezTo>
                        <a:pt x="26541" y="39327"/>
                        <a:pt x="26451" y="39274"/>
                        <a:pt x="26407" y="39196"/>
                      </a:cubicBezTo>
                      <a:close/>
                      <a:moveTo>
                        <a:pt x="24527" y="39521"/>
                      </a:moveTo>
                      <a:cubicBezTo>
                        <a:pt x="24494" y="39721"/>
                        <a:pt x="24428" y="39721"/>
                        <a:pt x="24328" y="39721"/>
                      </a:cubicBezTo>
                      <a:cubicBezTo>
                        <a:pt x="24428" y="39721"/>
                        <a:pt x="24494" y="39687"/>
                        <a:pt x="24527" y="39521"/>
                      </a:cubicBezTo>
                      <a:close/>
                      <a:moveTo>
                        <a:pt x="21669" y="39852"/>
                      </a:moveTo>
                      <a:cubicBezTo>
                        <a:pt x="21685" y="39930"/>
                        <a:pt x="21727" y="39999"/>
                        <a:pt x="21783" y="40043"/>
                      </a:cubicBezTo>
                      <a:lnTo>
                        <a:pt x="21783" y="40043"/>
                      </a:lnTo>
                      <a:lnTo>
                        <a:pt x="21669" y="39986"/>
                      </a:lnTo>
                      <a:lnTo>
                        <a:pt x="21669" y="39852"/>
                      </a:lnTo>
                      <a:close/>
                      <a:moveTo>
                        <a:pt x="19298" y="1"/>
                      </a:moveTo>
                      <a:cubicBezTo>
                        <a:pt x="17308" y="1"/>
                        <a:pt x="14841" y="927"/>
                        <a:pt x="13228" y="1966"/>
                      </a:cubicBezTo>
                      <a:cubicBezTo>
                        <a:pt x="14158" y="1734"/>
                        <a:pt x="14923" y="1202"/>
                        <a:pt x="15787" y="1036"/>
                      </a:cubicBezTo>
                      <a:lnTo>
                        <a:pt x="15787" y="1036"/>
                      </a:lnTo>
                      <a:cubicBezTo>
                        <a:pt x="16451" y="1567"/>
                        <a:pt x="12762" y="2697"/>
                        <a:pt x="12596" y="3229"/>
                      </a:cubicBezTo>
                      <a:cubicBezTo>
                        <a:pt x="11566" y="4392"/>
                        <a:pt x="5850" y="8513"/>
                        <a:pt x="7977" y="8879"/>
                      </a:cubicBezTo>
                      <a:cubicBezTo>
                        <a:pt x="6946" y="10175"/>
                        <a:pt x="6082" y="11604"/>
                        <a:pt x="5451" y="13133"/>
                      </a:cubicBezTo>
                      <a:cubicBezTo>
                        <a:pt x="5204" y="13573"/>
                        <a:pt x="4411" y="13899"/>
                        <a:pt x="4388" y="14468"/>
                      </a:cubicBezTo>
                      <a:lnTo>
                        <a:pt x="4388" y="14468"/>
                      </a:lnTo>
                      <a:cubicBezTo>
                        <a:pt x="4381" y="14424"/>
                        <a:pt x="4379" y="14377"/>
                        <a:pt x="4387" y="14329"/>
                      </a:cubicBezTo>
                      <a:lnTo>
                        <a:pt x="4387" y="14329"/>
                      </a:lnTo>
                      <a:cubicBezTo>
                        <a:pt x="4316" y="14401"/>
                        <a:pt x="4261" y="14611"/>
                        <a:pt x="4199" y="14611"/>
                      </a:cubicBezTo>
                      <a:cubicBezTo>
                        <a:pt x="4175" y="14611"/>
                        <a:pt x="4149" y="14579"/>
                        <a:pt x="4121" y="14496"/>
                      </a:cubicBezTo>
                      <a:cubicBezTo>
                        <a:pt x="3951" y="14347"/>
                        <a:pt x="3828" y="14287"/>
                        <a:pt x="3734" y="14287"/>
                      </a:cubicBezTo>
                      <a:cubicBezTo>
                        <a:pt x="3390" y="14287"/>
                        <a:pt x="3450" y="15096"/>
                        <a:pt x="3058" y="15227"/>
                      </a:cubicBezTo>
                      <a:cubicBezTo>
                        <a:pt x="3031" y="15238"/>
                        <a:pt x="3000" y="15241"/>
                        <a:pt x="2967" y="15241"/>
                      </a:cubicBezTo>
                      <a:cubicBezTo>
                        <a:pt x="2893" y="15241"/>
                        <a:pt x="2808" y="15222"/>
                        <a:pt x="2730" y="15222"/>
                      </a:cubicBezTo>
                      <a:cubicBezTo>
                        <a:pt x="2630" y="15222"/>
                        <a:pt x="2540" y="15253"/>
                        <a:pt x="2493" y="15393"/>
                      </a:cubicBezTo>
                      <a:cubicBezTo>
                        <a:pt x="1795" y="15725"/>
                        <a:pt x="1197" y="17088"/>
                        <a:pt x="1130" y="17753"/>
                      </a:cubicBezTo>
                      <a:cubicBezTo>
                        <a:pt x="1496" y="18384"/>
                        <a:pt x="133" y="19082"/>
                        <a:pt x="831" y="19248"/>
                      </a:cubicBezTo>
                      <a:cubicBezTo>
                        <a:pt x="931" y="19713"/>
                        <a:pt x="864" y="20179"/>
                        <a:pt x="732" y="20611"/>
                      </a:cubicBezTo>
                      <a:cubicBezTo>
                        <a:pt x="1263" y="21143"/>
                        <a:pt x="0" y="20810"/>
                        <a:pt x="1197" y="21973"/>
                      </a:cubicBezTo>
                      <a:cubicBezTo>
                        <a:pt x="1729" y="23934"/>
                        <a:pt x="2194" y="26294"/>
                        <a:pt x="3523" y="28255"/>
                      </a:cubicBezTo>
                      <a:lnTo>
                        <a:pt x="3357" y="28055"/>
                      </a:lnTo>
                      <a:lnTo>
                        <a:pt x="3357" y="28055"/>
                      </a:lnTo>
                      <a:cubicBezTo>
                        <a:pt x="3324" y="28554"/>
                        <a:pt x="3789" y="28753"/>
                        <a:pt x="4055" y="29052"/>
                      </a:cubicBezTo>
                      <a:cubicBezTo>
                        <a:pt x="3922" y="29218"/>
                        <a:pt x="4088" y="29318"/>
                        <a:pt x="4188" y="29318"/>
                      </a:cubicBezTo>
                      <a:cubicBezTo>
                        <a:pt x="4208" y="29325"/>
                        <a:pt x="4223" y="29328"/>
                        <a:pt x="4236" y="29328"/>
                      </a:cubicBezTo>
                      <a:cubicBezTo>
                        <a:pt x="4345" y="29328"/>
                        <a:pt x="4171" y="29086"/>
                        <a:pt x="4321" y="29086"/>
                      </a:cubicBezTo>
                      <a:cubicBezTo>
                        <a:pt x="4753" y="30016"/>
                        <a:pt x="5351" y="30814"/>
                        <a:pt x="6149" y="31445"/>
                      </a:cubicBezTo>
                      <a:cubicBezTo>
                        <a:pt x="6248" y="32110"/>
                        <a:pt x="6847" y="32376"/>
                        <a:pt x="7312" y="32841"/>
                      </a:cubicBezTo>
                      <a:cubicBezTo>
                        <a:pt x="7975" y="33331"/>
                        <a:pt x="8414" y="34598"/>
                        <a:pt x="9278" y="34598"/>
                      </a:cubicBezTo>
                      <a:cubicBezTo>
                        <a:pt x="9410" y="34598"/>
                        <a:pt x="9551" y="34569"/>
                        <a:pt x="9705" y="34503"/>
                      </a:cubicBezTo>
                      <a:cubicBezTo>
                        <a:pt x="9838" y="35001"/>
                        <a:pt x="10403" y="34503"/>
                        <a:pt x="9871" y="35101"/>
                      </a:cubicBezTo>
                      <a:cubicBezTo>
                        <a:pt x="9992" y="35017"/>
                        <a:pt x="10107" y="34988"/>
                        <a:pt x="10220" y="34988"/>
                      </a:cubicBezTo>
                      <a:cubicBezTo>
                        <a:pt x="10480" y="34988"/>
                        <a:pt x="10728" y="35142"/>
                        <a:pt x="10999" y="35142"/>
                      </a:cubicBezTo>
                      <a:cubicBezTo>
                        <a:pt x="11033" y="35142"/>
                        <a:pt x="11066" y="35139"/>
                        <a:pt x="11101" y="35134"/>
                      </a:cubicBezTo>
                      <a:lnTo>
                        <a:pt x="11101" y="35134"/>
                      </a:lnTo>
                      <a:cubicBezTo>
                        <a:pt x="9937" y="35433"/>
                        <a:pt x="12762" y="35965"/>
                        <a:pt x="12762" y="36497"/>
                      </a:cubicBezTo>
                      <a:cubicBezTo>
                        <a:pt x="12829" y="36829"/>
                        <a:pt x="13460" y="36696"/>
                        <a:pt x="13327" y="37029"/>
                      </a:cubicBezTo>
                      <a:cubicBezTo>
                        <a:pt x="13294" y="37128"/>
                        <a:pt x="13494" y="37261"/>
                        <a:pt x="13560" y="37261"/>
                      </a:cubicBezTo>
                      <a:cubicBezTo>
                        <a:pt x="13584" y="37267"/>
                        <a:pt x="13604" y="37270"/>
                        <a:pt x="13620" y="37270"/>
                      </a:cubicBezTo>
                      <a:cubicBezTo>
                        <a:pt x="13761" y="37270"/>
                        <a:pt x="13598" y="37053"/>
                        <a:pt x="13783" y="37053"/>
                      </a:cubicBezTo>
                      <a:cubicBezTo>
                        <a:pt x="13803" y="37053"/>
                        <a:pt x="13829" y="37056"/>
                        <a:pt x="13859" y="37062"/>
                      </a:cubicBezTo>
                      <a:cubicBezTo>
                        <a:pt x="13859" y="37229"/>
                        <a:pt x="13906" y="37303"/>
                        <a:pt x="14019" y="37303"/>
                      </a:cubicBezTo>
                      <a:cubicBezTo>
                        <a:pt x="14040" y="37303"/>
                        <a:pt x="14065" y="37300"/>
                        <a:pt x="14092" y="37294"/>
                      </a:cubicBezTo>
                      <a:cubicBezTo>
                        <a:pt x="14130" y="37485"/>
                        <a:pt x="14179" y="37556"/>
                        <a:pt x="14252" y="37556"/>
                      </a:cubicBezTo>
                      <a:cubicBezTo>
                        <a:pt x="14306" y="37556"/>
                        <a:pt x="14373" y="37517"/>
                        <a:pt x="14457" y="37461"/>
                      </a:cubicBezTo>
                      <a:cubicBezTo>
                        <a:pt x="14657" y="38358"/>
                        <a:pt x="15554" y="37992"/>
                        <a:pt x="16053" y="38591"/>
                      </a:cubicBezTo>
                      <a:cubicBezTo>
                        <a:pt x="17016" y="39654"/>
                        <a:pt x="18878" y="39654"/>
                        <a:pt x="20340" y="40219"/>
                      </a:cubicBezTo>
                      <a:cubicBezTo>
                        <a:pt x="20732" y="40271"/>
                        <a:pt x="21001" y="40468"/>
                        <a:pt x="21325" y="40468"/>
                      </a:cubicBezTo>
                      <a:cubicBezTo>
                        <a:pt x="21413" y="40468"/>
                        <a:pt x="21504" y="40454"/>
                        <a:pt x="21603" y="40418"/>
                      </a:cubicBezTo>
                      <a:cubicBezTo>
                        <a:pt x="22064" y="40580"/>
                        <a:pt x="22557" y="40645"/>
                        <a:pt x="23064" y="40645"/>
                      </a:cubicBezTo>
                      <a:cubicBezTo>
                        <a:pt x="24019" y="40645"/>
                        <a:pt x="25023" y="40413"/>
                        <a:pt x="25956" y="40153"/>
                      </a:cubicBezTo>
                      <a:lnTo>
                        <a:pt x="25956" y="40153"/>
                      </a:lnTo>
                      <a:cubicBezTo>
                        <a:pt x="26355" y="40252"/>
                        <a:pt x="25890" y="40319"/>
                        <a:pt x="25923" y="40485"/>
                      </a:cubicBezTo>
                      <a:cubicBezTo>
                        <a:pt x="25999" y="40517"/>
                        <a:pt x="26141" y="40539"/>
                        <a:pt x="26289" y="40539"/>
                      </a:cubicBezTo>
                      <a:cubicBezTo>
                        <a:pt x="26598" y="40539"/>
                        <a:pt x="26934" y="40444"/>
                        <a:pt x="26754" y="40153"/>
                      </a:cubicBezTo>
                      <a:lnTo>
                        <a:pt x="26754" y="40153"/>
                      </a:lnTo>
                      <a:cubicBezTo>
                        <a:pt x="26912" y="40378"/>
                        <a:pt x="27178" y="40512"/>
                        <a:pt x="27446" y="40512"/>
                      </a:cubicBezTo>
                      <a:cubicBezTo>
                        <a:pt x="27573" y="40512"/>
                        <a:pt x="27700" y="40482"/>
                        <a:pt x="27818" y="40418"/>
                      </a:cubicBezTo>
                      <a:cubicBezTo>
                        <a:pt x="26355" y="39787"/>
                        <a:pt x="29313" y="39721"/>
                        <a:pt x="30044" y="39521"/>
                      </a:cubicBezTo>
                      <a:cubicBezTo>
                        <a:pt x="30217" y="39636"/>
                        <a:pt x="30374" y="39683"/>
                        <a:pt x="30520" y="39683"/>
                      </a:cubicBezTo>
                      <a:cubicBezTo>
                        <a:pt x="30826" y="39683"/>
                        <a:pt x="31085" y="39479"/>
                        <a:pt x="31339" y="39271"/>
                      </a:cubicBezTo>
                      <a:lnTo>
                        <a:pt x="31339" y="39271"/>
                      </a:lnTo>
                      <a:cubicBezTo>
                        <a:pt x="31277" y="39339"/>
                        <a:pt x="31222" y="39412"/>
                        <a:pt x="31174" y="39488"/>
                      </a:cubicBezTo>
                      <a:cubicBezTo>
                        <a:pt x="34465" y="38159"/>
                        <a:pt x="38619" y="38657"/>
                        <a:pt x="40812" y="35467"/>
                      </a:cubicBezTo>
                      <a:cubicBezTo>
                        <a:pt x="41211" y="35267"/>
                        <a:pt x="41809" y="35201"/>
                        <a:pt x="41710" y="34569"/>
                      </a:cubicBezTo>
                      <a:cubicBezTo>
                        <a:pt x="42108" y="34370"/>
                        <a:pt x="42241" y="33572"/>
                        <a:pt x="42474" y="33140"/>
                      </a:cubicBezTo>
                      <a:cubicBezTo>
                        <a:pt x="42474" y="33173"/>
                        <a:pt x="42474" y="33173"/>
                        <a:pt x="42474" y="33207"/>
                      </a:cubicBezTo>
                      <a:cubicBezTo>
                        <a:pt x="43105" y="32110"/>
                        <a:pt x="43637" y="30947"/>
                        <a:pt x="44136" y="29783"/>
                      </a:cubicBezTo>
                      <a:cubicBezTo>
                        <a:pt x="46329" y="25962"/>
                        <a:pt x="46562" y="21442"/>
                        <a:pt x="46362" y="17121"/>
                      </a:cubicBezTo>
                      <a:cubicBezTo>
                        <a:pt x="46396" y="10740"/>
                        <a:pt x="40812" y="6353"/>
                        <a:pt x="36027" y="3096"/>
                      </a:cubicBezTo>
                      <a:lnTo>
                        <a:pt x="36159" y="3096"/>
                      </a:lnTo>
                      <a:cubicBezTo>
                        <a:pt x="31806" y="404"/>
                        <a:pt x="25092" y="205"/>
                        <a:pt x="20506" y="138"/>
                      </a:cubicBezTo>
                      <a:cubicBezTo>
                        <a:pt x="20135" y="44"/>
                        <a:pt x="19728" y="1"/>
                        <a:pt x="19298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68" name="Google Shape;968;p8"/>
                <p:cNvSpPr/>
                <p:nvPr/>
              </p:nvSpPr>
              <p:spPr>
                <a:xfrm>
                  <a:off x="4503750" y="5042225"/>
                  <a:ext cx="5850" cy="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" h="168" extrusionOk="0">
                      <a:moveTo>
                        <a:pt x="134" y="1"/>
                      </a:moveTo>
                      <a:cubicBezTo>
                        <a:pt x="1" y="1"/>
                        <a:pt x="34" y="134"/>
                        <a:pt x="134" y="167"/>
                      </a:cubicBezTo>
                      <a:cubicBezTo>
                        <a:pt x="233" y="101"/>
                        <a:pt x="233" y="34"/>
                        <a:pt x="134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69" name="Google Shape;969;p8"/>
                <p:cNvSpPr/>
                <p:nvPr/>
              </p:nvSpPr>
              <p:spPr>
                <a:xfrm>
                  <a:off x="4443825" y="4392550"/>
                  <a:ext cx="23275" cy="2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1" h="954" extrusionOk="0">
                      <a:moveTo>
                        <a:pt x="738" y="0"/>
                      </a:moveTo>
                      <a:cubicBezTo>
                        <a:pt x="708" y="0"/>
                        <a:pt x="665" y="10"/>
                        <a:pt x="603" y="32"/>
                      </a:cubicBezTo>
                      <a:cubicBezTo>
                        <a:pt x="302" y="379"/>
                        <a:pt x="1" y="953"/>
                        <a:pt x="139" y="953"/>
                      </a:cubicBezTo>
                      <a:cubicBezTo>
                        <a:pt x="199" y="953"/>
                        <a:pt x="342" y="845"/>
                        <a:pt x="603" y="564"/>
                      </a:cubicBezTo>
                      <a:cubicBezTo>
                        <a:pt x="517" y="419"/>
                        <a:pt x="930" y="0"/>
                        <a:pt x="738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70" name="Google Shape;970;p8"/>
                <p:cNvSpPr/>
                <p:nvPr/>
              </p:nvSpPr>
              <p:spPr>
                <a:xfrm>
                  <a:off x="4443100" y="4420750"/>
                  <a:ext cx="7500" cy="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" h="333" extrusionOk="0">
                      <a:moveTo>
                        <a:pt x="267" y="1"/>
                      </a:moveTo>
                      <a:lnTo>
                        <a:pt x="267" y="1"/>
                      </a:lnTo>
                      <a:cubicBezTo>
                        <a:pt x="100" y="34"/>
                        <a:pt x="34" y="100"/>
                        <a:pt x="1" y="333"/>
                      </a:cubicBezTo>
                      <a:cubicBezTo>
                        <a:pt x="167" y="233"/>
                        <a:pt x="300" y="200"/>
                        <a:pt x="267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71" name="Google Shape;971;p8"/>
                <p:cNvSpPr/>
                <p:nvPr/>
              </p:nvSpPr>
              <p:spPr>
                <a:xfrm>
                  <a:off x="4422325" y="4458150"/>
                  <a:ext cx="6725" cy="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" h="188" extrusionOk="0">
                      <a:moveTo>
                        <a:pt x="101" y="0"/>
                      </a:moveTo>
                      <a:lnTo>
                        <a:pt x="101" y="0"/>
                      </a:lnTo>
                      <a:cubicBezTo>
                        <a:pt x="67" y="33"/>
                        <a:pt x="1" y="67"/>
                        <a:pt x="1" y="100"/>
                      </a:cubicBezTo>
                      <a:cubicBezTo>
                        <a:pt x="1" y="164"/>
                        <a:pt x="26" y="188"/>
                        <a:pt x="58" y="188"/>
                      </a:cubicBezTo>
                      <a:cubicBezTo>
                        <a:pt x="141" y="188"/>
                        <a:pt x="269" y="24"/>
                        <a:pt x="101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72" name="Google Shape;972;p8"/>
                <p:cNvSpPr/>
                <p:nvPr/>
              </p:nvSpPr>
              <p:spPr>
                <a:xfrm>
                  <a:off x="4400725" y="4479950"/>
                  <a:ext cx="5350" cy="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" h="145" extrusionOk="0">
                      <a:moveTo>
                        <a:pt x="172" y="1"/>
                      </a:moveTo>
                      <a:cubicBezTo>
                        <a:pt x="131" y="1"/>
                        <a:pt x="60" y="52"/>
                        <a:pt x="1" y="92"/>
                      </a:cubicBezTo>
                      <a:cubicBezTo>
                        <a:pt x="27" y="131"/>
                        <a:pt x="53" y="145"/>
                        <a:pt x="79" y="145"/>
                      </a:cubicBezTo>
                      <a:cubicBezTo>
                        <a:pt x="119" y="145"/>
                        <a:pt x="160" y="112"/>
                        <a:pt x="200" y="92"/>
                      </a:cubicBezTo>
                      <a:cubicBezTo>
                        <a:pt x="214" y="25"/>
                        <a:pt x="200" y="1"/>
                        <a:pt x="172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73" name="Google Shape;973;p8"/>
                <p:cNvSpPr/>
                <p:nvPr/>
              </p:nvSpPr>
              <p:spPr>
                <a:xfrm>
                  <a:off x="4619250" y="4286150"/>
                  <a:ext cx="9150" cy="1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400" extrusionOk="0">
                      <a:moveTo>
                        <a:pt x="366" y="1"/>
                      </a:moveTo>
                      <a:lnTo>
                        <a:pt x="366" y="1"/>
                      </a:lnTo>
                      <a:cubicBezTo>
                        <a:pt x="167" y="67"/>
                        <a:pt x="34" y="134"/>
                        <a:pt x="0" y="399"/>
                      </a:cubicBezTo>
                      <a:cubicBezTo>
                        <a:pt x="266" y="333"/>
                        <a:pt x="366" y="233"/>
                        <a:pt x="366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</p:grpSp>
        <p:grpSp>
          <p:nvGrpSpPr>
            <p:cNvPr id="974" name="Google Shape;974;p8"/>
            <p:cNvGrpSpPr/>
            <p:nvPr/>
          </p:nvGrpSpPr>
          <p:grpSpPr>
            <a:xfrm rot="10800000">
              <a:off x="370111" y="4469286"/>
              <a:ext cx="424338" cy="323264"/>
              <a:chOff x="2213900" y="503525"/>
              <a:chExt cx="1369275" cy="1043125"/>
            </a:xfrm>
          </p:grpSpPr>
          <p:sp>
            <p:nvSpPr>
              <p:cNvPr id="975" name="Google Shape;975;p8"/>
              <p:cNvSpPr/>
              <p:nvPr/>
            </p:nvSpPr>
            <p:spPr>
              <a:xfrm>
                <a:off x="2213900" y="503525"/>
                <a:ext cx="1369275" cy="1043125"/>
              </a:xfrm>
              <a:custGeom>
                <a:avLst/>
                <a:gdLst/>
                <a:ahLst/>
                <a:cxnLst/>
                <a:rect l="l" t="t" r="r" b="b"/>
                <a:pathLst>
                  <a:path w="54771" h="41725" extrusionOk="0">
                    <a:moveTo>
                      <a:pt x="11962" y="12574"/>
                    </a:moveTo>
                    <a:lnTo>
                      <a:pt x="11962" y="12574"/>
                    </a:lnTo>
                    <a:cubicBezTo>
                      <a:pt x="11950" y="12618"/>
                      <a:pt x="11909" y="12685"/>
                      <a:pt x="11859" y="12727"/>
                    </a:cubicBezTo>
                    <a:lnTo>
                      <a:pt x="11859" y="12727"/>
                    </a:lnTo>
                    <a:cubicBezTo>
                      <a:pt x="11896" y="12667"/>
                      <a:pt x="11948" y="12620"/>
                      <a:pt x="11962" y="12574"/>
                    </a:cubicBezTo>
                    <a:close/>
                    <a:moveTo>
                      <a:pt x="11732" y="12751"/>
                    </a:moveTo>
                    <a:lnTo>
                      <a:pt x="11772" y="12765"/>
                    </a:lnTo>
                    <a:lnTo>
                      <a:pt x="11772" y="12765"/>
                    </a:lnTo>
                    <a:cubicBezTo>
                      <a:pt x="11759" y="12764"/>
                      <a:pt x="11745" y="12760"/>
                      <a:pt x="11732" y="12751"/>
                    </a:cubicBezTo>
                    <a:close/>
                    <a:moveTo>
                      <a:pt x="44634" y="19166"/>
                    </a:moveTo>
                    <a:cubicBezTo>
                      <a:pt x="44620" y="19205"/>
                      <a:pt x="44599" y="19242"/>
                      <a:pt x="44575" y="19274"/>
                    </a:cubicBezTo>
                    <a:lnTo>
                      <a:pt x="44575" y="19274"/>
                    </a:lnTo>
                    <a:cubicBezTo>
                      <a:pt x="44598" y="19238"/>
                      <a:pt x="44616" y="19202"/>
                      <a:pt x="44634" y="19166"/>
                    </a:cubicBezTo>
                    <a:close/>
                    <a:moveTo>
                      <a:pt x="23806" y="0"/>
                    </a:moveTo>
                    <a:cubicBezTo>
                      <a:pt x="22001" y="0"/>
                      <a:pt x="20253" y="485"/>
                      <a:pt x="18612" y="1817"/>
                    </a:cubicBezTo>
                    <a:cubicBezTo>
                      <a:pt x="14026" y="3512"/>
                      <a:pt x="12796" y="8863"/>
                      <a:pt x="10735" y="12785"/>
                    </a:cubicBezTo>
                    <a:cubicBezTo>
                      <a:pt x="6780" y="17271"/>
                      <a:pt x="1" y="23353"/>
                      <a:pt x="1995" y="29701"/>
                    </a:cubicBezTo>
                    <a:cubicBezTo>
                      <a:pt x="2560" y="30798"/>
                      <a:pt x="1928" y="32459"/>
                      <a:pt x="2393" y="33789"/>
                    </a:cubicBezTo>
                    <a:cubicBezTo>
                      <a:pt x="4454" y="35251"/>
                      <a:pt x="4687" y="37943"/>
                      <a:pt x="6913" y="39339"/>
                    </a:cubicBezTo>
                    <a:cubicBezTo>
                      <a:pt x="7276" y="39312"/>
                      <a:pt x="7616" y="39253"/>
                      <a:pt x="7931" y="39253"/>
                    </a:cubicBezTo>
                    <a:cubicBezTo>
                      <a:pt x="8395" y="39253"/>
                      <a:pt x="8803" y="39382"/>
                      <a:pt x="9140" y="39937"/>
                    </a:cubicBezTo>
                    <a:cubicBezTo>
                      <a:pt x="10799" y="41299"/>
                      <a:pt x="12814" y="41725"/>
                      <a:pt x="14908" y="41725"/>
                    </a:cubicBezTo>
                    <a:cubicBezTo>
                      <a:pt x="17515" y="41725"/>
                      <a:pt x="20245" y="41066"/>
                      <a:pt x="22567" y="40735"/>
                    </a:cubicBezTo>
                    <a:cubicBezTo>
                      <a:pt x="28383" y="38973"/>
                      <a:pt x="34531" y="40070"/>
                      <a:pt x="40447" y="38940"/>
                    </a:cubicBezTo>
                    <a:cubicBezTo>
                      <a:pt x="45598" y="37112"/>
                      <a:pt x="51315" y="35450"/>
                      <a:pt x="52976" y="29933"/>
                    </a:cubicBezTo>
                    <a:cubicBezTo>
                      <a:pt x="52411" y="28205"/>
                      <a:pt x="54405" y="27408"/>
                      <a:pt x="54638" y="25979"/>
                    </a:cubicBezTo>
                    <a:cubicBezTo>
                      <a:pt x="54705" y="24516"/>
                      <a:pt x="54239" y="23054"/>
                      <a:pt x="54306" y="21625"/>
                    </a:cubicBezTo>
                    <a:cubicBezTo>
                      <a:pt x="54771" y="20495"/>
                      <a:pt x="53375" y="19996"/>
                      <a:pt x="53375" y="18800"/>
                    </a:cubicBezTo>
                    <a:cubicBezTo>
                      <a:pt x="51747" y="10824"/>
                      <a:pt x="45897" y="4409"/>
                      <a:pt x="37921" y="3446"/>
                    </a:cubicBezTo>
                    <a:cubicBezTo>
                      <a:pt x="33365" y="3136"/>
                      <a:pt x="28398" y="0"/>
                      <a:pt x="23806" y="0"/>
                    </a:cubicBezTo>
                    <a:close/>
                  </a:path>
                </a:pathLst>
              </a:custGeom>
              <a:solidFill>
                <a:srgbClr val="F2B1A2">
                  <a:alpha val="734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80"/>
              </a:p>
            </p:txBody>
          </p:sp>
          <p:sp>
            <p:nvSpPr>
              <p:cNvPr id="976" name="Google Shape;976;p8"/>
              <p:cNvSpPr/>
              <p:nvPr/>
            </p:nvSpPr>
            <p:spPr>
              <a:xfrm>
                <a:off x="2366250" y="635956"/>
                <a:ext cx="1021616" cy="778276"/>
              </a:xfrm>
              <a:custGeom>
                <a:avLst/>
                <a:gdLst/>
                <a:ahLst/>
                <a:cxnLst/>
                <a:rect l="l" t="t" r="r" b="b"/>
                <a:pathLst>
                  <a:path w="54771" h="41725" extrusionOk="0">
                    <a:moveTo>
                      <a:pt x="11962" y="12574"/>
                    </a:moveTo>
                    <a:lnTo>
                      <a:pt x="11962" y="12574"/>
                    </a:lnTo>
                    <a:cubicBezTo>
                      <a:pt x="11950" y="12618"/>
                      <a:pt x="11909" y="12685"/>
                      <a:pt x="11859" y="12727"/>
                    </a:cubicBezTo>
                    <a:lnTo>
                      <a:pt x="11859" y="12727"/>
                    </a:lnTo>
                    <a:cubicBezTo>
                      <a:pt x="11896" y="12667"/>
                      <a:pt x="11948" y="12620"/>
                      <a:pt x="11962" y="12574"/>
                    </a:cubicBezTo>
                    <a:close/>
                    <a:moveTo>
                      <a:pt x="11732" y="12751"/>
                    </a:moveTo>
                    <a:lnTo>
                      <a:pt x="11772" y="12765"/>
                    </a:lnTo>
                    <a:lnTo>
                      <a:pt x="11772" y="12765"/>
                    </a:lnTo>
                    <a:cubicBezTo>
                      <a:pt x="11759" y="12764"/>
                      <a:pt x="11745" y="12760"/>
                      <a:pt x="11732" y="12751"/>
                    </a:cubicBezTo>
                    <a:close/>
                    <a:moveTo>
                      <a:pt x="44634" y="19166"/>
                    </a:moveTo>
                    <a:cubicBezTo>
                      <a:pt x="44620" y="19205"/>
                      <a:pt x="44599" y="19242"/>
                      <a:pt x="44575" y="19274"/>
                    </a:cubicBezTo>
                    <a:lnTo>
                      <a:pt x="44575" y="19274"/>
                    </a:lnTo>
                    <a:cubicBezTo>
                      <a:pt x="44598" y="19238"/>
                      <a:pt x="44616" y="19202"/>
                      <a:pt x="44634" y="19166"/>
                    </a:cubicBezTo>
                    <a:close/>
                    <a:moveTo>
                      <a:pt x="23806" y="0"/>
                    </a:moveTo>
                    <a:cubicBezTo>
                      <a:pt x="22001" y="0"/>
                      <a:pt x="20253" y="485"/>
                      <a:pt x="18612" y="1817"/>
                    </a:cubicBezTo>
                    <a:cubicBezTo>
                      <a:pt x="14026" y="3512"/>
                      <a:pt x="12796" y="8863"/>
                      <a:pt x="10735" y="12785"/>
                    </a:cubicBezTo>
                    <a:cubicBezTo>
                      <a:pt x="6780" y="17271"/>
                      <a:pt x="1" y="23353"/>
                      <a:pt x="1995" y="29701"/>
                    </a:cubicBezTo>
                    <a:cubicBezTo>
                      <a:pt x="2560" y="30798"/>
                      <a:pt x="1928" y="32459"/>
                      <a:pt x="2393" y="33789"/>
                    </a:cubicBezTo>
                    <a:cubicBezTo>
                      <a:pt x="4454" y="35251"/>
                      <a:pt x="4687" y="37943"/>
                      <a:pt x="6913" y="39339"/>
                    </a:cubicBezTo>
                    <a:cubicBezTo>
                      <a:pt x="7276" y="39312"/>
                      <a:pt x="7616" y="39253"/>
                      <a:pt x="7931" y="39253"/>
                    </a:cubicBezTo>
                    <a:cubicBezTo>
                      <a:pt x="8395" y="39253"/>
                      <a:pt x="8803" y="39382"/>
                      <a:pt x="9140" y="39937"/>
                    </a:cubicBezTo>
                    <a:cubicBezTo>
                      <a:pt x="10799" y="41299"/>
                      <a:pt x="12814" y="41725"/>
                      <a:pt x="14908" y="41725"/>
                    </a:cubicBezTo>
                    <a:cubicBezTo>
                      <a:pt x="17515" y="41725"/>
                      <a:pt x="20245" y="41066"/>
                      <a:pt x="22567" y="40735"/>
                    </a:cubicBezTo>
                    <a:cubicBezTo>
                      <a:pt x="28383" y="38973"/>
                      <a:pt x="34531" y="40070"/>
                      <a:pt x="40447" y="38940"/>
                    </a:cubicBezTo>
                    <a:cubicBezTo>
                      <a:pt x="45598" y="37112"/>
                      <a:pt x="51315" y="35450"/>
                      <a:pt x="52976" y="29933"/>
                    </a:cubicBezTo>
                    <a:cubicBezTo>
                      <a:pt x="52411" y="28205"/>
                      <a:pt x="54405" y="27408"/>
                      <a:pt x="54638" y="25979"/>
                    </a:cubicBezTo>
                    <a:cubicBezTo>
                      <a:pt x="54705" y="24516"/>
                      <a:pt x="54239" y="23054"/>
                      <a:pt x="54306" y="21625"/>
                    </a:cubicBezTo>
                    <a:cubicBezTo>
                      <a:pt x="54771" y="20495"/>
                      <a:pt x="53375" y="19996"/>
                      <a:pt x="53375" y="18800"/>
                    </a:cubicBezTo>
                    <a:cubicBezTo>
                      <a:pt x="51747" y="10824"/>
                      <a:pt x="45897" y="4409"/>
                      <a:pt x="37921" y="3446"/>
                    </a:cubicBezTo>
                    <a:cubicBezTo>
                      <a:pt x="33365" y="3136"/>
                      <a:pt x="28398" y="0"/>
                      <a:pt x="23806" y="0"/>
                    </a:cubicBezTo>
                    <a:close/>
                  </a:path>
                </a:pathLst>
              </a:custGeom>
              <a:solidFill>
                <a:srgbClr val="F2B1A2">
                  <a:alpha val="734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80"/>
              </a:p>
            </p:txBody>
          </p:sp>
        </p:grpSp>
        <p:grpSp>
          <p:nvGrpSpPr>
            <p:cNvPr id="977" name="Google Shape;977;p8"/>
            <p:cNvGrpSpPr/>
            <p:nvPr/>
          </p:nvGrpSpPr>
          <p:grpSpPr>
            <a:xfrm rot="9599876">
              <a:off x="2729583" y="4121799"/>
              <a:ext cx="424328" cy="323257"/>
              <a:chOff x="2213900" y="503525"/>
              <a:chExt cx="1369275" cy="1043125"/>
            </a:xfrm>
          </p:grpSpPr>
          <p:sp>
            <p:nvSpPr>
              <p:cNvPr id="978" name="Google Shape;978;p8"/>
              <p:cNvSpPr/>
              <p:nvPr/>
            </p:nvSpPr>
            <p:spPr>
              <a:xfrm>
                <a:off x="2213900" y="503525"/>
                <a:ext cx="1369275" cy="1043125"/>
              </a:xfrm>
              <a:custGeom>
                <a:avLst/>
                <a:gdLst/>
                <a:ahLst/>
                <a:cxnLst/>
                <a:rect l="l" t="t" r="r" b="b"/>
                <a:pathLst>
                  <a:path w="54771" h="41725" extrusionOk="0">
                    <a:moveTo>
                      <a:pt x="11962" y="12574"/>
                    </a:moveTo>
                    <a:lnTo>
                      <a:pt x="11962" y="12574"/>
                    </a:lnTo>
                    <a:cubicBezTo>
                      <a:pt x="11950" y="12618"/>
                      <a:pt x="11909" y="12685"/>
                      <a:pt x="11859" y="12727"/>
                    </a:cubicBezTo>
                    <a:lnTo>
                      <a:pt x="11859" y="12727"/>
                    </a:lnTo>
                    <a:cubicBezTo>
                      <a:pt x="11896" y="12667"/>
                      <a:pt x="11948" y="12620"/>
                      <a:pt x="11962" y="12574"/>
                    </a:cubicBezTo>
                    <a:close/>
                    <a:moveTo>
                      <a:pt x="11732" y="12751"/>
                    </a:moveTo>
                    <a:lnTo>
                      <a:pt x="11772" y="12765"/>
                    </a:lnTo>
                    <a:lnTo>
                      <a:pt x="11772" y="12765"/>
                    </a:lnTo>
                    <a:cubicBezTo>
                      <a:pt x="11759" y="12764"/>
                      <a:pt x="11745" y="12760"/>
                      <a:pt x="11732" y="12751"/>
                    </a:cubicBezTo>
                    <a:close/>
                    <a:moveTo>
                      <a:pt x="44634" y="19166"/>
                    </a:moveTo>
                    <a:cubicBezTo>
                      <a:pt x="44620" y="19205"/>
                      <a:pt x="44599" y="19242"/>
                      <a:pt x="44575" y="19274"/>
                    </a:cubicBezTo>
                    <a:lnTo>
                      <a:pt x="44575" y="19274"/>
                    </a:lnTo>
                    <a:cubicBezTo>
                      <a:pt x="44598" y="19238"/>
                      <a:pt x="44616" y="19202"/>
                      <a:pt x="44634" y="19166"/>
                    </a:cubicBezTo>
                    <a:close/>
                    <a:moveTo>
                      <a:pt x="23806" y="0"/>
                    </a:moveTo>
                    <a:cubicBezTo>
                      <a:pt x="22001" y="0"/>
                      <a:pt x="20253" y="485"/>
                      <a:pt x="18612" y="1817"/>
                    </a:cubicBezTo>
                    <a:cubicBezTo>
                      <a:pt x="14026" y="3512"/>
                      <a:pt x="12796" y="8863"/>
                      <a:pt x="10735" y="12785"/>
                    </a:cubicBezTo>
                    <a:cubicBezTo>
                      <a:pt x="6780" y="17271"/>
                      <a:pt x="1" y="23353"/>
                      <a:pt x="1995" y="29701"/>
                    </a:cubicBezTo>
                    <a:cubicBezTo>
                      <a:pt x="2560" y="30798"/>
                      <a:pt x="1928" y="32459"/>
                      <a:pt x="2393" y="33789"/>
                    </a:cubicBezTo>
                    <a:cubicBezTo>
                      <a:pt x="4454" y="35251"/>
                      <a:pt x="4687" y="37943"/>
                      <a:pt x="6913" y="39339"/>
                    </a:cubicBezTo>
                    <a:cubicBezTo>
                      <a:pt x="7276" y="39312"/>
                      <a:pt x="7616" y="39253"/>
                      <a:pt x="7931" y="39253"/>
                    </a:cubicBezTo>
                    <a:cubicBezTo>
                      <a:pt x="8395" y="39253"/>
                      <a:pt x="8803" y="39382"/>
                      <a:pt x="9140" y="39937"/>
                    </a:cubicBezTo>
                    <a:cubicBezTo>
                      <a:pt x="10799" y="41299"/>
                      <a:pt x="12814" y="41725"/>
                      <a:pt x="14908" y="41725"/>
                    </a:cubicBezTo>
                    <a:cubicBezTo>
                      <a:pt x="17515" y="41725"/>
                      <a:pt x="20245" y="41066"/>
                      <a:pt x="22567" y="40735"/>
                    </a:cubicBezTo>
                    <a:cubicBezTo>
                      <a:pt x="28383" y="38973"/>
                      <a:pt x="34531" y="40070"/>
                      <a:pt x="40447" y="38940"/>
                    </a:cubicBezTo>
                    <a:cubicBezTo>
                      <a:pt x="45598" y="37112"/>
                      <a:pt x="51315" y="35450"/>
                      <a:pt x="52976" y="29933"/>
                    </a:cubicBezTo>
                    <a:cubicBezTo>
                      <a:pt x="52411" y="28205"/>
                      <a:pt x="54405" y="27408"/>
                      <a:pt x="54638" y="25979"/>
                    </a:cubicBezTo>
                    <a:cubicBezTo>
                      <a:pt x="54705" y="24516"/>
                      <a:pt x="54239" y="23054"/>
                      <a:pt x="54306" y="21625"/>
                    </a:cubicBezTo>
                    <a:cubicBezTo>
                      <a:pt x="54771" y="20495"/>
                      <a:pt x="53375" y="19996"/>
                      <a:pt x="53375" y="18800"/>
                    </a:cubicBezTo>
                    <a:cubicBezTo>
                      <a:pt x="51747" y="10824"/>
                      <a:pt x="45897" y="4409"/>
                      <a:pt x="37921" y="3446"/>
                    </a:cubicBezTo>
                    <a:cubicBezTo>
                      <a:pt x="33365" y="3136"/>
                      <a:pt x="28398" y="0"/>
                      <a:pt x="23806" y="0"/>
                    </a:cubicBezTo>
                    <a:close/>
                  </a:path>
                </a:pathLst>
              </a:custGeom>
              <a:solidFill>
                <a:srgbClr val="9BBFBC">
                  <a:alpha val="703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80"/>
              </a:p>
            </p:txBody>
          </p:sp>
          <p:sp>
            <p:nvSpPr>
              <p:cNvPr id="979" name="Google Shape;979;p8"/>
              <p:cNvSpPr/>
              <p:nvPr/>
            </p:nvSpPr>
            <p:spPr>
              <a:xfrm>
                <a:off x="2366250" y="635956"/>
                <a:ext cx="1021616" cy="778276"/>
              </a:xfrm>
              <a:custGeom>
                <a:avLst/>
                <a:gdLst/>
                <a:ahLst/>
                <a:cxnLst/>
                <a:rect l="l" t="t" r="r" b="b"/>
                <a:pathLst>
                  <a:path w="54771" h="41725" extrusionOk="0">
                    <a:moveTo>
                      <a:pt x="11962" y="12574"/>
                    </a:moveTo>
                    <a:lnTo>
                      <a:pt x="11962" y="12574"/>
                    </a:lnTo>
                    <a:cubicBezTo>
                      <a:pt x="11950" y="12618"/>
                      <a:pt x="11909" y="12685"/>
                      <a:pt x="11859" y="12727"/>
                    </a:cubicBezTo>
                    <a:lnTo>
                      <a:pt x="11859" y="12727"/>
                    </a:lnTo>
                    <a:cubicBezTo>
                      <a:pt x="11896" y="12667"/>
                      <a:pt x="11948" y="12620"/>
                      <a:pt x="11962" y="12574"/>
                    </a:cubicBezTo>
                    <a:close/>
                    <a:moveTo>
                      <a:pt x="11732" y="12751"/>
                    </a:moveTo>
                    <a:lnTo>
                      <a:pt x="11772" y="12765"/>
                    </a:lnTo>
                    <a:lnTo>
                      <a:pt x="11772" y="12765"/>
                    </a:lnTo>
                    <a:cubicBezTo>
                      <a:pt x="11759" y="12764"/>
                      <a:pt x="11745" y="12760"/>
                      <a:pt x="11732" y="12751"/>
                    </a:cubicBezTo>
                    <a:close/>
                    <a:moveTo>
                      <a:pt x="44634" y="19166"/>
                    </a:moveTo>
                    <a:cubicBezTo>
                      <a:pt x="44620" y="19205"/>
                      <a:pt x="44599" y="19242"/>
                      <a:pt x="44575" y="19274"/>
                    </a:cubicBezTo>
                    <a:lnTo>
                      <a:pt x="44575" y="19274"/>
                    </a:lnTo>
                    <a:cubicBezTo>
                      <a:pt x="44598" y="19238"/>
                      <a:pt x="44616" y="19202"/>
                      <a:pt x="44634" y="19166"/>
                    </a:cubicBezTo>
                    <a:close/>
                    <a:moveTo>
                      <a:pt x="23806" y="0"/>
                    </a:moveTo>
                    <a:cubicBezTo>
                      <a:pt x="22001" y="0"/>
                      <a:pt x="20253" y="485"/>
                      <a:pt x="18612" y="1817"/>
                    </a:cubicBezTo>
                    <a:cubicBezTo>
                      <a:pt x="14026" y="3512"/>
                      <a:pt x="12796" y="8863"/>
                      <a:pt x="10735" y="12785"/>
                    </a:cubicBezTo>
                    <a:cubicBezTo>
                      <a:pt x="6780" y="17271"/>
                      <a:pt x="1" y="23353"/>
                      <a:pt x="1995" y="29701"/>
                    </a:cubicBezTo>
                    <a:cubicBezTo>
                      <a:pt x="2560" y="30798"/>
                      <a:pt x="1928" y="32459"/>
                      <a:pt x="2393" y="33789"/>
                    </a:cubicBezTo>
                    <a:cubicBezTo>
                      <a:pt x="4454" y="35251"/>
                      <a:pt x="4687" y="37943"/>
                      <a:pt x="6913" y="39339"/>
                    </a:cubicBezTo>
                    <a:cubicBezTo>
                      <a:pt x="7276" y="39312"/>
                      <a:pt x="7616" y="39253"/>
                      <a:pt x="7931" y="39253"/>
                    </a:cubicBezTo>
                    <a:cubicBezTo>
                      <a:pt x="8395" y="39253"/>
                      <a:pt x="8803" y="39382"/>
                      <a:pt x="9140" y="39937"/>
                    </a:cubicBezTo>
                    <a:cubicBezTo>
                      <a:pt x="10799" y="41299"/>
                      <a:pt x="12814" y="41725"/>
                      <a:pt x="14908" y="41725"/>
                    </a:cubicBezTo>
                    <a:cubicBezTo>
                      <a:pt x="17515" y="41725"/>
                      <a:pt x="20245" y="41066"/>
                      <a:pt x="22567" y="40735"/>
                    </a:cubicBezTo>
                    <a:cubicBezTo>
                      <a:pt x="28383" y="38973"/>
                      <a:pt x="34531" y="40070"/>
                      <a:pt x="40447" y="38940"/>
                    </a:cubicBezTo>
                    <a:cubicBezTo>
                      <a:pt x="45598" y="37112"/>
                      <a:pt x="51315" y="35450"/>
                      <a:pt x="52976" y="29933"/>
                    </a:cubicBezTo>
                    <a:cubicBezTo>
                      <a:pt x="52411" y="28205"/>
                      <a:pt x="54405" y="27408"/>
                      <a:pt x="54638" y="25979"/>
                    </a:cubicBezTo>
                    <a:cubicBezTo>
                      <a:pt x="54705" y="24516"/>
                      <a:pt x="54239" y="23054"/>
                      <a:pt x="54306" y="21625"/>
                    </a:cubicBezTo>
                    <a:cubicBezTo>
                      <a:pt x="54771" y="20495"/>
                      <a:pt x="53375" y="19996"/>
                      <a:pt x="53375" y="18800"/>
                    </a:cubicBezTo>
                    <a:cubicBezTo>
                      <a:pt x="51747" y="10824"/>
                      <a:pt x="45897" y="4409"/>
                      <a:pt x="37921" y="3446"/>
                    </a:cubicBezTo>
                    <a:cubicBezTo>
                      <a:pt x="33365" y="3136"/>
                      <a:pt x="28398" y="0"/>
                      <a:pt x="23806" y="0"/>
                    </a:cubicBezTo>
                    <a:close/>
                  </a:path>
                </a:pathLst>
              </a:custGeom>
              <a:solidFill>
                <a:srgbClr val="9BBFBC">
                  <a:alpha val="703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80"/>
              </a:p>
            </p:txBody>
          </p:sp>
        </p:grpSp>
        <p:grpSp>
          <p:nvGrpSpPr>
            <p:cNvPr id="980" name="Google Shape;980;p8"/>
            <p:cNvGrpSpPr/>
            <p:nvPr/>
          </p:nvGrpSpPr>
          <p:grpSpPr>
            <a:xfrm flipH="1">
              <a:off x="870794" y="1270537"/>
              <a:ext cx="424423" cy="381701"/>
              <a:chOff x="882850" y="2647922"/>
              <a:chExt cx="1064250" cy="957125"/>
            </a:xfrm>
          </p:grpSpPr>
          <p:grpSp>
            <p:nvGrpSpPr>
              <p:cNvPr id="981" name="Google Shape;981;p8"/>
              <p:cNvGrpSpPr/>
              <p:nvPr/>
            </p:nvGrpSpPr>
            <p:grpSpPr>
              <a:xfrm>
                <a:off x="882850" y="2647922"/>
                <a:ext cx="1064250" cy="957125"/>
                <a:chOff x="6069100" y="3009725"/>
                <a:chExt cx="1064250" cy="957125"/>
              </a:xfrm>
            </p:grpSpPr>
            <p:sp>
              <p:nvSpPr>
                <p:cNvPr id="982" name="Google Shape;982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83" name="Google Shape;983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  <p:grpSp>
            <p:nvGrpSpPr>
              <p:cNvPr id="984" name="Google Shape;984;p8"/>
              <p:cNvGrpSpPr/>
              <p:nvPr/>
            </p:nvGrpSpPr>
            <p:grpSpPr>
              <a:xfrm rot="10800000">
                <a:off x="1008698" y="2761102"/>
                <a:ext cx="812555" cy="730765"/>
                <a:chOff x="6069100" y="3009725"/>
                <a:chExt cx="1064250" cy="957125"/>
              </a:xfrm>
            </p:grpSpPr>
            <p:sp>
              <p:nvSpPr>
                <p:cNvPr id="985" name="Google Shape;985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86" name="Google Shape;986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</p:grpSp>
        <p:grpSp>
          <p:nvGrpSpPr>
            <p:cNvPr id="987" name="Google Shape;987;p8"/>
            <p:cNvGrpSpPr/>
            <p:nvPr/>
          </p:nvGrpSpPr>
          <p:grpSpPr>
            <a:xfrm rot="10800000">
              <a:off x="3873981" y="4475817"/>
              <a:ext cx="424423" cy="381701"/>
              <a:chOff x="882850" y="2647922"/>
              <a:chExt cx="1064250" cy="957125"/>
            </a:xfrm>
          </p:grpSpPr>
          <p:grpSp>
            <p:nvGrpSpPr>
              <p:cNvPr id="988" name="Google Shape;988;p8"/>
              <p:cNvGrpSpPr/>
              <p:nvPr/>
            </p:nvGrpSpPr>
            <p:grpSpPr>
              <a:xfrm>
                <a:off x="882850" y="2647922"/>
                <a:ext cx="1064250" cy="957125"/>
                <a:chOff x="6069100" y="3009725"/>
                <a:chExt cx="1064250" cy="957125"/>
              </a:xfrm>
            </p:grpSpPr>
            <p:sp>
              <p:nvSpPr>
                <p:cNvPr id="989" name="Google Shape;989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90" name="Google Shape;990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  <p:grpSp>
            <p:nvGrpSpPr>
              <p:cNvPr id="991" name="Google Shape;991;p8"/>
              <p:cNvGrpSpPr/>
              <p:nvPr/>
            </p:nvGrpSpPr>
            <p:grpSpPr>
              <a:xfrm rot="10800000">
                <a:off x="1008698" y="2761102"/>
                <a:ext cx="812555" cy="730765"/>
                <a:chOff x="6069100" y="3009725"/>
                <a:chExt cx="1064250" cy="957125"/>
              </a:xfrm>
            </p:grpSpPr>
            <p:sp>
              <p:nvSpPr>
                <p:cNvPr id="992" name="Google Shape;992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93" name="Google Shape;993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</p:grpSp>
        <p:grpSp>
          <p:nvGrpSpPr>
            <p:cNvPr id="994" name="Google Shape;994;p8"/>
            <p:cNvGrpSpPr/>
            <p:nvPr/>
          </p:nvGrpSpPr>
          <p:grpSpPr>
            <a:xfrm>
              <a:off x="4975986" y="4475797"/>
              <a:ext cx="424423" cy="381701"/>
              <a:chOff x="882850" y="2647922"/>
              <a:chExt cx="1064250" cy="957125"/>
            </a:xfrm>
          </p:grpSpPr>
          <p:grpSp>
            <p:nvGrpSpPr>
              <p:cNvPr id="995" name="Google Shape;995;p8"/>
              <p:cNvGrpSpPr/>
              <p:nvPr/>
            </p:nvGrpSpPr>
            <p:grpSpPr>
              <a:xfrm>
                <a:off x="882850" y="2647922"/>
                <a:ext cx="1064250" cy="957125"/>
                <a:chOff x="6069100" y="3009725"/>
                <a:chExt cx="1064250" cy="957125"/>
              </a:xfrm>
            </p:grpSpPr>
            <p:sp>
              <p:nvSpPr>
                <p:cNvPr id="996" name="Google Shape;996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997" name="Google Shape;997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  <p:grpSp>
            <p:nvGrpSpPr>
              <p:cNvPr id="998" name="Google Shape;998;p8"/>
              <p:cNvGrpSpPr/>
              <p:nvPr/>
            </p:nvGrpSpPr>
            <p:grpSpPr>
              <a:xfrm rot="10800000">
                <a:off x="1008698" y="2761102"/>
                <a:ext cx="812555" cy="730765"/>
                <a:chOff x="6069100" y="3009725"/>
                <a:chExt cx="1064250" cy="957125"/>
              </a:xfrm>
            </p:grpSpPr>
            <p:sp>
              <p:nvSpPr>
                <p:cNvPr id="999" name="Google Shape;999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00" name="Google Shape;1000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</p:grpSp>
        <p:grpSp>
          <p:nvGrpSpPr>
            <p:cNvPr id="1001" name="Google Shape;1001;p8"/>
            <p:cNvGrpSpPr/>
            <p:nvPr/>
          </p:nvGrpSpPr>
          <p:grpSpPr>
            <a:xfrm flipH="1">
              <a:off x="3153979" y="235785"/>
              <a:ext cx="424347" cy="431480"/>
              <a:chOff x="4023775" y="1855149"/>
              <a:chExt cx="1174825" cy="1194575"/>
            </a:xfrm>
          </p:grpSpPr>
          <p:grpSp>
            <p:nvGrpSpPr>
              <p:cNvPr id="1002" name="Google Shape;1002;p8"/>
              <p:cNvGrpSpPr/>
              <p:nvPr/>
            </p:nvGrpSpPr>
            <p:grpSpPr>
              <a:xfrm>
                <a:off x="4023775" y="1855149"/>
                <a:ext cx="1174825" cy="1194575"/>
                <a:chOff x="4023775" y="1778925"/>
                <a:chExt cx="1174825" cy="1194575"/>
              </a:xfrm>
            </p:grpSpPr>
            <p:sp>
              <p:nvSpPr>
                <p:cNvPr id="1003" name="Google Shape;1003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04" name="Google Shape;1004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05" name="Google Shape;1005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06" name="Google Shape;1006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07" name="Google Shape;1007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08" name="Google Shape;1008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  <p:grpSp>
            <p:nvGrpSpPr>
              <p:cNvPr id="1009" name="Google Shape;1009;p8"/>
              <p:cNvGrpSpPr/>
              <p:nvPr/>
            </p:nvGrpSpPr>
            <p:grpSpPr>
              <a:xfrm rot="10800000">
                <a:off x="4212099" y="2046639"/>
                <a:ext cx="798176" cy="811594"/>
                <a:chOff x="4023775" y="1778925"/>
                <a:chExt cx="1174825" cy="1194575"/>
              </a:xfrm>
            </p:grpSpPr>
            <p:sp>
              <p:nvSpPr>
                <p:cNvPr id="1010" name="Google Shape;1010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11" name="Google Shape;1011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12" name="Google Shape;1012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13" name="Google Shape;1013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14" name="Google Shape;1014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15" name="Google Shape;1015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</p:grpSp>
        <p:grpSp>
          <p:nvGrpSpPr>
            <p:cNvPr id="1016" name="Google Shape;1016;p8"/>
            <p:cNvGrpSpPr/>
            <p:nvPr/>
          </p:nvGrpSpPr>
          <p:grpSpPr>
            <a:xfrm flipH="1">
              <a:off x="1020151" y="2709677"/>
              <a:ext cx="424347" cy="431480"/>
              <a:chOff x="4023775" y="1855149"/>
              <a:chExt cx="1174825" cy="1194575"/>
            </a:xfrm>
          </p:grpSpPr>
          <p:grpSp>
            <p:nvGrpSpPr>
              <p:cNvPr id="1017" name="Google Shape;1017;p8"/>
              <p:cNvGrpSpPr/>
              <p:nvPr/>
            </p:nvGrpSpPr>
            <p:grpSpPr>
              <a:xfrm>
                <a:off x="4023775" y="1855149"/>
                <a:ext cx="1174825" cy="1194575"/>
                <a:chOff x="4023775" y="1778925"/>
                <a:chExt cx="1174825" cy="1194575"/>
              </a:xfrm>
            </p:grpSpPr>
            <p:sp>
              <p:nvSpPr>
                <p:cNvPr id="1018" name="Google Shape;1018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19" name="Google Shape;1019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20" name="Google Shape;1020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21" name="Google Shape;1021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22" name="Google Shape;1022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23" name="Google Shape;1023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  <p:grpSp>
            <p:nvGrpSpPr>
              <p:cNvPr id="1024" name="Google Shape;1024;p8"/>
              <p:cNvGrpSpPr/>
              <p:nvPr/>
            </p:nvGrpSpPr>
            <p:grpSpPr>
              <a:xfrm rot="10800000">
                <a:off x="4212099" y="2046639"/>
                <a:ext cx="798176" cy="811594"/>
                <a:chOff x="4023775" y="1778925"/>
                <a:chExt cx="1174825" cy="1194575"/>
              </a:xfrm>
            </p:grpSpPr>
            <p:sp>
              <p:nvSpPr>
                <p:cNvPr id="1025" name="Google Shape;1025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26" name="Google Shape;1026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27" name="Google Shape;1027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28" name="Google Shape;1028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29" name="Google Shape;1029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30" name="Google Shape;1030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</p:grpSp>
        <p:grpSp>
          <p:nvGrpSpPr>
            <p:cNvPr id="1031" name="Google Shape;1031;p8"/>
            <p:cNvGrpSpPr/>
            <p:nvPr/>
          </p:nvGrpSpPr>
          <p:grpSpPr>
            <a:xfrm>
              <a:off x="7964635" y="2018937"/>
              <a:ext cx="424423" cy="381701"/>
              <a:chOff x="882850" y="2647922"/>
              <a:chExt cx="1064250" cy="957125"/>
            </a:xfrm>
          </p:grpSpPr>
          <p:grpSp>
            <p:nvGrpSpPr>
              <p:cNvPr id="1032" name="Google Shape;1032;p8"/>
              <p:cNvGrpSpPr/>
              <p:nvPr/>
            </p:nvGrpSpPr>
            <p:grpSpPr>
              <a:xfrm>
                <a:off x="882850" y="2647922"/>
                <a:ext cx="1064250" cy="957125"/>
                <a:chOff x="6069100" y="3009725"/>
                <a:chExt cx="1064250" cy="957125"/>
              </a:xfrm>
            </p:grpSpPr>
            <p:sp>
              <p:nvSpPr>
                <p:cNvPr id="1033" name="Google Shape;1033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34" name="Google Shape;1034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  <p:grpSp>
            <p:nvGrpSpPr>
              <p:cNvPr id="1035" name="Google Shape;1035;p8"/>
              <p:cNvGrpSpPr/>
              <p:nvPr/>
            </p:nvGrpSpPr>
            <p:grpSpPr>
              <a:xfrm rot="10800000">
                <a:off x="1008698" y="2761102"/>
                <a:ext cx="812555" cy="730765"/>
                <a:chOff x="6069100" y="3009725"/>
                <a:chExt cx="1064250" cy="957125"/>
              </a:xfrm>
            </p:grpSpPr>
            <p:sp>
              <p:nvSpPr>
                <p:cNvPr id="1036" name="Google Shape;1036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37" name="Google Shape;1037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</p:grpSp>
        <p:grpSp>
          <p:nvGrpSpPr>
            <p:cNvPr id="1038" name="Google Shape;1038;p8"/>
            <p:cNvGrpSpPr/>
            <p:nvPr/>
          </p:nvGrpSpPr>
          <p:grpSpPr>
            <a:xfrm>
              <a:off x="6295011" y="472114"/>
              <a:ext cx="424347" cy="431480"/>
              <a:chOff x="4023775" y="1855149"/>
              <a:chExt cx="1174825" cy="1194575"/>
            </a:xfrm>
          </p:grpSpPr>
          <p:grpSp>
            <p:nvGrpSpPr>
              <p:cNvPr id="1039" name="Google Shape;1039;p8"/>
              <p:cNvGrpSpPr/>
              <p:nvPr/>
            </p:nvGrpSpPr>
            <p:grpSpPr>
              <a:xfrm>
                <a:off x="4023775" y="1855149"/>
                <a:ext cx="1174825" cy="1194575"/>
                <a:chOff x="4023775" y="1778925"/>
                <a:chExt cx="1174825" cy="1194575"/>
              </a:xfrm>
            </p:grpSpPr>
            <p:sp>
              <p:nvSpPr>
                <p:cNvPr id="1040" name="Google Shape;1040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41" name="Google Shape;1041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42" name="Google Shape;1042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43" name="Google Shape;1043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44" name="Google Shape;1044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45" name="Google Shape;1045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  <p:grpSp>
            <p:nvGrpSpPr>
              <p:cNvPr id="1046" name="Google Shape;1046;p8"/>
              <p:cNvGrpSpPr/>
              <p:nvPr/>
            </p:nvGrpSpPr>
            <p:grpSpPr>
              <a:xfrm rot="10800000">
                <a:off x="4212099" y="2046639"/>
                <a:ext cx="798176" cy="811594"/>
                <a:chOff x="4023775" y="1778925"/>
                <a:chExt cx="1174825" cy="1194575"/>
              </a:xfrm>
            </p:grpSpPr>
            <p:sp>
              <p:nvSpPr>
                <p:cNvPr id="1047" name="Google Shape;1047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48" name="Google Shape;1048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49" name="Google Shape;1049;p8"/>
                <p:cNvSpPr/>
                <p:nvPr/>
              </p:nvSpPr>
              <p:spPr>
                <a:xfrm>
                  <a:off x="4151667" y="1982309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50" name="Google Shape;1050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51" name="Google Shape;1051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52" name="Google Shape;1052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</p:grpSp>
        <p:grpSp>
          <p:nvGrpSpPr>
            <p:cNvPr id="1053" name="Google Shape;1053;p8"/>
            <p:cNvGrpSpPr/>
            <p:nvPr/>
          </p:nvGrpSpPr>
          <p:grpSpPr>
            <a:xfrm>
              <a:off x="8389057" y="1079303"/>
              <a:ext cx="424347" cy="431480"/>
              <a:chOff x="4023775" y="1855149"/>
              <a:chExt cx="1174825" cy="1194575"/>
            </a:xfrm>
          </p:grpSpPr>
          <p:grpSp>
            <p:nvGrpSpPr>
              <p:cNvPr id="1054" name="Google Shape;1054;p8"/>
              <p:cNvGrpSpPr/>
              <p:nvPr/>
            </p:nvGrpSpPr>
            <p:grpSpPr>
              <a:xfrm>
                <a:off x="4023775" y="1855149"/>
                <a:ext cx="1174825" cy="1194575"/>
                <a:chOff x="4023775" y="1778925"/>
                <a:chExt cx="1174825" cy="1194575"/>
              </a:xfrm>
            </p:grpSpPr>
            <p:sp>
              <p:nvSpPr>
                <p:cNvPr id="1055" name="Google Shape;1055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56" name="Google Shape;1056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57" name="Google Shape;1057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58" name="Google Shape;1058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59" name="Google Shape;1059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60" name="Google Shape;1060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  <p:grpSp>
            <p:nvGrpSpPr>
              <p:cNvPr id="1061" name="Google Shape;1061;p8"/>
              <p:cNvGrpSpPr/>
              <p:nvPr/>
            </p:nvGrpSpPr>
            <p:grpSpPr>
              <a:xfrm rot="10800000">
                <a:off x="4212099" y="2046639"/>
                <a:ext cx="798176" cy="811594"/>
                <a:chOff x="4023775" y="1778925"/>
                <a:chExt cx="1174825" cy="1194575"/>
              </a:xfrm>
            </p:grpSpPr>
            <p:sp>
              <p:nvSpPr>
                <p:cNvPr id="1062" name="Google Shape;1062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63" name="Google Shape;1063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64" name="Google Shape;1064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65" name="Google Shape;1065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66" name="Google Shape;1066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67" name="Google Shape;1067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</p:grpSp>
        <p:grpSp>
          <p:nvGrpSpPr>
            <p:cNvPr id="1068" name="Google Shape;1068;p8"/>
            <p:cNvGrpSpPr/>
            <p:nvPr/>
          </p:nvGrpSpPr>
          <p:grpSpPr>
            <a:xfrm rot="1799742">
              <a:off x="7830959" y="151798"/>
              <a:ext cx="424377" cy="335756"/>
              <a:chOff x="4414850" y="3021000"/>
              <a:chExt cx="1302400" cy="1030425"/>
            </a:xfrm>
          </p:grpSpPr>
          <p:sp>
            <p:nvSpPr>
              <p:cNvPr id="1069" name="Google Shape;1069;p8"/>
              <p:cNvSpPr/>
              <p:nvPr/>
            </p:nvSpPr>
            <p:spPr>
              <a:xfrm>
                <a:off x="4414850" y="3021000"/>
                <a:ext cx="1302400" cy="1030425"/>
              </a:xfrm>
              <a:custGeom>
                <a:avLst/>
                <a:gdLst/>
                <a:ahLst/>
                <a:cxnLst/>
                <a:rect l="l" t="t" r="r" b="b"/>
                <a:pathLst>
                  <a:path w="52096" h="41217" extrusionOk="0">
                    <a:moveTo>
                      <a:pt x="13464" y="15389"/>
                    </a:moveTo>
                    <a:cubicBezTo>
                      <a:pt x="13704" y="15443"/>
                      <a:pt x="13951" y="15475"/>
                      <a:pt x="14202" y="15483"/>
                    </a:cubicBezTo>
                    <a:lnTo>
                      <a:pt x="14202" y="15483"/>
                    </a:lnTo>
                    <a:cubicBezTo>
                      <a:pt x="14138" y="15495"/>
                      <a:pt x="14076" y="15500"/>
                      <a:pt x="14015" y="15500"/>
                    </a:cubicBezTo>
                    <a:cubicBezTo>
                      <a:pt x="13827" y="15500"/>
                      <a:pt x="13646" y="15450"/>
                      <a:pt x="13464" y="15389"/>
                    </a:cubicBezTo>
                    <a:close/>
                    <a:moveTo>
                      <a:pt x="8980" y="29428"/>
                    </a:moveTo>
                    <a:lnTo>
                      <a:pt x="8980" y="29428"/>
                    </a:lnTo>
                    <a:cubicBezTo>
                      <a:pt x="9102" y="29832"/>
                      <a:pt x="9289" y="30304"/>
                      <a:pt x="8815" y="30304"/>
                    </a:cubicBezTo>
                    <a:cubicBezTo>
                      <a:pt x="8792" y="30304"/>
                      <a:pt x="8768" y="30303"/>
                      <a:pt x="8741" y="30300"/>
                    </a:cubicBezTo>
                    <a:lnTo>
                      <a:pt x="8741" y="30267"/>
                    </a:lnTo>
                    <a:cubicBezTo>
                      <a:pt x="8482" y="30383"/>
                      <a:pt x="8272" y="30323"/>
                      <a:pt x="8156" y="30370"/>
                    </a:cubicBezTo>
                    <a:lnTo>
                      <a:pt x="8156" y="30370"/>
                    </a:lnTo>
                    <a:cubicBezTo>
                      <a:pt x="8486" y="30161"/>
                      <a:pt x="8970" y="29938"/>
                      <a:pt x="8980" y="29428"/>
                    </a:cubicBezTo>
                    <a:close/>
                    <a:moveTo>
                      <a:pt x="11070" y="33294"/>
                    </a:moveTo>
                    <a:lnTo>
                      <a:pt x="11070" y="33294"/>
                    </a:lnTo>
                    <a:cubicBezTo>
                      <a:pt x="11158" y="33341"/>
                      <a:pt x="11246" y="33392"/>
                      <a:pt x="11334" y="33458"/>
                    </a:cubicBezTo>
                    <a:cubicBezTo>
                      <a:pt x="11235" y="33392"/>
                      <a:pt x="11137" y="33359"/>
                      <a:pt x="11070" y="33294"/>
                    </a:cubicBezTo>
                    <a:close/>
                    <a:moveTo>
                      <a:pt x="11334" y="33458"/>
                    </a:moveTo>
                    <a:lnTo>
                      <a:pt x="11334" y="33458"/>
                    </a:lnTo>
                    <a:cubicBezTo>
                      <a:pt x="11433" y="33491"/>
                      <a:pt x="11533" y="33591"/>
                      <a:pt x="11600" y="33657"/>
                    </a:cubicBezTo>
                    <a:cubicBezTo>
                      <a:pt x="11533" y="33591"/>
                      <a:pt x="11433" y="33524"/>
                      <a:pt x="11334" y="33458"/>
                    </a:cubicBezTo>
                    <a:close/>
                    <a:moveTo>
                      <a:pt x="30997" y="0"/>
                    </a:moveTo>
                    <a:cubicBezTo>
                      <a:pt x="27336" y="0"/>
                      <a:pt x="23621" y="1037"/>
                      <a:pt x="20287" y="3325"/>
                    </a:cubicBezTo>
                    <a:lnTo>
                      <a:pt x="20287" y="3325"/>
                    </a:lnTo>
                    <a:cubicBezTo>
                      <a:pt x="16048" y="4530"/>
                      <a:pt x="12956" y="7922"/>
                      <a:pt x="9705" y="10393"/>
                    </a:cubicBezTo>
                    <a:cubicBezTo>
                      <a:pt x="832" y="14281"/>
                      <a:pt x="1" y="27409"/>
                      <a:pt x="5750" y="34289"/>
                    </a:cubicBezTo>
                    <a:cubicBezTo>
                      <a:pt x="11459" y="38684"/>
                      <a:pt x="19905" y="41217"/>
                      <a:pt x="27962" y="41217"/>
                    </a:cubicBezTo>
                    <a:cubicBezTo>
                      <a:pt x="40499" y="41217"/>
                      <a:pt x="52095" y="35086"/>
                      <a:pt x="50982" y="20297"/>
                    </a:cubicBezTo>
                    <a:cubicBezTo>
                      <a:pt x="51461" y="8437"/>
                      <a:pt x="41445" y="0"/>
                      <a:pt x="30997" y="0"/>
                    </a:cubicBezTo>
                    <a:close/>
                  </a:path>
                </a:pathLst>
              </a:custGeom>
              <a:solidFill>
                <a:srgbClr val="F2C84B">
                  <a:alpha val="72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80"/>
              </a:p>
            </p:txBody>
          </p:sp>
          <p:sp>
            <p:nvSpPr>
              <p:cNvPr id="1070" name="Google Shape;1070;p8"/>
              <p:cNvSpPr/>
              <p:nvPr/>
            </p:nvSpPr>
            <p:spPr>
              <a:xfrm rot="10799469">
                <a:off x="4644599" y="3202812"/>
                <a:ext cx="842913" cy="666788"/>
              </a:xfrm>
              <a:custGeom>
                <a:avLst/>
                <a:gdLst/>
                <a:ahLst/>
                <a:cxnLst/>
                <a:rect l="l" t="t" r="r" b="b"/>
                <a:pathLst>
                  <a:path w="52096" h="41217" extrusionOk="0">
                    <a:moveTo>
                      <a:pt x="13464" y="15389"/>
                    </a:moveTo>
                    <a:cubicBezTo>
                      <a:pt x="13704" y="15443"/>
                      <a:pt x="13951" y="15475"/>
                      <a:pt x="14202" y="15483"/>
                    </a:cubicBezTo>
                    <a:lnTo>
                      <a:pt x="14202" y="15483"/>
                    </a:lnTo>
                    <a:cubicBezTo>
                      <a:pt x="14138" y="15495"/>
                      <a:pt x="14076" y="15500"/>
                      <a:pt x="14015" y="15500"/>
                    </a:cubicBezTo>
                    <a:cubicBezTo>
                      <a:pt x="13827" y="15500"/>
                      <a:pt x="13646" y="15450"/>
                      <a:pt x="13464" y="15389"/>
                    </a:cubicBezTo>
                    <a:close/>
                    <a:moveTo>
                      <a:pt x="8980" y="29428"/>
                    </a:moveTo>
                    <a:lnTo>
                      <a:pt x="8980" y="29428"/>
                    </a:lnTo>
                    <a:cubicBezTo>
                      <a:pt x="9102" y="29832"/>
                      <a:pt x="9289" y="30304"/>
                      <a:pt x="8815" y="30304"/>
                    </a:cubicBezTo>
                    <a:cubicBezTo>
                      <a:pt x="8792" y="30304"/>
                      <a:pt x="8768" y="30303"/>
                      <a:pt x="8741" y="30300"/>
                    </a:cubicBezTo>
                    <a:lnTo>
                      <a:pt x="8741" y="30267"/>
                    </a:lnTo>
                    <a:cubicBezTo>
                      <a:pt x="8482" y="30383"/>
                      <a:pt x="8272" y="30323"/>
                      <a:pt x="8156" y="30370"/>
                    </a:cubicBezTo>
                    <a:lnTo>
                      <a:pt x="8156" y="30370"/>
                    </a:lnTo>
                    <a:cubicBezTo>
                      <a:pt x="8486" y="30161"/>
                      <a:pt x="8970" y="29938"/>
                      <a:pt x="8980" y="29428"/>
                    </a:cubicBezTo>
                    <a:close/>
                    <a:moveTo>
                      <a:pt x="11070" y="33294"/>
                    </a:moveTo>
                    <a:lnTo>
                      <a:pt x="11070" y="33294"/>
                    </a:lnTo>
                    <a:cubicBezTo>
                      <a:pt x="11158" y="33341"/>
                      <a:pt x="11246" y="33392"/>
                      <a:pt x="11334" y="33458"/>
                    </a:cubicBezTo>
                    <a:cubicBezTo>
                      <a:pt x="11235" y="33392"/>
                      <a:pt x="11137" y="33359"/>
                      <a:pt x="11070" y="33294"/>
                    </a:cubicBezTo>
                    <a:close/>
                    <a:moveTo>
                      <a:pt x="11334" y="33458"/>
                    </a:moveTo>
                    <a:lnTo>
                      <a:pt x="11334" y="33458"/>
                    </a:lnTo>
                    <a:cubicBezTo>
                      <a:pt x="11433" y="33491"/>
                      <a:pt x="11533" y="33591"/>
                      <a:pt x="11600" y="33657"/>
                    </a:cubicBezTo>
                    <a:cubicBezTo>
                      <a:pt x="11533" y="33591"/>
                      <a:pt x="11433" y="33524"/>
                      <a:pt x="11334" y="33458"/>
                    </a:cubicBezTo>
                    <a:close/>
                    <a:moveTo>
                      <a:pt x="30997" y="0"/>
                    </a:moveTo>
                    <a:cubicBezTo>
                      <a:pt x="27336" y="0"/>
                      <a:pt x="23621" y="1037"/>
                      <a:pt x="20287" y="3325"/>
                    </a:cubicBezTo>
                    <a:lnTo>
                      <a:pt x="20287" y="3325"/>
                    </a:lnTo>
                    <a:cubicBezTo>
                      <a:pt x="16048" y="4530"/>
                      <a:pt x="12956" y="7922"/>
                      <a:pt x="9705" y="10393"/>
                    </a:cubicBezTo>
                    <a:cubicBezTo>
                      <a:pt x="832" y="14281"/>
                      <a:pt x="1" y="27409"/>
                      <a:pt x="5750" y="34289"/>
                    </a:cubicBezTo>
                    <a:cubicBezTo>
                      <a:pt x="11459" y="38684"/>
                      <a:pt x="19905" y="41217"/>
                      <a:pt x="27962" y="41217"/>
                    </a:cubicBezTo>
                    <a:cubicBezTo>
                      <a:pt x="40499" y="41217"/>
                      <a:pt x="52095" y="35086"/>
                      <a:pt x="50982" y="20297"/>
                    </a:cubicBezTo>
                    <a:cubicBezTo>
                      <a:pt x="51461" y="8437"/>
                      <a:pt x="41445" y="0"/>
                      <a:pt x="30997" y="0"/>
                    </a:cubicBezTo>
                    <a:close/>
                  </a:path>
                </a:pathLst>
              </a:custGeom>
              <a:solidFill>
                <a:srgbClr val="F2C84B">
                  <a:alpha val="72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80"/>
              </a:p>
            </p:txBody>
          </p:sp>
        </p:grpSp>
        <p:grpSp>
          <p:nvGrpSpPr>
            <p:cNvPr id="1071" name="Google Shape;1071;p8"/>
            <p:cNvGrpSpPr/>
            <p:nvPr/>
          </p:nvGrpSpPr>
          <p:grpSpPr>
            <a:xfrm rot="10800000" flipH="1">
              <a:off x="7247647" y="4440718"/>
              <a:ext cx="424322" cy="335712"/>
              <a:chOff x="4414850" y="3021000"/>
              <a:chExt cx="1302400" cy="1030425"/>
            </a:xfrm>
          </p:grpSpPr>
          <p:sp>
            <p:nvSpPr>
              <p:cNvPr id="1072" name="Google Shape;1072;p8"/>
              <p:cNvSpPr/>
              <p:nvPr/>
            </p:nvSpPr>
            <p:spPr>
              <a:xfrm>
                <a:off x="4414850" y="3021000"/>
                <a:ext cx="1302400" cy="1030425"/>
              </a:xfrm>
              <a:custGeom>
                <a:avLst/>
                <a:gdLst/>
                <a:ahLst/>
                <a:cxnLst/>
                <a:rect l="l" t="t" r="r" b="b"/>
                <a:pathLst>
                  <a:path w="52096" h="41217" extrusionOk="0">
                    <a:moveTo>
                      <a:pt x="13464" y="15389"/>
                    </a:moveTo>
                    <a:cubicBezTo>
                      <a:pt x="13704" y="15443"/>
                      <a:pt x="13951" y="15475"/>
                      <a:pt x="14202" y="15483"/>
                    </a:cubicBezTo>
                    <a:lnTo>
                      <a:pt x="14202" y="15483"/>
                    </a:lnTo>
                    <a:cubicBezTo>
                      <a:pt x="14138" y="15495"/>
                      <a:pt x="14076" y="15500"/>
                      <a:pt x="14015" y="15500"/>
                    </a:cubicBezTo>
                    <a:cubicBezTo>
                      <a:pt x="13827" y="15500"/>
                      <a:pt x="13646" y="15450"/>
                      <a:pt x="13464" y="15389"/>
                    </a:cubicBezTo>
                    <a:close/>
                    <a:moveTo>
                      <a:pt x="8980" y="29428"/>
                    </a:moveTo>
                    <a:lnTo>
                      <a:pt x="8980" y="29428"/>
                    </a:lnTo>
                    <a:cubicBezTo>
                      <a:pt x="9102" y="29832"/>
                      <a:pt x="9289" y="30304"/>
                      <a:pt x="8815" y="30304"/>
                    </a:cubicBezTo>
                    <a:cubicBezTo>
                      <a:pt x="8792" y="30304"/>
                      <a:pt x="8768" y="30303"/>
                      <a:pt x="8741" y="30300"/>
                    </a:cubicBezTo>
                    <a:lnTo>
                      <a:pt x="8741" y="30267"/>
                    </a:lnTo>
                    <a:cubicBezTo>
                      <a:pt x="8482" y="30383"/>
                      <a:pt x="8272" y="30323"/>
                      <a:pt x="8156" y="30370"/>
                    </a:cubicBezTo>
                    <a:lnTo>
                      <a:pt x="8156" y="30370"/>
                    </a:lnTo>
                    <a:cubicBezTo>
                      <a:pt x="8486" y="30161"/>
                      <a:pt x="8970" y="29938"/>
                      <a:pt x="8980" y="29428"/>
                    </a:cubicBezTo>
                    <a:close/>
                    <a:moveTo>
                      <a:pt x="11070" y="33294"/>
                    </a:moveTo>
                    <a:lnTo>
                      <a:pt x="11070" y="33294"/>
                    </a:lnTo>
                    <a:cubicBezTo>
                      <a:pt x="11158" y="33341"/>
                      <a:pt x="11246" y="33392"/>
                      <a:pt x="11334" y="33458"/>
                    </a:cubicBezTo>
                    <a:cubicBezTo>
                      <a:pt x="11235" y="33392"/>
                      <a:pt x="11137" y="33359"/>
                      <a:pt x="11070" y="33294"/>
                    </a:cubicBezTo>
                    <a:close/>
                    <a:moveTo>
                      <a:pt x="11334" y="33458"/>
                    </a:moveTo>
                    <a:lnTo>
                      <a:pt x="11334" y="33458"/>
                    </a:lnTo>
                    <a:cubicBezTo>
                      <a:pt x="11433" y="33491"/>
                      <a:pt x="11533" y="33591"/>
                      <a:pt x="11600" y="33657"/>
                    </a:cubicBezTo>
                    <a:cubicBezTo>
                      <a:pt x="11533" y="33591"/>
                      <a:pt x="11433" y="33524"/>
                      <a:pt x="11334" y="33458"/>
                    </a:cubicBezTo>
                    <a:close/>
                    <a:moveTo>
                      <a:pt x="30997" y="0"/>
                    </a:moveTo>
                    <a:cubicBezTo>
                      <a:pt x="27336" y="0"/>
                      <a:pt x="23621" y="1037"/>
                      <a:pt x="20287" y="3325"/>
                    </a:cubicBezTo>
                    <a:lnTo>
                      <a:pt x="20287" y="3325"/>
                    </a:lnTo>
                    <a:cubicBezTo>
                      <a:pt x="16048" y="4530"/>
                      <a:pt x="12956" y="7922"/>
                      <a:pt x="9705" y="10393"/>
                    </a:cubicBezTo>
                    <a:cubicBezTo>
                      <a:pt x="832" y="14281"/>
                      <a:pt x="1" y="27409"/>
                      <a:pt x="5750" y="34289"/>
                    </a:cubicBezTo>
                    <a:cubicBezTo>
                      <a:pt x="11459" y="38684"/>
                      <a:pt x="19905" y="41217"/>
                      <a:pt x="27962" y="41217"/>
                    </a:cubicBezTo>
                    <a:cubicBezTo>
                      <a:pt x="40499" y="41217"/>
                      <a:pt x="52095" y="35086"/>
                      <a:pt x="50982" y="20297"/>
                    </a:cubicBezTo>
                    <a:cubicBezTo>
                      <a:pt x="51461" y="8437"/>
                      <a:pt x="41445" y="0"/>
                      <a:pt x="30997" y="0"/>
                    </a:cubicBezTo>
                    <a:close/>
                  </a:path>
                </a:pathLst>
              </a:custGeom>
              <a:solidFill>
                <a:srgbClr val="9BBFBC">
                  <a:alpha val="703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80"/>
              </a:p>
            </p:txBody>
          </p:sp>
          <p:sp>
            <p:nvSpPr>
              <p:cNvPr id="1073" name="Google Shape;1073;p8"/>
              <p:cNvSpPr/>
              <p:nvPr/>
            </p:nvSpPr>
            <p:spPr>
              <a:xfrm rot="10799469">
                <a:off x="4644599" y="3202812"/>
                <a:ext cx="842913" cy="666788"/>
              </a:xfrm>
              <a:custGeom>
                <a:avLst/>
                <a:gdLst/>
                <a:ahLst/>
                <a:cxnLst/>
                <a:rect l="l" t="t" r="r" b="b"/>
                <a:pathLst>
                  <a:path w="52096" h="41217" extrusionOk="0">
                    <a:moveTo>
                      <a:pt x="13464" y="15389"/>
                    </a:moveTo>
                    <a:cubicBezTo>
                      <a:pt x="13704" y="15443"/>
                      <a:pt x="13951" y="15475"/>
                      <a:pt x="14202" y="15483"/>
                    </a:cubicBezTo>
                    <a:lnTo>
                      <a:pt x="14202" y="15483"/>
                    </a:lnTo>
                    <a:cubicBezTo>
                      <a:pt x="14138" y="15495"/>
                      <a:pt x="14076" y="15500"/>
                      <a:pt x="14015" y="15500"/>
                    </a:cubicBezTo>
                    <a:cubicBezTo>
                      <a:pt x="13827" y="15500"/>
                      <a:pt x="13646" y="15450"/>
                      <a:pt x="13464" y="15389"/>
                    </a:cubicBezTo>
                    <a:close/>
                    <a:moveTo>
                      <a:pt x="8980" y="29428"/>
                    </a:moveTo>
                    <a:lnTo>
                      <a:pt x="8980" y="29428"/>
                    </a:lnTo>
                    <a:cubicBezTo>
                      <a:pt x="9102" y="29832"/>
                      <a:pt x="9289" y="30304"/>
                      <a:pt x="8815" y="30304"/>
                    </a:cubicBezTo>
                    <a:cubicBezTo>
                      <a:pt x="8792" y="30304"/>
                      <a:pt x="8768" y="30303"/>
                      <a:pt x="8741" y="30300"/>
                    </a:cubicBezTo>
                    <a:lnTo>
                      <a:pt x="8741" y="30267"/>
                    </a:lnTo>
                    <a:cubicBezTo>
                      <a:pt x="8482" y="30383"/>
                      <a:pt x="8272" y="30323"/>
                      <a:pt x="8156" y="30370"/>
                    </a:cubicBezTo>
                    <a:lnTo>
                      <a:pt x="8156" y="30370"/>
                    </a:lnTo>
                    <a:cubicBezTo>
                      <a:pt x="8486" y="30161"/>
                      <a:pt x="8970" y="29938"/>
                      <a:pt x="8980" y="29428"/>
                    </a:cubicBezTo>
                    <a:close/>
                    <a:moveTo>
                      <a:pt x="11070" y="33294"/>
                    </a:moveTo>
                    <a:lnTo>
                      <a:pt x="11070" y="33294"/>
                    </a:lnTo>
                    <a:cubicBezTo>
                      <a:pt x="11158" y="33341"/>
                      <a:pt x="11246" y="33392"/>
                      <a:pt x="11334" y="33458"/>
                    </a:cubicBezTo>
                    <a:cubicBezTo>
                      <a:pt x="11235" y="33392"/>
                      <a:pt x="11137" y="33359"/>
                      <a:pt x="11070" y="33294"/>
                    </a:cubicBezTo>
                    <a:close/>
                    <a:moveTo>
                      <a:pt x="11334" y="33458"/>
                    </a:moveTo>
                    <a:lnTo>
                      <a:pt x="11334" y="33458"/>
                    </a:lnTo>
                    <a:cubicBezTo>
                      <a:pt x="11433" y="33491"/>
                      <a:pt x="11533" y="33591"/>
                      <a:pt x="11600" y="33657"/>
                    </a:cubicBezTo>
                    <a:cubicBezTo>
                      <a:pt x="11533" y="33591"/>
                      <a:pt x="11433" y="33524"/>
                      <a:pt x="11334" y="33458"/>
                    </a:cubicBezTo>
                    <a:close/>
                    <a:moveTo>
                      <a:pt x="30997" y="0"/>
                    </a:moveTo>
                    <a:cubicBezTo>
                      <a:pt x="27336" y="0"/>
                      <a:pt x="23621" y="1037"/>
                      <a:pt x="20287" y="3325"/>
                    </a:cubicBezTo>
                    <a:lnTo>
                      <a:pt x="20287" y="3325"/>
                    </a:lnTo>
                    <a:cubicBezTo>
                      <a:pt x="16048" y="4530"/>
                      <a:pt x="12956" y="7922"/>
                      <a:pt x="9705" y="10393"/>
                    </a:cubicBezTo>
                    <a:cubicBezTo>
                      <a:pt x="832" y="14281"/>
                      <a:pt x="1" y="27409"/>
                      <a:pt x="5750" y="34289"/>
                    </a:cubicBezTo>
                    <a:cubicBezTo>
                      <a:pt x="11459" y="38684"/>
                      <a:pt x="19905" y="41217"/>
                      <a:pt x="27962" y="41217"/>
                    </a:cubicBezTo>
                    <a:cubicBezTo>
                      <a:pt x="40499" y="41217"/>
                      <a:pt x="52095" y="35086"/>
                      <a:pt x="50982" y="20297"/>
                    </a:cubicBezTo>
                    <a:cubicBezTo>
                      <a:pt x="51461" y="8437"/>
                      <a:pt x="41445" y="0"/>
                      <a:pt x="30997" y="0"/>
                    </a:cubicBezTo>
                    <a:close/>
                  </a:path>
                </a:pathLst>
              </a:custGeom>
              <a:solidFill>
                <a:srgbClr val="9BBFBC">
                  <a:alpha val="703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80"/>
              </a:p>
            </p:txBody>
          </p:sp>
        </p:grpSp>
        <p:grpSp>
          <p:nvGrpSpPr>
            <p:cNvPr id="1074" name="Google Shape;1074;p8"/>
            <p:cNvGrpSpPr/>
            <p:nvPr/>
          </p:nvGrpSpPr>
          <p:grpSpPr>
            <a:xfrm rot="10800000" flipH="1">
              <a:off x="7429050" y="3477947"/>
              <a:ext cx="424413" cy="370488"/>
              <a:chOff x="2133000" y="1731619"/>
              <a:chExt cx="1164050" cy="1016150"/>
            </a:xfrm>
          </p:grpSpPr>
          <p:grpSp>
            <p:nvGrpSpPr>
              <p:cNvPr id="1075" name="Google Shape;1075;p8"/>
              <p:cNvGrpSpPr/>
              <p:nvPr/>
            </p:nvGrpSpPr>
            <p:grpSpPr>
              <a:xfrm>
                <a:off x="2133000" y="1731619"/>
                <a:ext cx="1164050" cy="1016150"/>
                <a:chOff x="4286075" y="4175525"/>
                <a:chExt cx="1164050" cy="1016150"/>
              </a:xfrm>
            </p:grpSpPr>
            <p:sp>
              <p:nvSpPr>
                <p:cNvPr id="1076" name="Google Shape;1076;p8"/>
                <p:cNvSpPr/>
                <p:nvPr/>
              </p:nvSpPr>
              <p:spPr>
                <a:xfrm>
                  <a:off x="4286075" y="4175525"/>
                  <a:ext cx="1164050" cy="101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62" h="40646" extrusionOk="0">
                      <a:moveTo>
                        <a:pt x="18080" y="637"/>
                      </a:moveTo>
                      <a:cubicBezTo>
                        <a:pt x="18031" y="686"/>
                        <a:pt x="17965" y="716"/>
                        <a:pt x="17893" y="729"/>
                      </a:cubicBezTo>
                      <a:lnTo>
                        <a:pt x="17893" y="729"/>
                      </a:lnTo>
                      <a:cubicBezTo>
                        <a:pt x="17956" y="693"/>
                        <a:pt x="18022" y="659"/>
                        <a:pt x="18080" y="637"/>
                      </a:cubicBezTo>
                      <a:close/>
                      <a:moveTo>
                        <a:pt x="19609" y="836"/>
                      </a:moveTo>
                      <a:cubicBezTo>
                        <a:pt x="19716" y="836"/>
                        <a:pt x="19815" y="866"/>
                        <a:pt x="19912" y="906"/>
                      </a:cubicBezTo>
                      <a:lnTo>
                        <a:pt x="19912" y="906"/>
                      </a:lnTo>
                      <a:cubicBezTo>
                        <a:pt x="19816" y="874"/>
                        <a:pt x="19716" y="852"/>
                        <a:pt x="19609" y="836"/>
                      </a:cubicBezTo>
                      <a:close/>
                      <a:moveTo>
                        <a:pt x="20163" y="1021"/>
                      </a:moveTo>
                      <a:cubicBezTo>
                        <a:pt x="20251" y="1059"/>
                        <a:pt x="20342" y="1091"/>
                        <a:pt x="20440" y="1102"/>
                      </a:cubicBezTo>
                      <a:cubicBezTo>
                        <a:pt x="20373" y="1102"/>
                        <a:pt x="20307" y="1102"/>
                        <a:pt x="20240" y="1069"/>
                      </a:cubicBezTo>
                      <a:cubicBezTo>
                        <a:pt x="20214" y="1052"/>
                        <a:pt x="20189" y="1036"/>
                        <a:pt x="20163" y="1021"/>
                      </a:cubicBezTo>
                      <a:close/>
                      <a:moveTo>
                        <a:pt x="20164" y="1426"/>
                      </a:moveTo>
                      <a:cubicBezTo>
                        <a:pt x="20137" y="1482"/>
                        <a:pt x="20089" y="1524"/>
                        <a:pt x="20033" y="1538"/>
                      </a:cubicBezTo>
                      <a:lnTo>
                        <a:pt x="20033" y="1538"/>
                      </a:lnTo>
                      <a:cubicBezTo>
                        <a:pt x="20079" y="1515"/>
                        <a:pt x="20115" y="1459"/>
                        <a:pt x="20164" y="1426"/>
                      </a:cubicBezTo>
                      <a:close/>
                      <a:moveTo>
                        <a:pt x="17681" y="2332"/>
                      </a:moveTo>
                      <a:cubicBezTo>
                        <a:pt x="17681" y="2352"/>
                        <a:pt x="17681" y="2371"/>
                        <a:pt x="17681" y="2398"/>
                      </a:cubicBezTo>
                      <a:lnTo>
                        <a:pt x="17681" y="2398"/>
                      </a:lnTo>
                      <a:cubicBezTo>
                        <a:pt x="17672" y="2355"/>
                        <a:pt x="17641" y="2341"/>
                        <a:pt x="17600" y="2341"/>
                      </a:cubicBezTo>
                      <a:cubicBezTo>
                        <a:pt x="17518" y="2341"/>
                        <a:pt x="17394" y="2398"/>
                        <a:pt x="17316" y="2398"/>
                      </a:cubicBezTo>
                      <a:cubicBezTo>
                        <a:pt x="17448" y="2365"/>
                        <a:pt x="17548" y="2332"/>
                        <a:pt x="17681" y="2332"/>
                      </a:cubicBezTo>
                      <a:close/>
                      <a:moveTo>
                        <a:pt x="16451" y="2897"/>
                      </a:moveTo>
                      <a:cubicBezTo>
                        <a:pt x="16388" y="2928"/>
                        <a:pt x="16317" y="2960"/>
                        <a:pt x="16246" y="2988"/>
                      </a:cubicBezTo>
                      <a:lnTo>
                        <a:pt x="16246" y="2988"/>
                      </a:lnTo>
                      <a:cubicBezTo>
                        <a:pt x="16310" y="2954"/>
                        <a:pt x="16378" y="2924"/>
                        <a:pt x="16451" y="2897"/>
                      </a:cubicBezTo>
                      <a:close/>
                      <a:moveTo>
                        <a:pt x="14258" y="2864"/>
                      </a:moveTo>
                      <a:cubicBezTo>
                        <a:pt x="14059" y="2997"/>
                        <a:pt x="13826" y="3096"/>
                        <a:pt x="13593" y="3163"/>
                      </a:cubicBezTo>
                      <a:cubicBezTo>
                        <a:pt x="13826" y="3096"/>
                        <a:pt x="14025" y="2997"/>
                        <a:pt x="14225" y="2864"/>
                      </a:cubicBezTo>
                      <a:close/>
                      <a:moveTo>
                        <a:pt x="13228" y="3163"/>
                      </a:moveTo>
                      <a:cubicBezTo>
                        <a:pt x="13245" y="3163"/>
                        <a:pt x="13235" y="3181"/>
                        <a:pt x="13217" y="3198"/>
                      </a:cubicBezTo>
                      <a:lnTo>
                        <a:pt x="13217" y="3198"/>
                      </a:lnTo>
                      <a:cubicBezTo>
                        <a:pt x="13223" y="3187"/>
                        <a:pt x="13228" y="3175"/>
                        <a:pt x="13228" y="3163"/>
                      </a:cubicBezTo>
                      <a:close/>
                      <a:moveTo>
                        <a:pt x="15989" y="3169"/>
                      </a:moveTo>
                      <a:cubicBezTo>
                        <a:pt x="15952" y="3243"/>
                        <a:pt x="15895" y="3312"/>
                        <a:pt x="15820" y="3362"/>
                      </a:cubicBezTo>
                      <a:cubicBezTo>
                        <a:pt x="15873" y="3288"/>
                        <a:pt x="15929" y="3225"/>
                        <a:pt x="15989" y="3169"/>
                      </a:cubicBezTo>
                      <a:close/>
                      <a:moveTo>
                        <a:pt x="13361" y="3229"/>
                      </a:moveTo>
                      <a:cubicBezTo>
                        <a:pt x="13306" y="3392"/>
                        <a:pt x="13142" y="3532"/>
                        <a:pt x="13137" y="3668"/>
                      </a:cubicBezTo>
                      <a:lnTo>
                        <a:pt x="13137" y="3668"/>
                      </a:lnTo>
                      <a:cubicBezTo>
                        <a:pt x="13131" y="3509"/>
                        <a:pt x="13305" y="3369"/>
                        <a:pt x="13361" y="3229"/>
                      </a:cubicBezTo>
                      <a:close/>
                      <a:moveTo>
                        <a:pt x="12935" y="3618"/>
                      </a:moveTo>
                      <a:cubicBezTo>
                        <a:pt x="12942" y="3641"/>
                        <a:pt x="12959" y="3661"/>
                        <a:pt x="12995" y="3661"/>
                      </a:cubicBezTo>
                      <a:cubicBezTo>
                        <a:pt x="12954" y="3661"/>
                        <a:pt x="12926" y="3674"/>
                        <a:pt x="12902" y="3692"/>
                      </a:cubicBezTo>
                      <a:lnTo>
                        <a:pt x="12902" y="3692"/>
                      </a:lnTo>
                      <a:cubicBezTo>
                        <a:pt x="12919" y="3670"/>
                        <a:pt x="12930" y="3645"/>
                        <a:pt x="12935" y="3618"/>
                      </a:cubicBezTo>
                      <a:close/>
                      <a:moveTo>
                        <a:pt x="12729" y="4060"/>
                      </a:moveTo>
                      <a:lnTo>
                        <a:pt x="12729" y="4060"/>
                      </a:lnTo>
                      <a:cubicBezTo>
                        <a:pt x="12678" y="4265"/>
                        <a:pt x="12666" y="4491"/>
                        <a:pt x="12495" y="4491"/>
                      </a:cubicBezTo>
                      <a:cubicBezTo>
                        <a:pt x="12492" y="4491"/>
                        <a:pt x="12489" y="4490"/>
                        <a:pt x="12486" y="4490"/>
                      </a:cubicBezTo>
                      <a:lnTo>
                        <a:pt x="12486" y="4490"/>
                      </a:lnTo>
                      <a:cubicBezTo>
                        <a:pt x="12635" y="4483"/>
                        <a:pt x="12654" y="4262"/>
                        <a:pt x="12729" y="4060"/>
                      </a:cubicBezTo>
                      <a:close/>
                      <a:moveTo>
                        <a:pt x="12929" y="5921"/>
                      </a:moveTo>
                      <a:cubicBezTo>
                        <a:pt x="12895" y="5954"/>
                        <a:pt x="12895" y="5954"/>
                        <a:pt x="12862" y="5954"/>
                      </a:cubicBezTo>
                      <a:lnTo>
                        <a:pt x="12862" y="5943"/>
                      </a:lnTo>
                      <a:lnTo>
                        <a:pt x="12862" y="5943"/>
                      </a:lnTo>
                      <a:cubicBezTo>
                        <a:pt x="12878" y="5930"/>
                        <a:pt x="12899" y="5921"/>
                        <a:pt x="12929" y="5921"/>
                      </a:cubicBezTo>
                      <a:close/>
                      <a:moveTo>
                        <a:pt x="10255" y="5750"/>
                      </a:moveTo>
                      <a:lnTo>
                        <a:pt x="10255" y="5750"/>
                      </a:lnTo>
                      <a:cubicBezTo>
                        <a:pt x="10178" y="5834"/>
                        <a:pt x="10100" y="5913"/>
                        <a:pt x="10016" y="5977"/>
                      </a:cubicBezTo>
                      <a:lnTo>
                        <a:pt x="10016" y="5977"/>
                      </a:lnTo>
                      <a:cubicBezTo>
                        <a:pt x="10096" y="5900"/>
                        <a:pt x="10175" y="5825"/>
                        <a:pt x="10255" y="5750"/>
                      </a:cubicBezTo>
                      <a:close/>
                      <a:moveTo>
                        <a:pt x="10678" y="6169"/>
                      </a:moveTo>
                      <a:cubicBezTo>
                        <a:pt x="10628" y="6236"/>
                        <a:pt x="10552" y="6303"/>
                        <a:pt x="10536" y="6353"/>
                      </a:cubicBezTo>
                      <a:lnTo>
                        <a:pt x="10536" y="6320"/>
                      </a:lnTo>
                      <a:cubicBezTo>
                        <a:pt x="10564" y="6277"/>
                        <a:pt x="10629" y="6223"/>
                        <a:pt x="10678" y="6169"/>
                      </a:cubicBezTo>
                      <a:close/>
                      <a:moveTo>
                        <a:pt x="10835" y="5722"/>
                      </a:moveTo>
                      <a:lnTo>
                        <a:pt x="10502" y="5988"/>
                      </a:lnTo>
                      <a:cubicBezTo>
                        <a:pt x="10303" y="6154"/>
                        <a:pt x="10104" y="6320"/>
                        <a:pt x="9937" y="6486"/>
                      </a:cubicBezTo>
                      <a:cubicBezTo>
                        <a:pt x="10203" y="6220"/>
                        <a:pt x="10502" y="5954"/>
                        <a:pt x="10835" y="5722"/>
                      </a:cubicBezTo>
                      <a:close/>
                      <a:moveTo>
                        <a:pt x="12031" y="6486"/>
                      </a:moveTo>
                      <a:lnTo>
                        <a:pt x="12031" y="6486"/>
                      </a:lnTo>
                      <a:cubicBezTo>
                        <a:pt x="12116" y="6528"/>
                        <a:pt x="12186" y="6584"/>
                        <a:pt x="12176" y="6644"/>
                      </a:cubicBezTo>
                      <a:lnTo>
                        <a:pt x="12176" y="6644"/>
                      </a:lnTo>
                      <a:cubicBezTo>
                        <a:pt x="12171" y="6584"/>
                        <a:pt x="12094" y="6528"/>
                        <a:pt x="12031" y="6486"/>
                      </a:cubicBezTo>
                      <a:close/>
                      <a:moveTo>
                        <a:pt x="15545" y="2699"/>
                      </a:moveTo>
                      <a:cubicBezTo>
                        <a:pt x="15780" y="2699"/>
                        <a:pt x="15410" y="3372"/>
                        <a:pt x="14291" y="3994"/>
                      </a:cubicBezTo>
                      <a:lnTo>
                        <a:pt x="14291" y="4027"/>
                      </a:lnTo>
                      <a:cubicBezTo>
                        <a:pt x="14456" y="3953"/>
                        <a:pt x="14578" y="3921"/>
                        <a:pt x="14661" y="3921"/>
                      </a:cubicBezTo>
                      <a:cubicBezTo>
                        <a:pt x="14913" y="3921"/>
                        <a:pt x="14807" y="4209"/>
                        <a:pt x="14457" y="4459"/>
                      </a:cubicBezTo>
                      <a:cubicBezTo>
                        <a:pt x="13826" y="4891"/>
                        <a:pt x="13261" y="5589"/>
                        <a:pt x="12463" y="5722"/>
                      </a:cubicBezTo>
                      <a:cubicBezTo>
                        <a:pt x="12663" y="5556"/>
                        <a:pt x="12895" y="5456"/>
                        <a:pt x="12962" y="5124"/>
                      </a:cubicBezTo>
                      <a:lnTo>
                        <a:pt x="12962" y="5124"/>
                      </a:lnTo>
                      <a:cubicBezTo>
                        <a:pt x="11699" y="5821"/>
                        <a:pt x="10935" y="7317"/>
                        <a:pt x="9805" y="8048"/>
                      </a:cubicBezTo>
                      <a:cubicBezTo>
                        <a:pt x="9306" y="7483"/>
                        <a:pt x="10602" y="6918"/>
                        <a:pt x="10502" y="6785"/>
                      </a:cubicBezTo>
                      <a:cubicBezTo>
                        <a:pt x="10602" y="6785"/>
                        <a:pt x="10602" y="6785"/>
                        <a:pt x="10569" y="6719"/>
                      </a:cubicBezTo>
                      <a:cubicBezTo>
                        <a:pt x="11599" y="6054"/>
                        <a:pt x="13028" y="3694"/>
                        <a:pt x="14491" y="3595"/>
                      </a:cubicBezTo>
                      <a:cubicBezTo>
                        <a:pt x="15041" y="2944"/>
                        <a:pt x="15403" y="2699"/>
                        <a:pt x="15545" y="2699"/>
                      </a:cubicBezTo>
                      <a:close/>
                      <a:moveTo>
                        <a:pt x="9738" y="8480"/>
                      </a:moveTo>
                      <a:lnTo>
                        <a:pt x="9738" y="8480"/>
                      </a:lnTo>
                      <a:cubicBezTo>
                        <a:pt x="9705" y="8580"/>
                        <a:pt x="9638" y="8646"/>
                        <a:pt x="9572" y="8646"/>
                      </a:cubicBezTo>
                      <a:cubicBezTo>
                        <a:pt x="9638" y="8613"/>
                        <a:pt x="9705" y="8547"/>
                        <a:pt x="9738" y="8480"/>
                      </a:cubicBezTo>
                      <a:close/>
                      <a:moveTo>
                        <a:pt x="8475" y="8613"/>
                      </a:moveTo>
                      <a:lnTo>
                        <a:pt x="8475" y="8646"/>
                      </a:lnTo>
                      <a:cubicBezTo>
                        <a:pt x="8442" y="8679"/>
                        <a:pt x="8409" y="8712"/>
                        <a:pt x="8376" y="8778"/>
                      </a:cubicBezTo>
                      <a:lnTo>
                        <a:pt x="8376" y="8778"/>
                      </a:lnTo>
                      <a:cubicBezTo>
                        <a:pt x="8409" y="8712"/>
                        <a:pt x="8442" y="8679"/>
                        <a:pt x="8475" y="8613"/>
                      </a:cubicBezTo>
                      <a:close/>
                      <a:moveTo>
                        <a:pt x="7977" y="9012"/>
                      </a:moveTo>
                      <a:lnTo>
                        <a:pt x="7977" y="9012"/>
                      </a:lnTo>
                      <a:cubicBezTo>
                        <a:pt x="8010" y="9045"/>
                        <a:pt x="8043" y="9078"/>
                        <a:pt x="8076" y="9145"/>
                      </a:cubicBezTo>
                      <a:cubicBezTo>
                        <a:pt x="8043" y="9112"/>
                        <a:pt x="8010" y="9045"/>
                        <a:pt x="7977" y="9012"/>
                      </a:cubicBezTo>
                      <a:close/>
                      <a:moveTo>
                        <a:pt x="17050" y="9145"/>
                      </a:moveTo>
                      <a:lnTo>
                        <a:pt x="17050" y="9145"/>
                      </a:lnTo>
                      <a:cubicBezTo>
                        <a:pt x="17263" y="9385"/>
                        <a:pt x="17219" y="9497"/>
                        <a:pt x="17021" y="9497"/>
                      </a:cubicBezTo>
                      <a:cubicBezTo>
                        <a:pt x="16973" y="9497"/>
                        <a:pt x="16915" y="9490"/>
                        <a:pt x="16850" y="9477"/>
                      </a:cubicBezTo>
                      <a:lnTo>
                        <a:pt x="16850" y="9477"/>
                      </a:lnTo>
                      <a:cubicBezTo>
                        <a:pt x="16875" y="9482"/>
                        <a:pt x="16899" y="9485"/>
                        <a:pt x="16921" y="9485"/>
                      </a:cubicBezTo>
                      <a:cubicBezTo>
                        <a:pt x="17043" y="9485"/>
                        <a:pt x="17106" y="9399"/>
                        <a:pt x="17050" y="9145"/>
                      </a:cubicBezTo>
                      <a:close/>
                      <a:moveTo>
                        <a:pt x="31871" y="9472"/>
                      </a:moveTo>
                      <a:cubicBezTo>
                        <a:pt x="31894" y="9472"/>
                        <a:pt x="31916" y="9473"/>
                        <a:pt x="31939" y="9477"/>
                      </a:cubicBezTo>
                      <a:cubicBezTo>
                        <a:pt x="31872" y="9477"/>
                        <a:pt x="31773" y="9477"/>
                        <a:pt x="31673" y="9510"/>
                      </a:cubicBezTo>
                      <a:lnTo>
                        <a:pt x="31673" y="9544"/>
                      </a:lnTo>
                      <a:lnTo>
                        <a:pt x="31468" y="9544"/>
                      </a:lnTo>
                      <a:cubicBezTo>
                        <a:pt x="31610" y="9526"/>
                        <a:pt x="31741" y="9472"/>
                        <a:pt x="31871" y="9472"/>
                      </a:cubicBezTo>
                      <a:close/>
                      <a:moveTo>
                        <a:pt x="33368" y="9643"/>
                      </a:moveTo>
                      <a:cubicBezTo>
                        <a:pt x="33600" y="9743"/>
                        <a:pt x="33634" y="9943"/>
                        <a:pt x="33767" y="10109"/>
                      </a:cubicBezTo>
                      <a:cubicBezTo>
                        <a:pt x="33700" y="10109"/>
                        <a:pt x="33567" y="10242"/>
                        <a:pt x="33501" y="10242"/>
                      </a:cubicBezTo>
                      <a:cubicBezTo>
                        <a:pt x="33733" y="10109"/>
                        <a:pt x="33600" y="9743"/>
                        <a:pt x="33368" y="9643"/>
                      </a:cubicBezTo>
                      <a:close/>
                      <a:moveTo>
                        <a:pt x="8774" y="10242"/>
                      </a:moveTo>
                      <a:lnTo>
                        <a:pt x="8243" y="11106"/>
                      </a:lnTo>
                      <a:lnTo>
                        <a:pt x="8143" y="11172"/>
                      </a:lnTo>
                      <a:cubicBezTo>
                        <a:pt x="8409" y="10873"/>
                        <a:pt x="8575" y="10541"/>
                        <a:pt x="8774" y="10242"/>
                      </a:cubicBezTo>
                      <a:close/>
                      <a:moveTo>
                        <a:pt x="6710" y="12557"/>
                      </a:moveTo>
                      <a:cubicBezTo>
                        <a:pt x="6674" y="12580"/>
                        <a:pt x="6641" y="12607"/>
                        <a:pt x="6614" y="12635"/>
                      </a:cubicBezTo>
                      <a:lnTo>
                        <a:pt x="6581" y="12668"/>
                      </a:lnTo>
                      <a:cubicBezTo>
                        <a:pt x="6615" y="12616"/>
                        <a:pt x="6658" y="12583"/>
                        <a:pt x="6710" y="12557"/>
                      </a:cubicBezTo>
                      <a:close/>
                      <a:moveTo>
                        <a:pt x="5850" y="12767"/>
                      </a:moveTo>
                      <a:cubicBezTo>
                        <a:pt x="5850" y="12799"/>
                        <a:pt x="5850" y="12801"/>
                        <a:pt x="5850" y="12828"/>
                      </a:cubicBezTo>
                      <a:lnTo>
                        <a:pt x="5850" y="12828"/>
                      </a:lnTo>
                      <a:cubicBezTo>
                        <a:pt x="5844" y="12812"/>
                        <a:pt x="5843" y="12792"/>
                        <a:pt x="5850" y="12767"/>
                      </a:cubicBezTo>
                      <a:close/>
                      <a:moveTo>
                        <a:pt x="6016" y="12867"/>
                      </a:moveTo>
                      <a:cubicBezTo>
                        <a:pt x="6005" y="12878"/>
                        <a:pt x="5979" y="12886"/>
                        <a:pt x="5951" y="12886"/>
                      </a:cubicBezTo>
                      <a:cubicBezTo>
                        <a:pt x="5926" y="12886"/>
                        <a:pt x="5900" y="12880"/>
                        <a:pt x="5880" y="12867"/>
                      </a:cubicBezTo>
                      <a:close/>
                      <a:moveTo>
                        <a:pt x="37854" y="16124"/>
                      </a:moveTo>
                      <a:cubicBezTo>
                        <a:pt x="37795" y="16183"/>
                        <a:pt x="37842" y="16296"/>
                        <a:pt x="37923" y="16296"/>
                      </a:cubicBezTo>
                      <a:lnTo>
                        <a:pt x="37923" y="16296"/>
                      </a:lnTo>
                      <a:cubicBezTo>
                        <a:pt x="37923" y="16296"/>
                        <a:pt x="37923" y="16296"/>
                        <a:pt x="37923" y="16296"/>
                      </a:cubicBezTo>
                      <a:cubicBezTo>
                        <a:pt x="37841" y="16296"/>
                        <a:pt x="37792" y="16183"/>
                        <a:pt x="37821" y="16124"/>
                      </a:cubicBezTo>
                      <a:close/>
                      <a:moveTo>
                        <a:pt x="30011" y="20877"/>
                      </a:moveTo>
                      <a:cubicBezTo>
                        <a:pt x="30011" y="20933"/>
                        <a:pt x="29947" y="20989"/>
                        <a:pt x="29880" y="21004"/>
                      </a:cubicBezTo>
                      <a:lnTo>
                        <a:pt x="29880" y="21004"/>
                      </a:lnTo>
                      <a:cubicBezTo>
                        <a:pt x="29934" y="20986"/>
                        <a:pt x="29984" y="20931"/>
                        <a:pt x="30011" y="20877"/>
                      </a:cubicBezTo>
                      <a:close/>
                      <a:moveTo>
                        <a:pt x="32105" y="23203"/>
                      </a:moveTo>
                      <a:lnTo>
                        <a:pt x="32072" y="23236"/>
                      </a:lnTo>
                      <a:lnTo>
                        <a:pt x="32038" y="23236"/>
                      </a:lnTo>
                      <a:cubicBezTo>
                        <a:pt x="32038" y="23236"/>
                        <a:pt x="32072" y="23203"/>
                        <a:pt x="32105" y="23203"/>
                      </a:cubicBezTo>
                      <a:close/>
                      <a:moveTo>
                        <a:pt x="32251" y="23187"/>
                      </a:moveTo>
                      <a:cubicBezTo>
                        <a:pt x="32366" y="23215"/>
                        <a:pt x="32476" y="23275"/>
                        <a:pt x="32570" y="23369"/>
                      </a:cubicBezTo>
                      <a:cubicBezTo>
                        <a:pt x="32537" y="23336"/>
                        <a:pt x="32537" y="23303"/>
                        <a:pt x="32537" y="23270"/>
                      </a:cubicBezTo>
                      <a:lnTo>
                        <a:pt x="32537" y="23270"/>
                      </a:lnTo>
                      <a:cubicBezTo>
                        <a:pt x="32537" y="23402"/>
                        <a:pt x="32736" y="23369"/>
                        <a:pt x="32803" y="23402"/>
                      </a:cubicBezTo>
                      <a:cubicBezTo>
                        <a:pt x="32736" y="23402"/>
                        <a:pt x="32637" y="23369"/>
                        <a:pt x="32570" y="23369"/>
                      </a:cubicBezTo>
                      <a:cubicBezTo>
                        <a:pt x="32455" y="23323"/>
                        <a:pt x="32356" y="23230"/>
                        <a:pt x="32251" y="23187"/>
                      </a:cubicBezTo>
                      <a:close/>
                      <a:moveTo>
                        <a:pt x="45698" y="24898"/>
                      </a:moveTo>
                      <a:cubicBezTo>
                        <a:pt x="45565" y="25097"/>
                        <a:pt x="45465" y="25264"/>
                        <a:pt x="45399" y="25496"/>
                      </a:cubicBezTo>
                      <a:cubicBezTo>
                        <a:pt x="45438" y="25279"/>
                        <a:pt x="45560" y="25109"/>
                        <a:pt x="45666" y="24930"/>
                      </a:cubicBezTo>
                      <a:lnTo>
                        <a:pt x="45666" y="24930"/>
                      </a:lnTo>
                      <a:lnTo>
                        <a:pt x="45698" y="24898"/>
                      </a:lnTo>
                      <a:close/>
                      <a:moveTo>
                        <a:pt x="45232" y="25862"/>
                      </a:moveTo>
                      <a:cubicBezTo>
                        <a:pt x="45166" y="26028"/>
                        <a:pt x="45199" y="26227"/>
                        <a:pt x="45299" y="26394"/>
                      </a:cubicBezTo>
                      <a:cubicBezTo>
                        <a:pt x="45133" y="26261"/>
                        <a:pt x="45199" y="26061"/>
                        <a:pt x="45199" y="25862"/>
                      </a:cubicBezTo>
                      <a:close/>
                      <a:moveTo>
                        <a:pt x="41577" y="26925"/>
                      </a:moveTo>
                      <a:cubicBezTo>
                        <a:pt x="41530" y="26937"/>
                        <a:pt x="41520" y="26969"/>
                        <a:pt x="41519" y="27009"/>
                      </a:cubicBezTo>
                      <a:lnTo>
                        <a:pt x="41519" y="27009"/>
                      </a:lnTo>
                      <a:cubicBezTo>
                        <a:pt x="41501" y="26964"/>
                        <a:pt x="41494" y="26925"/>
                        <a:pt x="41577" y="26925"/>
                      </a:cubicBezTo>
                      <a:close/>
                      <a:moveTo>
                        <a:pt x="26621" y="26992"/>
                      </a:moveTo>
                      <a:cubicBezTo>
                        <a:pt x="26821" y="27025"/>
                        <a:pt x="27020" y="27058"/>
                        <a:pt x="27219" y="27158"/>
                      </a:cubicBezTo>
                      <a:cubicBezTo>
                        <a:pt x="27020" y="27091"/>
                        <a:pt x="26821" y="27025"/>
                        <a:pt x="26588" y="26992"/>
                      </a:cubicBezTo>
                      <a:close/>
                      <a:moveTo>
                        <a:pt x="41513" y="27122"/>
                      </a:moveTo>
                      <a:cubicBezTo>
                        <a:pt x="41504" y="27163"/>
                        <a:pt x="41479" y="27202"/>
                        <a:pt x="41411" y="27224"/>
                      </a:cubicBezTo>
                      <a:cubicBezTo>
                        <a:pt x="41435" y="27199"/>
                        <a:pt x="41479" y="27156"/>
                        <a:pt x="41513" y="27122"/>
                      </a:cubicBezTo>
                      <a:close/>
                      <a:moveTo>
                        <a:pt x="4011" y="28205"/>
                      </a:moveTo>
                      <a:cubicBezTo>
                        <a:pt x="4004" y="28220"/>
                        <a:pt x="3992" y="28232"/>
                        <a:pt x="3978" y="28241"/>
                      </a:cubicBezTo>
                      <a:lnTo>
                        <a:pt x="3978" y="28241"/>
                      </a:lnTo>
                      <a:cubicBezTo>
                        <a:pt x="3990" y="28230"/>
                        <a:pt x="4001" y="28218"/>
                        <a:pt x="4011" y="28205"/>
                      </a:cubicBezTo>
                      <a:close/>
                      <a:moveTo>
                        <a:pt x="42740" y="28255"/>
                      </a:moveTo>
                      <a:cubicBezTo>
                        <a:pt x="42673" y="28321"/>
                        <a:pt x="42740" y="28421"/>
                        <a:pt x="42806" y="28421"/>
                      </a:cubicBezTo>
                      <a:cubicBezTo>
                        <a:pt x="42740" y="28421"/>
                        <a:pt x="42707" y="28388"/>
                        <a:pt x="42707" y="28321"/>
                      </a:cubicBezTo>
                      <a:cubicBezTo>
                        <a:pt x="42707" y="28288"/>
                        <a:pt x="42707" y="28255"/>
                        <a:pt x="42740" y="28255"/>
                      </a:cubicBezTo>
                      <a:close/>
                      <a:moveTo>
                        <a:pt x="29380" y="29584"/>
                      </a:moveTo>
                      <a:cubicBezTo>
                        <a:pt x="29446" y="29584"/>
                        <a:pt x="29513" y="29617"/>
                        <a:pt x="29546" y="29684"/>
                      </a:cubicBezTo>
                      <a:lnTo>
                        <a:pt x="29546" y="29717"/>
                      </a:lnTo>
                      <a:cubicBezTo>
                        <a:pt x="29546" y="29717"/>
                        <a:pt x="29546" y="29750"/>
                        <a:pt x="29513" y="29750"/>
                      </a:cubicBezTo>
                      <a:cubicBezTo>
                        <a:pt x="29579" y="29651"/>
                        <a:pt x="29446" y="29617"/>
                        <a:pt x="29380" y="29584"/>
                      </a:cubicBezTo>
                      <a:close/>
                      <a:moveTo>
                        <a:pt x="27485" y="29684"/>
                      </a:moveTo>
                      <a:cubicBezTo>
                        <a:pt x="27419" y="29783"/>
                        <a:pt x="27319" y="29817"/>
                        <a:pt x="27219" y="29850"/>
                      </a:cubicBezTo>
                      <a:cubicBezTo>
                        <a:pt x="27319" y="29817"/>
                        <a:pt x="27419" y="29750"/>
                        <a:pt x="27452" y="29684"/>
                      </a:cubicBezTo>
                      <a:close/>
                      <a:moveTo>
                        <a:pt x="28349" y="31877"/>
                      </a:moveTo>
                      <a:cubicBezTo>
                        <a:pt x="28349" y="31977"/>
                        <a:pt x="28416" y="32110"/>
                        <a:pt x="28482" y="32210"/>
                      </a:cubicBezTo>
                      <a:cubicBezTo>
                        <a:pt x="28383" y="32077"/>
                        <a:pt x="28316" y="31977"/>
                        <a:pt x="28349" y="31877"/>
                      </a:cubicBezTo>
                      <a:close/>
                      <a:moveTo>
                        <a:pt x="9107" y="33207"/>
                      </a:moveTo>
                      <a:cubicBezTo>
                        <a:pt x="9107" y="33207"/>
                        <a:pt x="9107" y="33207"/>
                        <a:pt x="9073" y="33240"/>
                      </a:cubicBezTo>
                      <a:cubicBezTo>
                        <a:pt x="9040" y="33240"/>
                        <a:pt x="9073" y="33207"/>
                        <a:pt x="9107" y="33207"/>
                      </a:cubicBezTo>
                      <a:close/>
                      <a:moveTo>
                        <a:pt x="40846" y="33971"/>
                      </a:moveTo>
                      <a:cubicBezTo>
                        <a:pt x="40818" y="33999"/>
                        <a:pt x="40766" y="34051"/>
                        <a:pt x="40710" y="34086"/>
                      </a:cubicBezTo>
                      <a:lnTo>
                        <a:pt x="40710" y="34086"/>
                      </a:lnTo>
                      <a:cubicBezTo>
                        <a:pt x="40744" y="34039"/>
                        <a:pt x="40795" y="34005"/>
                        <a:pt x="40846" y="33971"/>
                      </a:cubicBezTo>
                      <a:close/>
                      <a:moveTo>
                        <a:pt x="40679" y="34153"/>
                      </a:moveTo>
                      <a:lnTo>
                        <a:pt x="40679" y="34270"/>
                      </a:lnTo>
                      <a:cubicBezTo>
                        <a:pt x="40670" y="34224"/>
                        <a:pt x="40671" y="34186"/>
                        <a:pt x="40679" y="34153"/>
                      </a:cubicBezTo>
                      <a:close/>
                      <a:moveTo>
                        <a:pt x="31210" y="34325"/>
                      </a:moveTo>
                      <a:cubicBezTo>
                        <a:pt x="31283" y="34325"/>
                        <a:pt x="31325" y="34473"/>
                        <a:pt x="31286" y="34473"/>
                      </a:cubicBezTo>
                      <a:cubicBezTo>
                        <a:pt x="31284" y="34473"/>
                        <a:pt x="31283" y="34473"/>
                        <a:pt x="31281" y="34472"/>
                      </a:cubicBezTo>
                      <a:lnTo>
                        <a:pt x="31281" y="34472"/>
                      </a:lnTo>
                      <a:cubicBezTo>
                        <a:pt x="31293" y="34423"/>
                        <a:pt x="31249" y="34330"/>
                        <a:pt x="31204" y="34325"/>
                      </a:cubicBezTo>
                      <a:lnTo>
                        <a:pt x="31204" y="34325"/>
                      </a:lnTo>
                      <a:cubicBezTo>
                        <a:pt x="31206" y="34325"/>
                        <a:pt x="31208" y="34325"/>
                        <a:pt x="31210" y="34325"/>
                      </a:cubicBezTo>
                      <a:close/>
                      <a:moveTo>
                        <a:pt x="20639" y="34270"/>
                      </a:moveTo>
                      <a:lnTo>
                        <a:pt x="20639" y="34270"/>
                      </a:lnTo>
                      <a:cubicBezTo>
                        <a:pt x="20805" y="34270"/>
                        <a:pt x="20672" y="34436"/>
                        <a:pt x="20672" y="34536"/>
                      </a:cubicBezTo>
                      <a:lnTo>
                        <a:pt x="20639" y="34536"/>
                      </a:lnTo>
                      <a:cubicBezTo>
                        <a:pt x="20639" y="34436"/>
                        <a:pt x="20805" y="34270"/>
                        <a:pt x="20639" y="34270"/>
                      </a:cubicBezTo>
                      <a:close/>
                      <a:moveTo>
                        <a:pt x="13666" y="36498"/>
                      </a:moveTo>
                      <a:cubicBezTo>
                        <a:pt x="13667" y="36564"/>
                        <a:pt x="13584" y="36568"/>
                        <a:pt x="13527" y="36597"/>
                      </a:cubicBezTo>
                      <a:cubicBezTo>
                        <a:pt x="13584" y="36539"/>
                        <a:pt x="13666" y="36556"/>
                        <a:pt x="13666" y="36498"/>
                      </a:cubicBezTo>
                      <a:close/>
                      <a:moveTo>
                        <a:pt x="13497" y="36749"/>
                      </a:moveTo>
                      <a:cubicBezTo>
                        <a:pt x="13515" y="36763"/>
                        <a:pt x="13527" y="36788"/>
                        <a:pt x="13527" y="36829"/>
                      </a:cubicBezTo>
                      <a:cubicBezTo>
                        <a:pt x="13527" y="36803"/>
                        <a:pt x="13505" y="36776"/>
                        <a:pt x="13497" y="36749"/>
                      </a:cubicBezTo>
                      <a:close/>
                      <a:moveTo>
                        <a:pt x="15089" y="36862"/>
                      </a:moveTo>
                      <a:cubicBezTo>
                        <a:pt x="15113" y="36899"/>
                        <a:pt x="15131" y="36941"/>
                        <a:pt x="15145" y="36984"/>
                      </a:cubicBezTo>
                      <a:lnTo>
                        <a:pt x="15145" y="36984"/>
                      </a:lnTo>
                      <a:cubicBezTo>
                        <a:pt x="15128" y="36944"/>
                        <a:pt x="15109" y="36903"/>
                        <a:pt x="15089" y="36862"/>
                      </a:cubicBezTo>
                      <a:close/>
                      <a:moveTo>
                        <a:pt x="15247" y="37353"/>
                      </a:moveTo>
                      <a:cubicBezTo>
                        <a:pt x="15260" y="37380"/>
                        <a:pt x="15276" y="37406"/>
                        <a:pt x="15296" y="37428"/>
                      </a:cubicBezTo>
                      <a:lnTo>
                        <a:pt x="15296" y="37428"/>
                      </a:lnTo>
                      <a:cubicBezTo>
                        <a:pt x="15293" y="37428"/>
                        <a:pt x="15291" y="37427"/>
                        <a:pt x="15288" y="37427"/>
                      </a:cubicBezTo>
                      <a:cubicBezTo>
                        <a:pt x="15288" y="37461"/>
                        <a:pt x="15255" y="37461"/>
                        <a:pt x="15255" y="37494"/>
                      </a:cubicBezTo>
                      <a:cubicBezTo>
                        <a:pt x="15255" y="37446"/>
                        <a:pt x="15252" y="37399"/>
                        <a:pt x="15247" y="37353"/>
                      </a:cubicBezTo>
                      <a:close/>
                      <a:moveTo>
                        <a:pt x="37024" y="37461"/>
                      </a:moveTo>
                      <a:lnTo>
                        <a:pt x="37024" y="37461"/>
                      </a:lnTo>
                      <a:cubicBezTo>
                        <a:pt x="36922" y="37537"/>
                        <a:pt x="36820" y="37613"/>
                        <a:pt x="36704" y="37659"/>
                      </a:cubicBezTo>
                      <a:lnTo>
                        <a:pt x="36704" y="37659"/>
                      </a:lnTo>
                      <a:cubicBezTo>
                        <a:pt x="36806" y="37589"/>
                        <a:pt x="36913" y="37522"/>
                        <a:pt x="37024" y="37461"/>
                      </a:cubicBezTo>
                      <a:close/>
                      <a:moveTo>
                        <a:pt x="36508" y="37806"/>
                      </a:moveTo>
                      <a:lnTo>
                        <a:pt x="36508" y="37806"/>
                      </a:lnTo>
                      <a:cubicBezTo>
                        <a:pt x="36390" y="37959"/>
                        <a:pt x="36308" y="38032"/>
                        <a:pt x="36226" y="38059"/>
                      </a:cubicBezTo>
                      <a:cubicBezTo>
                        <a:pt x="36315" y="37970"/>
                        <a:pt x="36409" y="37885"/>
                        <a:pt x="36508" y="37806"/>
                      </a:cubicBezTo>
                      <a:close/>
                      <a:moveTo>
                        <a:pt x="22207" y="38185"/>
                      </a:moveTo>
                      <a:cubicBezTo>
                        <a:pt x="22229" y="38185"/>
                        <a:pt x="22250" y="38188"/>
                        <a:pt x="22269" y="38192"/>
                      </a:cubicBezTo>
                      <a:lnTo>
                        <a:pt x="22135" y="38192"/>
                      </a:lnTo>
                      <a:cubicBezTo>
                        <a:pt x="22161" y="38187"/>
                        <a:pt x="22185" y="38185"/>
                        <a:pt x="22207" y="38185"/>
                      </a:cubicBezTo>
                      <a:close/>
                      <a:moveTo>
                        <a:pt x="18809" y="38329"/>
                      </a:moveTo>
                      <a:cubicBezTo>
                        <a:pt x="18812" y="38329"/>
                        <a:pt x="18814" y="38329"/>
                        <a:pt x="18817" y="38329"/>
                      </a:cubicBezTo>
                      <a:lnTo>
                        <a:pt x="18817" y="38329"/>
                      </a:lnTo>
                      <a:lnTo>
                        <a:pt x="18612" y="38391"/>
                      </a:lnTo>
                      <a:cubicBezTo>
                        <a:pt x="18699" y="38348"/>
                        <a:pt x="18760" y="38329"/>
                        <a:pt x="18809" y="38329"/>
                      </a:cubicBezTo>
                      <a:close/>
                      <a:moveTo>
                        <a:pt x="22430" y="38301"/>
                      </a:moveTo>
                      <a:cubicBezTo>
                        <a:pt x="22453" y="38328"/>
                        <a:pt x="22476" y="38358"/>
                        <a:pt x="22500" y="38391"/>
                      </a:cubicBezTo>
                      <a:cubicBezTo>
                        <a:pt x="22470" y="38361"/>
                        <a:pt x="22447" y="38331"/>
                        <a:pt x="22430" y="38301"/>
                      </a:cubicBezTo>
                      <a:close/>
                      <a:moveTo>
                        <a:pt x="18969" y="38429"/>
                      </a:moveTo>
                      <a:cubicBezTo>
                        <a:pt x="19012" y="38483"/>
                        <a:pt x="19061" y="38553"/>
                        <a:pt x="19143" y="38624"/>
                      </a:cubicBezTo>
                      <a:cubicBezTo>
                        <a:pt x="19057" y="38581"/>
                        <a:pt x="18999" y="38510"/>
                        <a:pt x="18969" y="38429"/>
                      </a:cubicBezTo>
                      <a:close/>
                      <a:moveTo>
                        <a:pt x="23535" y="39076"/>
                      </a:moveTo>
                      <a:lnTo>
                        <a:pt x="23497" y="39089"/>
                      </a:lnTo>
                      <a:cubicBezTo>
                        <a:pt x="23511" y="39082"/>
                        <a:pt x="23524" y="39078"/>
                        <a:pt x="23535" y="39076"/>
                      </a:cubicBezTo>
                      <a:close/>
                      <a:moveTo>
                        <a:pt x="28648" y="39056"/>
                      </a:moveTo>
                      <a:cubicBezTo>
                        <a:pt x="28678" y="39056"/>
                        <a:pt x="28708" y="39083"/>
                        <a:pt x="28738" y="39137"/>
                      </a:cubicBezTo>
                      <a:lnTo>
                        <a:pt x="28738" y="39137"/>
                      </a:lnTo>
                      <a:cubicBezTo>
                        <a:pt x="28697" y="39116"/>
                        <a:pt x="28664" y="39088"/>
                        <a:pt x="28648" y="39056"/>
                      </a:cubicBezTo>
                      <a:close/>
                      <a:moveTo>
                        <a:pt x="29045" y="39125"/>
                      </a:moveTo>
                      <a:lnTo>
                        <a:pt x="29045" y="39125"/>
                      </a:lnTo>
                      <a:cubicBezTo>
                        <a:pt x="29012" y="39161"/>
                        <a:pt x="28960" y="39177"/>
                        <a:pt x="28903" y="39177"/>
                      </a:cubicBezTo>
                      <a:cubicBezTo>
                        <a:pt x="28859" y="39177"/>
                        <a:pt x="28812" y="39167"/>
                        <a:pt x="28771" y="39151"/>
                      </a:cubicBezTo>
                      <a:lnTo>
                        <a:pt x="28771" y="39151"/>
                      </a:lnTo>
                      <a:cubicBezTo>
                        <a:pt x="28787" y="39149"/>
                        <a:pt x="28805" y="39148"/>
                        <a:pt x="28822" y="39148"/>
                      </a:cubicBezTo>
                      <a:cubicBezTo>
                        <a:pt x="28862" y="39148"/>
                        <a:pt x="28903" y="39152"/>
                        <a:pt x="28940" y="39152"/>
                      </a:cubicBezTo>
                      <a:cubicBezTo>
                        <a:pt x="28982" y="39152"/>
                        <a:pt x="29020" y="39147"/>
                        <a:pt x="29045" y="39125"/>
                      </a:cubicBezTo>
                      <a:close/>
                      <a:moveTo>
                        <a:pt x="25998" y="39161"/>
                      </a:moveTo>
                      <a:lnTo>
                        <a:pt x="25998" y="39161"/>
                      </a:lnTo>
                      <a:cubicBezTo>
                        <a:pt x="25896" y="39176"/>
                        <a:pt x="25793" y="39189"/>
                        <a:pt x="25691" y="39189"/>
                      </a:cubicBezTo>
                      <a:cubicBezTo>
                        <a:pt x="25800" y="39180"/>
                        <a:pt x="25902" y="39168"/>
                        <a:pt x="25998" y="39161"/>
                      </a:cubicBezTo>
                      <a:close/>
                      <a:moveTo>
                        <a:pt x="23629" y="39140"/>
                      </a:moveTo>
                      <a:lnTo>
                        <a:pt x="23629" y="39140"/>
                      </a:lnTo>
                      <a:cubicBezTo>
                        <a:pt x="23645" y="39165"/>
                        <a:pt x="23660" y="39194"/>
                        <a:pt x="23678" y="39216"/>
                      </a:cubicBezTo>
                      <a:lnTo>
                        <a:pt x="23678" y="39216"/>
                      </a:lnTo>
                      <a:cubicBezTo>
                        <a:pt x="23659" y="39196"/>
                        <a:pt x="23643" y="39170"/>
                        <a:pt x="23629" y="39140"/>
                      </a:cubicBezTo>
                      <a:close/>
                      <a:moveTo>
                        <a:pt x="29081" y="39255"/>
                      </a:moveTo>
                      <a:cubicBezTo>
                        <a:pt x="28975" y="39255"/>
                        <a:pt x="28875" y="39255"/>
                        <a:pt x="28777" y="39258"/>
                      </a:cubicBezTo>
                      <a:lnTo>
                        <a:pt x="28777" y="39258"/>
                      </a:lnTo>
                      <a:lnTo>
                        <a:pt x="28815" y="39255"/>
                      </a:lnTo>
                      <a:close/>
                      <a:moveTo>
                        <a:pt x="26407" y="39196"/>
                      </a:moveTo>
                      <a:cubicBezTo>
                        <a:pt x="26493" y="39226"/>
                        <a:pt x="26575" y="39276"/>
                        <a:pt x="26654" y="39355"/>
                      </a:cubicBezTo>
                      <a:cubicBezTo>
                        <a:pt x="26541" y="39327"/>
                        <a:pt x="26451" y="39274"/>
                        <a:pt x="26407" y="39196"/>
                      </a:cubicBezTo>
                      <a:close/>
                      <a:moveTo>
                        <a:pt x="24527" y="39521"/>
                      </a:moveTo>
                      <a:cubicBezTo>
                        <a:pt x="24494" y="39721"/>
                        <a:pt x="24428" y="39721"/>
                        <a:pt x="24328" y="39721"/>
                      </a:cubicBezTo>
                      <a:cubicBezTo>
                        <a:pt x="24428" y="39721"/>
                        <a:pt x="24494" y="39687"/>
                        <a:pt x="24527" y="39521"/>
                      </a:cubicBezTo>
                      <a:close/>
                      <a:moveTo>
                        <a:pt x="21669" y="39852"/>
                      </a:moveTo>
                      <a:cubicBezTo>
                        <a:pt x="21685" y="39930"/>
                        <a:pt x="21727" y="39999"/>
                        <a:pt x="21783" y="40043"/>
                      </a:cubicBezTo>
                      <a:lnTo>
                        <a:pt x="21783" y="40043"/>
                      </a:lnTo>
                      <a:lnTo>
                        <a:pt x="21669" y="39986"/>
                      </a:lnTo>
                      <a:lnTo>
                        <a:pt x="21669" y="39852"/>
                      </a:lnTo>
                      <a:close/>
                      <a:moveTo>
                        <a:pt x="19298" y="1"/>
                      </a:moveTo>
                      <a:cubicBezTo>
                        <a:pt x="17308" y="1"/>
                        <a:pt x="14841" y="927"/>
                        <a:pt x="13228" y="1966"/>
                      </a:cubicBezTo>
                      <a:cubicBezTo>
                        <a:pt x="14158" y="1734"/>
                        <a:pt x="14923" y="1202"/>
                        <a:pt x="15787" y="1036"/>
                      </a:cubicBezTo>
                      <a:lnTo>
                        <a:pt x="15787" y="1036"/>
                      </a:lnTo>
                      <a:cubicBezTo>
                        <a:pt x="16451" y="1567"/>
                        <a:pt x="12762" y="2697"/>
                        <a:pt x="12596" y="3229"/>
                      </a:cubicBezTo>
                      <a:cubicBezTo>
                        <a:pt x="11566" y="4392"/>
                        <a:pt x="5850" y="8513"/>
                        <a:pt x="7977" y="8879"/>
                      </a:cubicBezTo>
                      <a:cubicBezTo>
                        <a:pt x="6946" y="10175"/>
                        <a:pt x="6082" y="11604"/>
                        <a:pt x="5451" y="13133"/>
                      </a:cubicBezTo>
                      <a:cubicBezTo>
                        <a:pt x="5204" y="13573"/>
                        <a:pt x="4411" y="13899"/>
                        <a:pt x="4388" y="14468"/>
                      </a:cubicBezTo>
                      <a:lnTo>
                        <a:pt x="4388" y="14468"/>
                      </a:lnTo>
                      <a:cubicBezTo>
                        <a:pt x="4381" y="14424"/>
                        <a:pt x="4379" y="14377"/>
                        <a:pt x="4387" y="14329"/>
                      </a:cubicBezTo>
                      <a:lnTo>
                        <a:pt x="4387" y="14329"/>
                      </a:lnTo>
                      <a:cubicBezTo>
                        <a:pt x="4316" y="14401"/>
                        <a:pt x="4261" y="14611"/>
                        <a:pt x="4199" y="14611"/>
                      </a:cubicBezTo>
                      <a:cubicBezTo>
                        <a:pt x="4175" y="14611"/>
                        <a:pt x="4149" y="14579"/>
                        <a:pt x="4121" y="14496"/>
                      </a:cubicBezTo>
                      <a:cubicBezTo>
                        <a:pt x="3951" y="14347"/>
                        <a:pt x="3828" y="14287"/>
                        <a:pt x="3734" y="14287"/>
                      </a:cubicBezTo>
                      <a:cubicBezTo>
                        <a:pt x="3390" y="14287"/>
                        <a:pt x="3450" y="15096"/>
                        <a:pt x="3058" y="15227"/>
                      </a:cubicBezTo>
                      <a:cubicBezTo>
                        <a:pt x="3031" y="15238"/>
                        <a:pt x="3000" y="15241"/>
                        <a:pt x="2967" y="15241"/>
                      </a:cubicBezTo>
                      <a:cubicBezTo>
                        <a:pt x="2893" y="15241"/>
                        <a:pt x="2808" y="15222"/>
                        <a:pt x="2730" y="15222"/>
                      </a:cubicBezTo>
                      <a:cubicBezTo>
                        <a:pt x="2630" y="15222"/>
                        <a:pt x="2540" y="15253"/>
                        <a:pt x="2493" y="15393"/>
                      </a:cubicBezTo>
                      <a:cubicBezTo>
                        <a:pt x="1795" y="15725"/>
                        <a:pt x="1197" y="17088"/>
                        <a:pt x="1130" y="17753"/>
                      </a:cubicBezTo>
                      <a:cubicBezTo>
                        <a:pt x="1496" y="18384"/>
                        <a:pt x="133" y="19082"/>
                        <a:pt x="831" y="19248"/>
                      </a:cubicBezTo>
                      <a:cubicBezTo>
                        <a:pt x="931" y="19713"/>
                        <a:pt x="864" y="20179"/>
                        <a:pt x="732" y="20611"/>
                      </a:cubicBezTo>
                      <a:cubicBezTo>
                        <a:pt x="1263" y="21143"/>
                        <a:pt x="0" y="20810"/>
                        <a:pt x="1197" y="21973"/>
                      </a:cubicBezTo>
                      <a:cubicBezTo>
                        <a:pt x="1729" y="23934"/>
                        <a:pt x="2194" y="26294"/>
                        <a:pt x="3523" y="28255"/>
                      </a:cubicBezTo>
                      <a:lnTo>
                        <a:pt x="3357" y="28055"/>
                      </a:lnTo>
                      <a:lnTo>
                        <a:pt x="3357" y="28055"/>
                      </a:lnTo>
                      <a:cubicBezTo>
                        <a:pt x="3324" y="28554"/>
                        <a:pt x="3789" y="28753"/>
                        <a:pt x="4055" y="29052"/>
                      </a:cubicBezTo>
                      <a:cubicBezTo>
                        <a:pt x="3922" y="29218"/>
                        <a:pt x="4088" y="29318"/>
                        <a:pt x="4188" y="29318"/>
                      </a:cubicBezTo>
                      <a:cubicBezTo>
                        <a:pt x="4208" y="29325"/>
                        <a:pt x="4223" y="29328"/>
                        <a:pt x="4236" y="29328"/>
                      </a:cubicBezTo>
                      <a:cubicBezTo>
                        <a:pt x="4345" y="29328"/>
                        <a:pt x="4171" y="29086"/>
                        <a:pt x="4321" y="29086"/>
                      </a:cubicBezTo>
                      <a:cubicBezTo>
                        <a:pt x="4753" y="30016"/>
                        <a:pt x="5351" y="30814"/>
                        <a:pt x="6149" y="31445"/>
                      </a:cubicBezTo>
                      <a:cubicBezTo>
                        <a:pt x="6248" y="32110"/>
                        <a:pt x="6847" y="32376"/>
                        <a:pt x="7312" y="32841"/>
                      </a:cubicBezTo>
                      <a:cubicBezTo>
                        <a:pt x="7975" y="33331"/>
                        <a:pt x="8414" y="34598"/>
                        <a:pt x="9278" y="34598"/>
                      </a:cubicBezTo>
                      <a:cubicBezTo>
                        <a:pt x="9410" y="34598"/>
                        <a:pt x="9551" y="34569"/>
                        <a:pt x="9705" y="34503"/>
                      </a:cubicBezTo>
                      <a:cubicBezTo>
                        <a:pt x="9838" y="35001"/>
                        <a:pt x="10403" y="34503"/>
                        <a:pt x="9871" y="35101"/>
                      </a:cubicBezTo>
                      <a:cubicBezTo>
                        <a:pt x="9992" y="35017"/>
                        <a:pt x="10107" y="34988"/>
                        <a:pt x="10220" y="34988"/>
                      </a:cubicBezTo>
                      <a:cubicBezTo>
                        <a:pt x="10480" y="34988"/>
                        <a:pt x="10728" y="35142"/>
                        <a:pt x="10999" y="35142"/>
                      </a:cubicBezTo>
                      <a:cubicBezTo>
                        <a:pt x="11033" y="35142"/>
                        <a:pt x="11066" y="35139"/>
                        <a:pt x="11101" y="35134"/>
                      </a:cubicBezTo>
                      <a:lnTo>
                        <a:pt x="11101" y="35134"/>
                      </a:lnTo>
                      <a:cubicBezTo>
                        <a:pt x="9937" y="35433"/>
                        <a:pt x="12762" y="35965"/>
                        <a:pt x="12762" y="36497"/>
                      </a:cubicBezTo>
                      <a:cubicBezTo>
                        <a:pt x="12829" y="36829"/>
                        <a:pt x="13460" y="36696"/>
                        <a:pt x="13327" y="37029"/>
                      </a:cubicBezTo>
                      <a:cubicBezTo>
                        <a:pt x="13294" y="37128"/>
                        <a:pt x="13494" y="37261"/>
                        <a:pt x="13560" y="37261"/>
                      </a:cubicBezTo>
                      <a:cubicBezTo>
                        <a:pt x="13584" y="37267"/>
                        <a:pt x="13604" y="37270"/>
                        <a:pt x="13620" y="37270"/>
                      </a:cubicBezTo>
                      <a:cubicBezTo>
                        <a:pt x="13761" y="37270"/>
                        <a:pt x="13598" y="37053"/>
                        <a:pt x="13783" y="37053"/>
                      </a:cubicBezTo>
                      <a:cubicBezTo>
                        <a:pt x="13803" y="37053"/>
                        <a:pt x="13829" y="37056"/>
                        <a:pt x="13859" y="37062"/>
                      </a:cubicBezTo>
                      <a:cubicBezTo>
                        <a:pt x="13859" y="37229"/>
                        <a:pt x="13906" y="37303"/>
                        <a:pt x="14019" y="37303"/>
                      </a:cubicBezTo>
                      <a:cubicBezTo>
                        <a:pt x="14040" y="37303"/>
                        <a:pt x="14065" y="37300"/>
                        <a:pt x="14092" y="37294"/>
                      </a:cubicBezTo>
                      <a:cubicBezTo>
                        <a:pt x="14130" y="37485"/>
                        <a:pt x="14179" y="37556"/>
                        <a:pt x="14252" y="37556"/>
                      </a:cubicBezTo>
                      <a:cubicBezTo>
                        <a:pt x="14306" y="37556"/>
                        <a:pt x="14373" y="37517"/>
                        <a:pt x="14457" y="37461"/>
                      </a:cubicBezTo>
                      <a:cubicBezTo>
                        <a:pt x="14657" y="38358"/>
                        <a:pt x="15554" y="37992"/>
                        <a:pt x="16053" y="38591"/>
                      </a:cubicBezTo>
                      <a:cubicBezTo>
                        <a:pt x="17016" y="39654"/>
                        <a:pt x="18878" y="39654"/>
                        <a:pt x="20340" y="40219"/>
                      </a:cubicBezTo>
                      <a:cubicBezTo>
                        <a:pt x="20732" y="40271"/>
                        <a:pt x="21001" y="40468"/>
                        <a:pt x="21325" y="40468"/>
                      </a:cubicBezTo>
                      <a:cubicBezTo>
                        <a:pt x="21413" y="40468"/>
                        <a:pt x="21504" y="40454"/>
                        <a:pt x="21603" y="40418"/>
                      </a:cubicBezTo>
                      <a:cubicBezTo>
                        <a:pt x="22064" y="40580"/>
                        <a:pt x="22557" y="40645"/>
                        <a:pt x="23064" y="40645"/>
                      </a:cubicBezTo>
                      <a:cubicBezTo>
                        <a:pt x="24019" y="40645"/>
                        <a:pt x="25023" y="40413"/>
                        <a:pt x="25956" y="40153"/>
                      </a:cubicBezTo>
                      <a:lnTo>
                        <a:pt x="25956" y="40153"/>
                      </a:lnTo>
                      <a:cubicBezTo>
                        <a:pt x="26355" y="40252"/>
                        <a:pt x="25890" y="40319"/>
                        <a:pt x="25923" y="40485"/>
                      </a:cubicBezTo>
                      <a:cubicBezTo>
                        <a:pt x="25999" y="40517"/>
                        <a:pt x="26141" y="40539"/>
                        <a:pt x="26289" y="40539"/>
                      </a:cubicBezTo>
                      <a:cubicBezTo>
                        <a:pt x="26598" y="40539"/>
                        <a:pt x="26934" y="40444"/>
                        <a:pt x="26754" y="40153"/>
                      </a:cubicBezTo>
                      <a:lnTo>
                        <a:pt x="26754" y="40153"/>
                      </a:lnTo>
                      <a:cubicBezTo>
                        <a:pt x="26912" y="40378"/>
                        <a:pt x="27178" y="40512"/>
                        <a:pt x="27446" y="40512"/>
                      </a:cubicBezTo>
                      <a:cubicBezTo>
                        <a:pt x="27573" y="40512"/>
                        <a:pt x="27700" y="40482"/>
                        <a:pt x="27818" y="40418"/>
                      </a:cubicBezTo>
                      <a:cubicBezTo>
                        <a:pt x="26355" y="39787"/>
                        <a:pt x="29313" y="39721"/>
                        <a:pt x="30044" y="39521"/>
                      </a:cubicBezTo>
                      <a:cubicBezTo>
                        <a:pt x="30217" y="39636"/>
                        <a:pt x="30374" y="39683"/>
                        <a:pt x="30520" y="39683"/>
                      </a:cubicBezTo>
                      <a:cubicBezTo>
                        <a:pt x="30826" y="39683"/>
                        <a:pt x="31085" y="39479"/>
                        <a:pt x="31339" y="39271"/>
                      </a:cubicBezTo>
                      <a:lnTo>
                        <a:pt x="31339" y="39271"/>
                      </a:lnTo>
                      <a:cubicBezTo>
                        <a:pt x="31277" y="39339"/>
                        <a:pt x="31222" y="39412"/>
                        <a:pt x="31174" y="39488"/>
                      </a:cubicBezTo>
                      <a:cubicBezTo>
                        <a:pt x="34465" y="38159"/>
                        <a:pt x="38619" y="38657"/>
                        <a:pt x="40812" y="35467"/>
                      </a:cubicBezTo>
                      <a:cubicBezTo>
                        <a:pt x="41211" y="35267"/>
                        <a:pt x="41809" y="35201"/>
                        <a:pt x="41710" y="34569"/>
                      </a:cubicBezTo>
                      <a:cubicBezTo>
                        <a:pt x="42108" y="34370"/>
                        <a:pt x="42241" y="33572"/>
                        <a:pt x="42474" y="33140"/>
                      </a:cubicBezTo>
                      <a:cubicBezTo>
                        <a:pt x="42474" y="33173"/>
                        <a:pt x="42474" y="33173"/>
                        <a:pt x="42474" y="33207"/>
                      </a:cubicBezTo>
                      <a:cubicBezTo>
                        <a:pt x="43105" y="32110"/>
                        <a:pt x="43637" y="30947"/>
                        <a:pt x="44136" y="29783"/>
                      </a:cubicBezTo>
                      <a:cubicBezTo>
                        <a:pt x="46329" y="25962"/>
                        <a:pt x="46562" y="21442"/>
                        <a:pt x="46362" y="17121"/>
                      </a:cubicBezTo>
                      <a:cubicBezTo>
                        <a:pt x="46396" y="10740"/>
                        <a:pt x="40812" y="6353"/>
                        <a:pt x="36027" y="3096"/>
                      </a:cubicBezTo>
                      <a:lnTo>
                        <a:pt x="36159" y="3096"/>
                      </a:lnTo>
                      <a:cubicBezTo>
                        <a:pt x="31806" y="404"/>
                        <a:pt x="25092" y="205"/>
                        <a:pt x="20506" y="138"/>
                      </a:cubicBezTo>
                      <a:cubicBezTo>
                        <a:pt x="20135" y="44"/>
                        <a:pt x="19728" y="1"/>
                        <a:pt x="19298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77" name="Google Shape;1077;p8"/>
                <p:cNvSpPr/>
                <p:nvPr/>
              </p:nvSpPr>
              <p:spPr>
                <a:xfrm>
                  <a:off x="4503750" y="5042225"/>
                  <a:ext cx="5850" cy="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" h="168" extrusionOk="0">
                      <a:moveTo>
                        <a:pt x="134" y="1"/>
                      </a:moveTo>
                      <a:cubicBezTo>
                        <a:pt x="1" y="1"/>
                        <a:pt x="34" y="134"/>
                        <a:pt x="134" y="167"/>
                      </a:cubicBezTo>
                      <a:cubicBezTo>
                        <a:pt x="233" y="101"/>
                        <a:pt x="233" y="34"/>
                        <a:pt x="134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78" name="Google Shape;1078;p8"/>
                <p:cNvSpPr/>
                <p:nvPr/>
              </p:nvSpPr>
              <p:spPr>
                <a:xfrm>
                  <a:off x="4443825" y="4392550"/>
                  <a:ext cx="23275" cy="2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1" h="954" extrusionOk="0">
                      <a:moveTo>
                        <a:pt x="738" y="0"/>
                      </a:moveTo>
                      <a:cubicBezTo>
                        <a:pt x="708" y="0"/>
                        <a:pt x="665" y="10"/>
                        <a:pt x="603" y="32"/>
                      </a:cubicBezTo>
                      <a:cubicBezTo>
                        <a:pt x="302" y="379"/>
                        <a:pt x="1" y="953"/>
                        <a:pt x="139" y="953"/>
                      </a:cubicBezTo>
                      <a:cubicBezTo>
                        <a:pt x="199" y="953"/>
                        <a:pt x="342" y="845"/>
                        <a:pt x="603" y="564"/>
                      </a:cubicBezTo>
                      <a:cubicBezTo>
                        <a:pt x="517" y="419"/>
                        <a:pt x="930" y="0"/>
                        <a:pt x="738" y="0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79" name="Google Shape;1079;p8"/>
                <p:cNvSpPr/>
                <p:nvPr/>
              </p:nvSpPr>
              <p:spPr>
                <a:xfrm>
                  <a:off x="4443100" y="4420750"/>
                  <a:ext cx="7500" cy="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" h="333" extrusionOk="0">
                      <a:moveTo>
                        <a:pt x="267" y="1"/>
                      </a:moveTo>
                      <a:lnTo>
                        <a:pt x="267" y="1"/>
                      </a:lnTo>
                      <a:cubicBezTo>
                        <a:pt x="100" y="34"/>
                        <a:pt x="34" y="100"/>
                        <a:pt x="1" y="333"/>
                      </a:cubicBezTo>
                      <a:cubicBezTo>
                        <a:pt x="167" y="233"/>
                        <a:pt x="300" y="200"/>
                        <a:pt x="267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80" name="Google Shape;1080;p8"/>
                <p:cNvSpPr/>
                <p:nvPr/>
              </p:nvSpPr>
              <p:spPr>
                <a:xfrm>
                  <a:off x="4422325" y="4458150"/>
                  <a:ext cx="6725" cy="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" h="188" extrusionOk="0">
                      <a:moveTo>
                        <a:pt x="101" y="0"/>
                      </a:moveTo>
                      <a:lnTo>
                        <a:pt x="101" y="0"/>
                      </a:lnTo>
                      <a:cubicBezTo>
                        <a:pt x="67" y="33"/>
                        <a:pt x="1" y="67"/>
                        <a:pt x="1" y="100"/>
                      </a:cubicBezTo>
                      <a:cubicBezTo>
                        <a:pt x="1" y="164"/>
                        <a:pt x="26" y="188"/>
                        <a:pt x="58" y="188"/>
                      </a:cubicBezTo>
                      <a:cubicBezTo>
                        <a:pt x="141" y="188"/>
                        <a:pt x="269" y="24"/>
                        <a:pt x="101" y="0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81" name="Google Shape;1081;p8"/>
                <p:cNvSpPr/>
                <p:nvPr/>
              </p:nvSpPr>
              <p:spPr>
                <a:xfrm>
                  <a:off x="4400725" y="4479950"/>
                  <a:ext cx="5350" cy="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" h="145" extrusionOk="0">
                      <a:moveTo>
                        <a:pt x="172" y="1"/>
                      </a:moveTo>
                      <a:cubicBezTo>
                        <a:pt x="131" y="1"/>
                        <a:pt x="60" y="52"/>
                        <a:pt x="1" y="92"/>
                      </a:cubicBezTo>
                      <a:cubicBezTo>
                        <a:pt x="27" y="131"/>
                        <a:pt x="53" y="145"/>
                        <a:pt x="79" y="145"/>
                      </a:cubicBezTo>
                      <a:cubicBezTo>
                        <a:pt x="119" y="145"/>
                        <a:pt x="160" y="112"/>
                        <a:pt x="200" y="92"/>
                      </a:cubicBezTo>
                      <a:cubicBezTo>
                        <a:pt x="214" y="25"/>
                        <a:pt x="200" y="1"/>
                        <a:pt x="172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82" name="Google Shape;1082;p8"/>
                <p:cNvSpPr/>
                <p:nvPr/>
              </p:nvSpPr>
              <p:spPr>
                <a:xfrm>
                  <a:off x="4619250" y="4286150"/>
                  <a:ext cx="9150" cy="1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400" extrusionOk="0">
                      <a:moveTo>
                        <a:pt x="366" y="1"/>
                      </a:moveTo>
                      <a:lnTo>
                        <a:pt x="366" y="1"/>
                      </a:lnTo>
                      <a:cubicBezTo>
                        <a:pt x="167" y="67"/>
                        <a:pt x="34" y="134"/>
                        <a:pt x="0" y="399"/>
                      </a:cubicBezTo>
                      <a:cubicBezTo>
                        <a:pt x="266" y="333"/>
                        <a:pt x="366" y="233"/>
                        <a:pt x="366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  <p:grpSp>
            <p:nvGrpSpPr>
              <p:cNvPr id="1083" name="Google Shape;1083;p8"/>
              <p:cNvGrpSpPr/>
              <p:nvPr/>
            </p:nvGrpSpPr>
            <p:grpSpPr>
              <a:xfrm rot="10800000">
                <a:off x="2292009" y="1870425"/>
                <a:ext cx="846032" cy="738538"/>
                <a:chOff x="4286075" y="4175525"/>
                <a:chExt cx="1164050" cy="1016150"/>
              </a:xfrm>
            </p:grpSpPr>
            <p:sp>
              <p:nvSpPr>
                <p:cNvPr id="1084" name="Google Shape;1084;p8"/>
                <p:cNvSpPr/>
                <p:nvPr/>
              </p:nvSpPr>
              <p:spPr>
                <a:xfrm>
                  <a:off x="4286075" y="4175525"/>
                  <a:ext cx="1164050" cy="101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62" h="40646" extrusionOk="0">
                      <a:moveTo>
                        <a:pt x="18080" y="637"/>
                      </a:moveTo>
                      <a:cubicBezTo>
                        <a:pt x="18031" y="686"/>
                        <a:pt x="17965" y="716"/>
                        <a:pt x="17893" y="729"/>
                      </a:cubicBezTo>
                      <a:lnTo>
                        <a:pt x="17893" y="729"/>
                      </a:lnTo>
                      <a:cubicBezTo>
                        <a:pt x="17956" y="693"/>
                        <a:pt x="18022" y="659"/>
                        <a:pt x="18080" y="637"/>
                      </a:cubicBezTo>
                      <a:close/>
                      <a:moveTo>
                        <a:pt x="19609" y="836"/>
                      </a:moveTo>
                      <a:cubicBezTo>
                        <a:pt x="19716" y="836"/>
                        <a:pt x="19815" y="866"/>
                        <a:pt x="19912" y="906"/>
                      </a:cubicBezTo>
                      <a:lnTo>
                        <a:pt x="19912" y="906"/>
                      </a:lnTo>
                      <a:cubicBezTo>
                        <a:pt x="19816" y="874"/>
                        <a:pt x="19716" y="852"/>
                        <a:pt x="19609" y="836"/>
                      </a:cubicBezTo>
                      <a:close/>
                      <a:moveTo>
                        <a:pt x="20163" y="1021"/>
                      </a:moveTo>
                      <a:cubicBezTo>
                        <a:pt x="20251" y="1059"/>
                        <a:pt x="20342" y="1091"/>
                        <a:pt x="20440" y="1102"/>
                      </a:cubicBezTo>
                      <a:cubicBezTo>
                        <a:pt x="20373" y="1102"/>
                        <a:pt x="20307" y="1102"/>
                        <a:pt x="20240" y="1069"/>
                      </a:cubicBezTo>
                      <a:cubicBezTo>
                        <a:pt x="20214" y="1052"/>
                        <a:pt x="20189" y="1036"/>
                        <a:pt x="20163" y="1021"/>
                      </a:cubicBezTo>
                      <a:close/>
                      <a:moveTo>
                        <a:pt x="20164" y="1426"/>
                      </a:moveTo>
                      <a:cubicBezTo>
                        <a:pt x="20137" y="1482"/>
                        <a:pt x="20089" y="1524"/>
                        <a:pt x="20033" y="1538"/>
                      </a:cubicBezTo>
                      <a:lnTo>
                        <a:pt x="20033" y="1538"/>
                      </a:lnTo>
                      <a:cubicBezTo>
                        <a:pt x="20079" y="1515"/>
                        <a:pt x="20115" y="1459"/>
                        <a:pt x="20164" y="1426"/>
                      </a:cubicBezTo>
                      <a:close/>
                      <a:moveTo>
                        <a:pt x="17681" y="2332"/>
                      </a:moveTo>
                      <a:cubicBezTo>
                        <a:pt x="17681" y="2352"/>
                        <a:pt x="17681" y="2371"/>
                        <a:pt x="17681" y="2398"/>
                      </a:cubicBezTo>
                      <a:lnTo>
                        <a:pt x="17681" y="2398"/>
                      </a:lnTo>
                      <a:cubicBezTo>
                        <a:pt x="17672" y="2355"/>
                        <a:pt x="17641" y="2341"/>
                        <a:pt x="17600" y="2341"/>
                      </a:cubicBezTo>
                      <a:cubicBezTo>
                        <a:pt x="17518" y="2341"/>
                        <a:pt x="17394" y="2398"/>
                        <a:pt x="17316" y="2398"/>
                      </a:cubicBezTo>
                      <a:cubicBezTo>
                        <a:pt x="17448" y="2365"/>
                        <a:pt x="17548" y="2332"/>
                        <a:pt x="17681" y="2332"/>
                      </a:cubicBezTo>
                      <a:close/>
                      <a:moveTo>
                        <a:pt x="16451" y="2897"/>
                      </a:moveTo>
                      <a:cubicBezTo>
                        <a:pt x="16388" y="2928"/>
                        <a:pt x="16317" y="2960"/>
                        <a:pt x="16246" y="2988"/>
                      </a:cubicBezTo>
                      <a:lnTo>
                        <a:pt x="16246" y="2988"/>
                      </a:lnTo>
                      <a:cubicBezTo>
                        <a:pt x="16310" y="2954"/>
                        <a:pt x="16378" y="2924"/>
                        <a:pt x="16451" y="2897"/>
                      </a:cubicBezTo>
                      <a:close/>
                      <a:moveTo>
                        <a:pt x="14258" y="2864"/>
                      </a:moveTo>
                      <a:cubicBezTo>
                        <a:pt x="14059" y="2997"/>
                        <a:pt x="13826" y="3096"/>
                        <a:pt x="13593" y="3163"/>
                      </a:cubicBezTo>
                      <a:cubicBezTo>
                        <a:pt x="13826" y="3096"/>
                        <a:pt x="14025" y="2997"/>
                        <a:pt x="14225" y="2864"/>
                      </a:cubicBezTo>
                      <a:close/>
                      <a:moveTo>
                        <a:pt x="13228" y="3163"/>
                      </a:moveTo>
                      <a:cubicBezTo>
                        <a:pt x="13245" y="3163"/>
                        <a:pt x="13235" y="3181"/>
                        <a:pt x="13217" y="3198"/>
                      </a:cubicBezTo>
                      <a:lnTo>
                        <a:pt x="13217" y="3198"/>
                      </a:lnTo>
                      <a:cubicBezTo>
                        <a:pt x="13223" y="3187"/>
                        <a:pt x="13228" y="3175"/>
                        <a:pt x="13228" y="3163"/>
                      </a:cubicBezTo>
                      <a:close/>
                      <a:moveTo>
                        <a:pt x="15989" y="3169"/>
                      </a:moveTo>
                      <a:cubicBezTo>
                        <a:pt x="15952" y="3243"/>
                        <a:pt x="15895" y="3312"/>
                        <a:pt x="15820" y="3362"/>
                      </a:cubicBezTo>
                      <a:cubicBezTo>
                        <a:pt x="15873" y="3288"/>
                        <a:pt x="15929" y="3225"/>
                        <a:pt x="15989" y="3169"/>
                      </a:cubicBezTo>
                      <a:close/>
                      <a:moveTo>
                        <a:pt x="13361" y="3229"/>
                      </a:moveTo>
                      <a:cubicBezTo>
                        <a:pt x="13306" y="3392"/>
                        <a:pt x="13142" y="3532"/>
                        <a:pt x="13137" y="3668"/>
                      </a:cubicBezTo>
                      <a:lnTo>
                        <a:pt x="13137" y="3668"/>
                      </a:lnTo>
                      <a:cubicBezTo>
                        <a:pt x="13131" y="3509"/>
                        <a:pt x="13305" y="3369"/>
                        <a:pt x="13361" y="3229"/>
                      </a:cubicBezTo>
                      <a:close/>
                      <a:moveTo>
                        <a:pt x="12935" y="3618"/>
                      </a:moveTo>
                      <a:cubicBezTo>
                        <a:pt x="12942" y="3641"/>
                        <a:pt x="12959" y="3661"/>
                        <a:pt x="12995" y="3661"/>
                      </a:cubicBezTo>
                      <a:cubicBezTo>
                        <a:pt x="12954" y="3661"/>
                        <a:pt x="12926" y="3674"/>
                        <a:pt x="12902" y="3692"/>
                      </a:cubicBezTo>
                      <a:lnTo>
                        <a:pt x="12902" y="3692"/>
                      </a:lnTo>
                      <a:cubicBezTo>
                        <a:pt x="12919" y="3670"/>
                        <a:pt x="12930" y="3645"/>
                        <a:pt x="12935" y="3618"/>
                      </a:cubicBezTo>
                      <a:close/>
                      <a:moveTo>
                        <a:pt x="12729" y="4060"/>
                      </a:moveTo>
                      <a:lnTo>
                        <a:pt x="12729" y="4060"/>
                      </a:lnTo>
                      <a:cubicBezTo>
                        <a:pt x="12678" y="4265"/>
                        <a:pt x="12666" y="4491"/>
                        <a:pt x="12495" y="4491"/>
                      </a:cubicBezTo>
                      <a:cubicBezTo>
                        <a:pt x="12492" y="4491"/>
                        <a:pt x="12489" y="4490"/>
                        <a:pt x="12486" y="4490"/>
                      </a:cubicBezTo>
                      <a:lnTo>
                        <a:pt x="12486" y="4490"/>
                      </a:lnTo>
                      <a:cubicBezTo>
                        <a:pt x="12635" y="4483"/>
                        <a:pt x="12654" y="4262"/>
                        <a:pt x="12729" y="4060"/>
                      </a:cubicBezTo>
                      <a:close/>
                      <a:moveTo>
                        <a:pt x="12929" y="5921"/>
                      </a:moveTo>
                      <a:cubicBezTo>
                        <a:pt x="12895" y="5954"/>
                        <a:pt x="12895" y="5954"/>
                        <a:pt x="12862" y="5954"/>
                      </a:cubicBezTo>
                      <a:lnTo>
                        <a:pt x="12862" y="5943"/>
                      </a:lnTo>
                      <a:lnTo>
                        <a:pt x="12862" y="5943"/>
                      </a:lnTo>
                      <a:cubicBezTo>
                        <a:pt x="12878" y="5930"/>
                        <a:pt x="12899" y="5921"/>
                        <a:pt x="12929" y="5921"/>
                      </a:cubicBezTo>
                      <a:close/>
                      <a:moveTo>
                        <a:pt x="10255" y="5750"/>
                      </a:moveTo>
                      <a:lnTo>
                        <a:pt x="10255" y="5750"/>
                      </a:lnTo>
                      <a:cubicBezTo>
                        <a:pt x="10178" y="5834"/>
                        <a:pt x="10100" y="5913"/>
                        <a:pt x="10016" y="5977"/>
                      </a:cubicBezTo>
                      <a:lnTo>
                        <a:pt x="10016" y="5977"/>
                      </a:lnTo>
                      <a:cubicBezTo>
                        <a:pt x="10096" y="5900"/>
                        <a:pt x="10175" y="5825"/>
                        <a:pt x="10255" y="5750"/>
                      </a:cubicBezTo>
                      <a:close/>
                      <a:moveTo>
                        <a:pt x="10678" y="6169"/>
                      </a:moveTo>
                      <a:cubicBezTo>
                        <a:pt x="10628" y="6236"/>
                        <a:pt x="10552" y="6303"/>
                        <a:pt x="10536" y="6353"/>
                      </a:cubicBezTo>
                      <a:lnTo>
                        <a:pt x="10536" y="6320"/>
                      </a:lnTo>
                      <a:cubicBezTo>
                        <a:pt x="10564" y="6277"/>
                        <a:pt x="10629" y="6223"/>
                        <a:pt x="10678" y="6169"/>
                      </a:cubicBezTo>
                      <a:close/>
                      <a:moveTo>
                        <a:pt x="10835" y="5722"/>
                      </a:moveTo>
                      <a:lnTo>
                        <a:pt x="10502" y="5988"/>
                      </a:lnTo>
                      <a:cubicBezTo>
                        <a:pt x="10303" y="6154"/>
                        <a:pt x="10104" y="6320"/>
                        <a:pt x="9937" y="6486"/>
                      </a:cubicBezTo>
                      <a:cubicBezTo>
                        <a:pt x="10203" y="6220"/>
                        <a:pt x="10502" y="5954"/>
                        <a:pt x="10835" y="5722"/>
                      </a:cubicBezTo>
                      <a:close/>
                      <a:moveTo>
                        <a:pt x="12031" y="6486"/>
                      </a:moveTo>
                      <a:lnTo>
                        <a:pt x="12031" y="6486"/>
                      </a:lnTo>
                      <a:cubicBezTo>
                        <a:pt x="12116" y="6528"/>
                        <a:pt x="12186" y="6584"/>
                        <a:pt x="12176" y="6644"/>
                      </a:cubicBezTo>
                      <a:lnTo>
                        <a:pt x="12176" y="6644"/>
                      </a:lnTo>
                      <a:cubicBezTo>
                        <a:pt x="12171" y="6584"/>
                        <a:pt x="12094" y="6528"/>
                        <a:pt x="12031" y="6486"/>
                      </a:cubicBezTo>
                      <a:close/>
                      <a:moveTo>
                        <a:pt x="15545" y="2699"/>
                      </a:moveTo>
                      <a:cubicBezTo>
                        <a:pt x="15780" y="2699"/>
                        <a:pt x="15410" y="3372"/>
                        <a:pt x="14291" y="3994"/>
                      </a:cubicBezTo>
                      <a:lnTo>
                        <a:pt x="14291" y="4027"/>
                      </a:lnTo>
                      <a:cubicBezTo>
                        <a:pt x="14456" y="3953"/>
                        <a:pt x="14578" y="3921"/>
                        <a:pt x="14661" y="3921"/>
                      </a:cubicBezTo>
                      <a:cubicBezTo>
                        <a:pt x="14913" y="3921"/>
                        <a:pt x="14807" y="4209"/>
                        <a:pt x="14457" y="4459"/>
                      </a:cubicBezTo>
                      <a:cubicBezTo>
                        <a:pt x="13826" y="4891"/>
                        <a:pt x="13261" y="5589"/>
                        <a:pt x="12463" y="5722"/>
                      </a:cubicBezTo>
                      <a:cubicBezTo>
                        <a:pt x="12663" y="5556"/>
                        <a:pt x="12895" y="5456"/>
                        <a:pt x="12962" y="5124"/>
                      </a:cubicBezTo>
                      <a:lnTo>
                        <a:pt x="12962" y="5124"/>
                      </a:lnTo>
                      <a:cubicBezTo>
                        <a:pt x="11699" y="5821"/>
                        <a:pt x="10935" y="7317"/>
                        <a:pt x="9805" y="8048"/>
                      </a:cubicBezTo>
                      <a:cubicBezTo>
                        <a:pt x="9306" y="7483"/>
                        <a:pt x="10602" y="6918"/>
                        <a:pt x="10502" y="6785"/>
                      </a:cubicBezTo>
                      <a:cubicBezTo>
                        <a:pt x="10602" y="6785"/>
                        <a:pt x="10602" y="6785"/>
                        <a:pt x="10569" y="6719"/>
                      </a:cubicBezTo>
                      <a:cubicBezTo>
                        <a:pt x="11599" y="6054"/>
                        <a:pt x="13028" y="3694"/>
                        <a:pt x="14491" y="3595"/>
                      </a:cubicBezTo>
                      <a:cubicBezTo>
                        <a:pt x="15041" y="2944"/>
                        <a:pt x="15403" y="2699"/>
                        <a:pt x="15545" y="2699"/>
                      </a:cubicBezTo>
                      <a:close/>
                      <a:moveTo>
                        <a:pt x="9738" y="8480"/>
                      </a:moveTo>
                      <a:lnTo>
                        <a:pt x="9738" y="8480"/>
                      </a:lnTo>
                      <a:cubicBezTo>
                        <a:pt x="9705" y="8580"/>
                        <a:pt x="9638" y="8646"/>
                        <a:pt x="9572" y="8646"/>
                      </a:cubicBezTo>
                      <a:cubicBezTo>
                        <a:pt x="9638" y="8613"/>
                        <a:pt x="9705" y="8547"/>
                        <a:pt x="9738" y="8480"/>
                      </a:cubicBezTo>
                      <a:close/>
                      <a:moveTo>
                        <a:pt x="8475" y="8613"/>
                      </a:moveTo>
                      <a:lnTo>
                        <a:pt x="8475" y="8646"/>
                      </a:lnTo>
                      <a:cubicBezTo>
                        <a:pt x="8442" y="8679"/>
                        <a:pt x="8409" y="8712"/>
                        <a:pt x="8376" y="8778"/>
                      </a:cubicBezTo>
                      <a:lnTo>
                        <a:pt x="8376" y="8778"/>
                      </a:lnTo>
                      <a:cubicBezTo>
                        <a:pt x="8409" y="8712"/>
                        <a:pt x="8442" y="8679"/>
                        <a:pt x="8475" y="8613"/>
                      </a:cubicBezTo>
                      <a:close/>
                      <a:moveTo>
                        <a:pt x="7977" y="9012"/>
                      </a:moveTo>
                      <a:lnTo>
                        <a:pt x="7977" y="9012"/>
                      </a:lnTo>
                      <a:cubicBezTo>
                        <a:pt x="8010" y="9045"/>
                        <a:pt x="8043" y="9078"/>
                        <a:pt x="8076" y="9145"/>
                      </a:cubicBezTo>
                      <a:cubicBezTo>
                        <a:pt x="8043" y="9112"/>
                        <a:pt x="8010" y="9045"/>
                        <a:pt x="7977" y="9012"/>
                      </a:cubicBezTo>
                      <a:close/>
                      <a:moveTo>
                        <a:pt x="17050" y="9145"/>
                      </a:moveTo>
                      <a:lnTo>
                        <a:pt x="17050" y="9145"/>
                      </a:lnTo>
                      <a:cubicBezTo>
                        <a:pt x="17263" y="9385"/>
                        <a:pt x="17219" y="9497"/>
                        <a:pt x="17021" y="9497"/>
                      </a:cubicBezTo>
                      <a:cubicBezTo>
                        <a:pt x="16973" y="9497"/>
                        <a:pt x="16915" y="9490"/>
                        <a:pt x="16850" y="9477"/>
                      </a:cubicBezTo>
                      <a:lnTo>
                        <a:pt x="16850" y="9477"/>
                      </a:lnTo>
                      <a:cubicBezTo>
                        <a:pt x="16875" y="9482"/>
                        <a:pt x="16899" y="9485"/>
                        <a:pt x="16921" y="9485"/>
                      </a:cubicBezTo>
                      <a:cubicBezTo>
                        <a:pt x="17043" y="9485"/>
                        <a:pt x="17106" y="9399"/>
                        <a:pt x="17050" y="9145"/>
                      </a:cubicBezTo>
                      <a:close/>
                      <a:moveTo>
                        <a:pt x="31871" y="9472"/>
                      </a:moveTo>
                      <a:cubicBezTo>
                        <a:pt x="31894" y="9472"/>
                        <a:pt x="31916" y="9473"/>
                        <a:pt x="31939" y="9477"/>
                      </a:cubicBezTo>
                      <a:cubicBezTo>
                        <a:pt x="31872" y="9477"/>
                        <a:pt x="31773" y="9477"/>
                        <a:pt x="31673" y="9510"/>
                      </a:cubicBezTo>
                      <a:lnTo>
                        <a:pt x="31673" y="9544"/>
                      </a:lnTo>
                      <a:lnTo>
                        <a:pt x="31468" y="9544"/>
                      </a:lnTo>
                      <a:cubicBezTo>
                        <a:pt x="31610" y="9526"/>
                        <a:pt x="31741" y="9472"/>
                        <a:pt x="31871" y="9472"/>
                      </a:cubicBezTo>
                      <a:close/>
                      <a:moveTo>
                        <a:pt x="33368" y="9643"/>
                      </a:moveTo>
                      <a:cubicBezTo>
                        <a:pt x="33600" y="9743"/>
                        <a:pt x="33634" y="9943"/>
                        <a:pt x="33767" y="10109"/>
                      </a:cubicBezTo>
                      <a:cubicBezTo>
                        <a:pt x="33700" y="10109"/>
                        <a:pt x="33567" y="10242"/>
                        <a:pt x="33501" y="10242"/>
                      </a:cubicBezTo>
                      <a:cubicBezTo>
                        <a:pt x="33733" y="10109"/>
                        <a:pt x="33600" y="9743"/>
                        <a:pt x="33368" y="9643"/>
                      </a:cubicBezTo>
                      <a:close/>
                      <a:moveTo>
                        <a:pt x="8774" y="10242"/>
                      </a:moveTo>
                      <a:lnTo>
                        <a:pt x="8243" y="11106"/>
                      </a:lnTo>
                      <a:lnTo>
                        <a:pt x="8143" y="11172"/>
                      </a:lnTo>
                      <a:cubicBezTo>
                        <a:pt x="8409" y="10873"/>
                        <a:pt x="8575" y="10541"/>
                        <a:pt x="8774" y="10242"/>
                      </a:cubicBezTo>
                      <a:close/>
                      <a:moveTo>
                        <a:pt x="6710" y="12557"/>
                      </a:moveTo>
                      <a:cubicBezTo>
                        <a:pt x="6674" y="12580"/>
                        <a:pt x="6641" y="12607"/>
                        <a:pt x="6614" y="12635"/>
                      </a:cubicBezTo>
                      <a:lnTo>
                        <a:pt x="6581" y="12668"/>
                      </a:lnTo>
                      <a:cubicBezTo>
                        <a:pt x="6615" y="12616"/>
                        <a:pt x="6658" y="12583"/>
                        <a:pt x="6710" y="12557"/>
                      </a:cubicBezTo>
                      <a:close/>
                      <a:moveTo>
                        <a:pt x="5850" y="12767"/>
                      </a:moveTo>
                      <a:cubicBezTo>
                        <a:pt x="5850" y="12799"/>
                        <a:pt x="5850" y="12801"/>
                        <a:pt x="5850" y="12828"/>
                      </a:cubicBezTo>
                      <a:lnTo>
                        <a:pt x="5850" y="12828"/>
                      </a:lnTo>
                      <a:cubicBezTo>
                        <a:pt x="5844" y="12812"/>
                        <a:pt x="5843" y="12792"/>
                        <a:pt x="5850" y="12767"/>
                      </a:cubicBezTo>
                      <a:close/>
                      <a:moveTo>
                        <a:pt x="6016" y="12867"/>
                      </a:moveTo>
                      <a:cubicBezTo>
                        <a:pt x="6005" y="12878"/>
                        <a:pt x="5979" y="12886"/>
                        <a:pt x="5951" y="12886"/>
                      </a:cubicBezTo>
                      <a:cubicBezTo>
                        <a:pt x="5926" y="12886"/>
                        <a:pt x="5900" y="12880"/>
                        <a:pt x="5880" y="12867"/>
                      </a:cubicBezTo>
                      <a:close/>
                      <a:moveTo>
                        <a:pt x="37854" y="16124"/>
                      </a:moveTo>
                      <a:cubicBezTo>
                        <a:pt x="37795" y="16183"/>
                        <a:pt x="37842" y="16296"/>
                        <a:pt x="37923" y="16296"/>
                      </a:cubicBezTo>
                      <a:lnTo>
                        <a:pt x="37923" y="16296"/>
                      </a:lnTo>
                      <a:cubicBezTo>
                        <a:pt x="37923" y="16296"/>
                        <a:pt x="37923" y="16296"/>
                        <a:pt x="37923" y="16296"/>
                      </a:cubicBezTo>
                      <a:cubicBezTo>
                        <a:pt x="37841" y="16296"/>
                        <a:pt x="37792" y="16183"/>
                        <a:pt x="37821" y="16124"/>
                      </a:cubicBezTo>
                      <a:close/>
                      <a:moveTo>
                        <a:pt x="30011" y="20877"/>
                      </a:moveTo>
                      <a:cubicBezTo>
                        <a:pt x="30011" y="20933"/>
                        <a:pt x="29947" y="20989"/>
                        <a:pt x="29880" y="21004"/>
                      </a:cubicBezTo>
                      <a:lnTo>
                        <a:pt x="29880" y="21004"/>
                      </a:lnTo>
                      <a:cubicBezTo>
                        <a:pt x="29934" y="20986"/>
                        <a:pt x="29984" y="20931"/>
                        <a:pt x="30011" y="20877"/>
                      </a:cubicBezTo>
                      <a:close/>
                      <a:moveTo>
                        <a:pt x="32105" y="23203"/>
                      </a:moveTo>
                      <a:lnTo>
                        <a:pt x="32072" y="23236"/>
                      </a:lnTo>
                      <a:lnTo>
                        <a:pt x="32038" y="23236"/>
                      </a:lnTo>
                      <a:cubicBezTo>
                        <a:pt x="32038" y="23236"/>
                        <a:pt x="32072" y="23203"/>
                        <a:pt x="32105" y="23203"/>
                      </a:cubicBezTo>
                      <a:close/>
                      <a:moveTo>
                        <a:pt x="32251" y="23187"/>
                      </a:moveTo>
                      <a:cubicBezTo>
                        <a:pt x="32366" y="23215"/>
                        <a:pt x="32476" y="23275"/>
                        <a:pt x="32570" y="23369"/>
                      </a:cubicBezTo>
                      <a:cubicBezTo>
                        <a:pt x="32537" y="23336"/>
                        <a:pt x="32537" y="23303"/>
                        <a:pt x="32537" y="23270"/>
                      </a:cubicBezTo>
                      <a:lnTo>
                        <a:pt x="32537" y="23270"/>
                      </a:lnTo>
                      <a:cubicBezTo>
                        <a:pt x="32537" y="23402"/>
                        <a:pt x="32736" y="23369"/>
                        <a:pt x="32803" y="23402"/>
                      </a:cubicBezTo>
                      <a:cubicBezTo>
                        <a:pt x="32736" y="23402"/>
                        <a:pt x="32637" y="23369"/>
                        <a:pt x="32570" y="23369"/>
                      </a:cubicBezTo>
                      <a:cubicBezTo>
                        <a:pt x="32455" y="23323"/>
                        <a:pt x="32356" y="23230"/>
                        <a:pt x="32251" y="23187"/>
                      </a:cubicBezTo>
                      <a:close/>
                      <a:moveTo>
                        <a:pt x="45698" y="24898"/>
                      </a:moveTo>
                      <a:cubicBezTo>
                        <a:pt x="45565" y="25097"/>
                        <a:pt x="45465" y="25264"/>
                        <a:pt x="45399" y="25496"/>
                      </a:cubicBezTo>
                      <a:cubicBezTo>
                        <a:pt x="45438" y="25279"/>
                        <a:pt x="45560" y="25109"/>
                        <a:pt x="45666" y="24930"/>
                      </a:cubicBezTo>
                      <a:lnTo>
                        <a:pt x="45666" y="24930"/>
                      </a:lnTo>
                      <a:lnTo>
                        <a:pt x="45698" y="24898"/>
                      </a:lnTo>
                      <a:close/>
                      <a:moveTo>
                        <a:pt x="45232" y="25862"/>
                      </a:moveTo>
                      <a:cubicBezTo>
                        <a:pt x="45166" y="26028"/>
                        <a:pt x="45199" y="26227"/>
                        <a:pt x="45299" y="26394"/>
                      </a:cubicBezTo>
                      <a:cubicBezTo>
                        <a:pt x="45133" y="26261"/>
                        <a:pt x="45199" y="26061"/>
                        <a:pt x="45199" y="25862"/>
                      </a:cubicBezTo>
                      <a:close/>
                      <a:moveTo>
                        <a:pt x="41577" y="26925"/>
                      </a:moveTo>
                      <a:cubicBezTo>
                        <a:pt x="41530" y="26937"/>
                        <a:pt x="41520" y="26969"/>
                        <a:pt x="41519" y="27009"/>
                      </a:cubicBezTo>
                      <a:lnTo>
                        <a:pt x="41519" y="27009"/>
                      </a:lnTo>
                      <a:cubicBezTo>
                        <a:pt x="41501" y="26964"/>
                        <a:pt x="41494" y="26925"/>
                        <a:pt x="41577" y="26925"/>
                      </a:cubicBezTo>
                      <a:close/>
                      <a:moveTo>
                        <a:pt x="26621" y="26992"/>
                      </a:moveTo>
                      <a:cubicBezTo>
                        <a:pt x="26821" y="27025"/>
                        <a:pt x="27020" y="27058"/>
                        <a:pt x="27219" y="27158"/>
                      </a:cubicBezTo>
                      <a:cubicBezTo>
                        <a:pt x="27020" y="27091"/>
                        <a:pt x="26821" y="27025"/>
                        <a:pt x="26588" y="26992"/>
                      </a:cubicBezTo>
                      <a:close/>
                      <a:moveTo>
                        <a:pt x="41513" y="27122"/>
                      </a:moveTo>
                      <a:cubicBezTo>
                        <a:pt x="41504" y="27163"/>
                        <a:pt x="41479" y="27202"/>
                        <a:pt x="41411" y="27224"/>
                      </a:cubicBezTo>
                      <a:cubicBezTo>
                        <a:pt x="41435" y="27199"/>
                        <a:pt x="41479" y="27156"/>
                        <a:pt x="41513" y="27122"/>
                      </a:cubicBezTo>
                      <a:close/>
                      <a:moveTo>
                        <a:pt x="4011" y="28205"/>
                      </a:moveTo>
                      <a:cubicBezTo>
                        <a:pt x="4004" y="28220"/>
                        <a:pt x="3992" y="28232"/>
                        <a:pt x="3978" y="28241"/>
                      </a:cubicBezTo>
                      <a:lnTo>
                        <a:pt x="3978" y="28241"/>
                      </a:lnTo>
                      <a:cubicBezTo>
                        <a:pt x="3990" y="28230"/>
                        <a:pt x="4001" y="28218"/>
                        <a:pt x="4011" y="28205"/>
                      </a:cubicBezTo>
                      <a:close/>
                      <a:moveTo>
                        <a:pt x="42740" y="28255"/>
                      </a:moveTo>
                      <a:cubicBezTo>
                        <a:pt x="42673" y="28321"/>
                        <a:pt x="42740" y="28421"/>
                        <a:pt x="42806" y="28421"/>
                      </a:cubicBezTo>
                      <a:cubicBezTo>
                        <a:pt x="42740" y="28421"/>
                        <a:pt x="42707" y="28388"/>
                        <a:pt x="42707" y="28321"/>
                      </a:cubicBezTo>
                      <a:cubicBezTo>
                        <a:pt x="42707" y="28288"/>
                        <a:pt x="42707" y="28255"/>
                        <a:pt x="42740" y="28255"/>
                      </a:cubicBezTo>
                      <a:close/>
                      <a:moveTo>
                        <a:pt x="29380" y="29584"/>
                      </a:moveTo>
                      <a:cubicBezTo>
                        <a:pt x="29446" y="29584"/>
                        <a:pt x="29513" y="29617"/>
                        <a:pt x="29546" y="29684"/>
                      </a:cubicBezTo>
                      <a:lnTo>
                        <a:pt x="29546" y="29717"/>
                      </a:lnTo>
                      <a:cubicBezTo>
                        <a:pt x="29546" y="29717"/>
                        <a:pt x="29546" y="29750"/>
                        <a:pt x="29513" y="29750"/>
                      </a:cubicBezTo>
                      <a:cubicBezTo>
                        <a:pt x="29579" y="29651"/>
                        <a:pt x="29446" y="29617"/>
                        <a:pt x="29380" y="29584"/>
                      </a:cubicBezTo>
                      <a:close/>
                      <a:moveTo>
                        <a:pt x="27485" y="29684"/>
                      </a:moveTo>
                      <a:cubicBezTo>
                        <a:pt x="27419" y="29783"/>
                        <a:pt x="27319" y="29817"/>
                        <a:pt x="27219" y="29850"/>
                      </a:cubicBezTo>
                      <a:cubicBezTo>
                        <a:pt x="27319" y="29817"/>
                        <a:pt x="27419" y="29750"/>
                        <a:pt x="27452" y="29684"/>
                      </a:cubicBezTo>
                      <a:close/>
                      <a:moveTo>
                        <a:pt x="28349" y="31877"/>
                      </a:moveTo>
                      <a:cubicBezTo>
                        <a:pt x="28349" y="31977"/>
                        <a:pt x="28416" y="32110"/>
                        <a:pt x="28482" y="32210"/>
                      </a:cubicBezTo>
                      <a:cubicBezTo>
                        <a:pt x="28383" y="32077"/>
                        <a:pt x="28316" y="31977"/>
                        <a:pt x="28349" y="31877"/>
                      </a:cubicBezTo>
                      <a:close/>
                      <a:moveTo>
                        <a:pt x="9107" y="33207"/>
                      </a:moveTo>
                      <a:cubicBezTo>
                        <a:pt x="9107" y="33207"/>
                        <a:pt x="9107" y="33207"/>
                        <a:pt x="9073" y="33240"/>
                      </a:cubicBezTo>
                      <a:cubicBezTo>
                        <a:pt x="9040" y="33240"/>
                        <a:pt x="9073" y="33207"/>
                        <a:pt x="9107" y="33207"/>
                      </a:cubicBezTo>
                      <a:close/>
                      <a:moveTo>
                        <a:pt x="40846" y="33971"/>
                      </a:moveTo>
                      <a:cubicBezTo>
                        <a:pt x="40818" y="33999"/>
                        <a:pt x="40766" y="34051"/>
                        <a:pt x="40710" y="34086"/>
                      </a:cubicBezTo>
                      <a:lnTo>
                        <a:pt x="40710" y="34086"/>
                      </a:lnTo>
                      <a:cubicBezTo>
                        <a:pt x="40744" y="34039"/>
                        <a:pt x="40795" y="34005"/>
                        <a:pt x="40846" y="33971"/>
                      </a:cubicBezTo>
                      <a:close/>
                      <a:moveTo>
                        <a:pt x="40679" y="34153"/>
                      </a:moveTo>
                      <a:lnTo>
                        <a:pt x="40679" y="34270"/>
                      </a:lnTo>
                      <a:cubicBezTo>
                        <a:pt x="40670" y="34224"/>
                        <a:pt x="40671" y="34186"/>
                        <a:pt x="40679" y="34153"/>
                      </a:cubicBezTo>
                      <a:close/>
                      <a:moveTo>
                        <a:pt x="31210" y="34325"/>
                      </a:moveTo>
                      <a:cubicBezTo>
                        <a:pt x="31283" y="34325"/>
                        <a:pt x="31325" y="34473"/>
                        <a:pt x="31286" y="34473"/>
                      </a:cubicBezTo>
                      <a:cubicBezTo>
                        <a:pt x="31284" y="34473"/>
                        <a:pt x="31283" y="34473"/>
                        <a:pt x="31281" y="34472"/>
                      </a:cubicBezTo>
                      <a:lnTo>
                        <a:pt x="31281" y="34472"/>
                      </a:lnTo>
                      <a:cubicBezTo>
                        <a:pt x="31293" y="34423"/>
                        <a:pt x="31249" y="34330"/>
                        <a:pt x="31204" y="34325"/>
                      </a:cubicBezTo>
                      <a:lnTo>
                        <a:pt x="31204" y="34325"/>
                      </a:lnTo>
                      <a:cubicBezTo>
                        <a:pt x="31206" y="34325"/>
                        <a:pt x="31208" y="34325"/>
                        <a:pt x="31210" y="34325"/>
                      </a:cubicBezTo>
                      <a:close/>
                      <a:moveTo>
                        <a:pt x="20639" y="34270"/>
                      </a:moveTo>
                      <a:lnTo>
                        <a:pt x="20639" y="34270"/>
                      </a:lnTo>
                      <a:cubicBezTo>
                        <a:pt x="20805" y="34270"/>
                        <a:pt x="20672" y="34436"/>
                        <a:pt x="20672" y="34536"/>
                      </a:cubicBezTo>
                      <a:lnTo>
                        <a:pt x="20639" y="34536"/>
                      </a:lnTo>
                      <a:cubicBezTo>
                        <a:pt x="20639" y="34436"/>
                        <a:pt x="20805" y="34270"/>
                        <a:pt x="20639" y="34270"/>
                      </a:cubicBezTo>
                      <a:close/>
                      <a:moveTo>
                        <a:pt x="13666" y="36498"/>
                      </a:moveTo>
                      <a:cubicBezTo>
                        <a:pt x="13667" y="36564"/>
                        <a:pt x="13584" y="36568"/>
                        <a:pt x="13527" y="36597"/>
                      </a:cubicBezTo>
                      <a:cubicBezTo>
                        <a:pt x="13584" y="36539"/>
                        <a:pt x="13666" y="36556"/>
                        <a:pt x="13666" y="36498"/>
                      </a:cubicBezTo>
                      <a:close/>
                      <a:moveTo>
                        <a:pt x="13497" y="36749"/>
                      </a:moveTo>
                      <a:cubicBezTo>
                        <a:pt x="13515" y="36763"/>
                        <a:pt x="13527" y="36788"/>
                        <a:pt x="13527" y="36829"/>
                      </a:cubicBezTo>
                      <a:cubicBezTo>
                        <a:pt x="13527" y="36803"/>
                        <a:pt x="13505" y="36776"/>
                        <a:pt x="13497" y="36749"/>
                      </a:cubicBezTo>
                      <a:close/>
                      <a:moveTo>
                        <a:pt x="15089" y="36862"/>
                      </a:moveTo>
                      <a:cubicBezTo>
                        <a:pt x="15113" y="36899"/>
                        <a:pt x="15131" y="36941"/>
                        <a:pt x="15145" y="36984"/>
                      </a:cubicBezTo>
                      <a:lnTo>
                        <a:pt x="15145" y="36984"/>
                      </a:lnTo>
                      <a:cubicBezTo>
                        <a:pt x="15128" y="36944"/>
                        <a:pt x="15109" y="36903"/>
                        <a:pt x="15089" y="36862"/>
                      </a:cubicBezTo>
                      <a:close/>
                      <a:moveTo>
                        <a:pt x="15247" y="37353"/>
                      </a:moveTo>
                      <a:cubicBezTo>
                        <a:pt x="15260" y="37380"/>
                        <a:pt x="15276" y="37406"/>
                        <a:pt x="15296" y="37428"/>
                      </a:cubicBezTo>
                      <a:lnTo>
                        <a:pt x="15296" y="37428"/>
                      </a:lnTo>
                      <a:cubicBezTo>
                        <a:pt x="15293" y="37428"/>
                        <a:pt x="15291" y="37427"/>
                        <a:pt x="15288" y="37427"/>
                      </a:cubicBezTo>
                      <a:cubicBezTo>
                        <a:pt x="15288" y="37461"/>
                        <a:pt x="15255" y="37461"/>
                        <a:pt x="15255" y="37494"/>
                      </a:cubicBezTo>
                      <a:cubicBezTo>
                        <a:pt x="15255" y="37446"/>
                        <a:pt x="15252" y="37399"/>
                        <a:pt x="15247" y="37353"/>
                      </a:cubicBezTo>
                      <a:close/>
                      <a:moveTo>
                        <a:pt x="37024" y="37461"/>
                      </a:moveTo>
                      <a:lnTo>
                        <a:pt x="37024" y="37461"/>
                      </a:lnTo>
                      <a:cubicBezTo>
                        <a:pt x="36922" y="37537"/>
                        <a:pt x="36820" y="37613"/>
                        <a:pt x="36704" y="37659"/>
                      </a:cubicBezTo>
                      <a:lnTo>
                        <a:pt x="36704" y="37659"/>
                      </a:lnTo>
                      <a:cubicBezTo>
                        <a:pt x="36806" y="37589"/>
                        <a:pt x="36913" y="37522"/>
                        <a:pt x="37024" y="37461"/>
                      </a:cubicBezTo>
                      <a:close/>
                      <a:moveTo>
                        <a:pt x="36508" y="37806"/>
                      </a:moveTo>
                      <a:lnTo>
                        <a:pt x="36508" y="37806"/>
                      </a:lnTo>
                      <a:cubicBezTo>
                        <a:pt x="36390" y="37959"/>
                        <a:pt x="36308" y="38032"/>
                        <a:pt x="36226" y="38059"/>
                      </a:cubicBezTo>
                      <a:cubicBezTo>
                        <a:pt x="36315" y="37970"/>
                        <a:pt x="36409" y="37885"/>
                        <a:pt x="36508" y="37806"/>
                      </a:cubicBezTo>
                      <a:close/>
                      <a:moveTo>
                        <a:pt x="22207" y="38185"/>
                      </a:moveTo>
                      <a:cubicBezTo>
                        <a:pt x="22229" y="38185"/>
                        <a:pt x="22250" y="38188"/>
                        <a:pt x="22269" y="38192"/>
                      </a:cubicBezTo>
                      <a:lnTo>
                        <a:pt x="22135" y="38192"/>
                      </a:lnTo>
                      <a:cubicBezTo>
                        <a:pt x="22161" y="38187"/>
                        <a:pt x="22185" y="38185"/>
                        <a:pt x="22207" y="38185"/>
                      </a:cubicBezTo>
                      <a:close/>
                      <a:moveTo>
                        <a:pt x="18809" y="38329"/>
                      </a:moveTo>
                      <a:cubicBezTo>
                        <a:pt x="18812" y="38329"/>
                        <a:pt x="18814" y="38329"/>
                        <a:pt x="18817" y="38329"/>
                      </a:cubicBezTo>
                      <a:lnTo>
                        <a:pt x="18817" y="38329"/>
                      </a:lnTo>
                      <a:lnTo>
                        <a:pt x="18612" y="38391"/>
                      </a:lnTo>
                      <a:cubicBezTo>
                        <a:pt x="18699" y="38348"/>
                        <a:pt x="18760" y="38329"/>
                        <a:pt x="18809" y="38329"/>
                      </a:cubicBezTo>
                      <a:close/>
                      <a:moveTo>
                        <a:pt x="22430" y="38301"/>
                      </a:moveTo>
                      <a:cubicBezTo>
                        <a:pt x="22453" y="38328"/>
                        <a:pt x="22476" y="38358"/>
                        <a:pt x="22500" y="38391"/>
                      </a:cubicBezTo>
                      <a:cubicBezTo>
                        <a:pt x="22470" y="38361"/>
                        <a:pt x="22447" y="38331"/>
                        <a:pt x="22430" y="38301"/>
                      </a:cubicBezTo>
                      <a:close/>
                      <a:moveTo>
                        <a:pt x="18969" y="38429"/>
                      </a:moveTo>
                      <a:cubicBezTo>
                        <a:pt x="19012" y="38483"/>
                        <a:pt x="19061" y="38553"/>
                        <a:pt x="19143" y="38624"/>
                      </a:cubicBezTo>
                      <a:cubicBezTo>
                        <a:pt x="19057" y="38581"/>
                        <a:pt x="18999" y="38510"/>
                        <a:pt x="18969" y="38429"/>
                      </a:cubicBezTo>
                      <a:close/>
                      <a:moveTo>
                        <a:pt x="23535" y="39076"/>
                      </a:moveTo>
                      <a:lnTo>
                        <a:pt x="23497" y="39089"/>
                      </a:lnTo>
                      <a:cubicBezTo>
                        <a:pt x="23511" y="39082"/>
                        <a:pt x="23524" y="39078"/>
                        <a:pt x="23535" y="39076"/>
                      </a:cubicBezTo>
                      <a:close/>
                      <a:moveTo>
                        <a:pt x="28648" y="39056"/>
                      </a:moveTo>
                      <a:cubicBezTo>
                        <a:pt x="28678" y="39056"/>
                        <a:pt x="28708" y="39083"/>
                        <a:pt x="28738" y="39137"/>
                      </a:cubicBezTo>
                      <a:lnTo>
                        <a:pt x="28738" y="39137"/>
                      </a:lnTo>
                      <a:cubicBezTo>
                        <a:pt x="28697" y="39116"/>
                        <a:pt x="28664" y="39088"/>
                        <a:pt x="28648" y="39056"/>
                      </a:cubicBezTo>
                      <a:close/>
                      <a:moveTo>
                        <a:pt x="29045" y="39125"/>
                      </a:moveTo>
                      <a:lnTo>
                        <a:pt x="29045" y="39125"/>
                      </a:lnTo>
                      <a:cubicBezTo>
                        <a:pt x="29012" y="39161"/>
                        <a:pt x="28960" y="39177"/>
                        <a:pt x="28903" y="39177"/>
                      </a:cubicBezTo>
                      <a:cubicBezTo>
                        <a:pt x="28859" y="39177"/>
                        <a:pt x="28812" y="39167"/>
                        <a:pt x="28771" y="39151"/>
                      </a:cubicBezTo>
                      <a:lnTo>
                        <a:pt x="28771" y="39151"/>
                      </a:lnTo>
                      <a:cubicBezTo>
                        <a:pt x="28787" y="39149"/>
                        <a:pt x="28805" y="39148"/>
                        <a:pt x="28822" y="39148"/>
                      </a:cubicBezTo>
                      <a:cubicBezTo>
                        <a:pt x="28862" y="39148"/>
                        <a:pt x="28903" y="39152"/>
                        <a:pt x="28940" y="39152"/>
                      </a:cubicBezTo>
                      <a:cubicBezTo>
                        <a:pt x="28982" y="39152"/>
                        <a:pt x="29020" y="39147"/>
                        <a:pt x="29045" y="39125"/>
                      </a:cubicBezTo>
                      <a:close/>
                      <a:moveTo>
                        <a:pt x="25998" y="39161"/>
                      </a:moveTo>
                      <a:lnTo>
                        <a:pt x="25998" y="39161"/>
                      </a:lnTo>
                      <a:cubicBezTo>
                        <a:pt x="25896" y="39176"/>
                        <a:pt x="25793" y="39189"/>
                        <a:pt x="25691" y="39189"/>
                      </a:cubicBezTo>
                      <a:cubicBezTo>
                        <a:pt x="25800" y="39180"/>
                        <a:pt x="25902" y="39168"/>
                        <a:pt x="25998" y="39161"/>
                      </a:cubicBezTo>
                      <a:close/>
                      <a:moveTo>
                        <a:pt x="23629" y="39140"/>
                      </a:moveTo>
                      <a:lnTo>
                        <a:pt x="23629" y="39140"/>
                      </a:lnTo>
                      <a:cubicBezTo>
                        <a:pt x="23645" y="39165"/>
                        <a:pt x="23660" y="39194"/>
                        <a:pt x="23678" y="39216"/>
                      </a:cubicBezTo>
                      <a:lnTo>
                        <a:pt x="23678" y="39216"/>
                      </a:lnTo>
                      <a:cubicBezTo>
                        <a:pt x="23659" y="39196"/>
                        <a:pt x="23643" y="39170"/>
                        <a:pt x="23629" y="39140"/>
                      </a:cubicBezTo>
                      <a:close/>
                      <a:moveTo>
                        <a:pt x="29081" y="39255"/>
                      </a:moveTo>
                      <a:cubicBezTo>
                        <a:pt x="28975" y="39255"/>
                        <a:pt x="28875" y="39255"/>
                        <a:pt x="28777" y="39258"/>
                      </a:cubicBezTo>
                      <a:lnTo>
                        <a:pt x="28777" y="39258"/>
                      </a:lnTo>
                      <a:lnTo>
                        <a:pt x="28815" y="39255"/>
                      </a:lnTo>
                      <a:close/>
                      <a:moveTo>
                        <a:pt x="26407" y="39196"/>
                      </a:moveTo>
                      <a:cubicBezTo>
                        <a:pt x="26493" y="39226"/>
                        <a:pt x="26575" y="39276"/>
                        <a:pt x="26654" y="39355"/>
                      </a:cubicBezTo>
                      <a:cubicBezTo>
                        <a:pt x="26541" y="39327"/>
                        <a:pt x="26451" y="39274"/>
                        <a:pt x="26407" y="39196"/>
                      </a:cubicBezTo>
                      <a:close/>
                      <a:moveTo>
                        <a:pt x="24527" y="39521"/>
                      </a:moveTo>
                      <a:cubicBezTo>
                        <a:pt x="24494" y="39721"/>
                        <a:pt x="24428" y="39721"/>
                        <a:pt x="24328" y="39721"/>
                      </a:cubicBezTo>
                      <a:cubicBezTo>
                        <a:pt x="24428" y="39721"/>
                        <a:pt x="24494" y="39687"/>
                        <a:pt x="24527" y="39521"/>
                      </a:cubicBezTo>
                      <a:close/>
                      <a:moveTo>
                        <a:pt x="21669" y="39852"/>
                      </a:moveTo>
                      <a:cubicBezTo>
                        <a:pt x="21685" y="39930"/>
                        <a:pt x="21727" y="39999"/>
                        <a:pt x="21783" y="40043"/>
                      </a:cubicBezTo>
                      <a:lnTo>
                        <a:pt x="21783" y="40043"/>
                      </a:lnTo>
                      <a:lnTo>
                        <a:pt x="21669" y="39986"/>
                      </a:lnTo>
                      <a:lnTo>
                        <a:pt x="21669" y="39852"/>
                      </a:lnTo>
                      <a:close/>
                      <a:moveTo>
                        <a:pt x="19298" y="1"/>
                      </a:moveTo>
                      <a:cubicBezTo>
                        <a:pt x="17308" y="1"/>
                        <a:pt x="14841" y="927"/>
                        <a:pt x="13228" y="1966"/>
                      </a:cubicBezTo>
                      <a:cubicBezTo>
                        <a:pt x="14158" y="1734"/>
                        <a:pt x="14923" y="1202"/>
                        <a:pt x="15787" y="1036"/>
                      </a:cubicBezTo>
                      <a:lnTo>
                        <a:pt x="15787" y="1036"/>
                      </a:lnTo>
                      <a:cubicBezTo>
                        <a:pt x="16451" y="1567"/>
                        <a:pt x="12762" y="2697"/>
                        <a:pt x="12596" y="3229"/>
                      </a:cubicBezTo>
                      <a:cubicBezTo>
                        <a:pt x="11566" y="4392"/>
                        <a:pt x="5850" y="8513"/>
                        <a:pt x="7977" y="8879"/>
                      </a:cubicBezTo>
                      <a:cubicBezTo>
                        <a:pt x="6946" y="10175"/>
                        <a:pt x="6082" y="11604"/>
                        <a:pt x="5451" y="13133"/>
                      </a:cubicBezTo>
                      <a:cubicBezTo>
                        <a:pt x="5204" y="13573"/>
                        <a:pt x="4411" y="13899"/>
                        <a:pt x="4388" y="14468"/>
                      </a:cubicBezTo>
                      <a:lnTo>
                        <a:pt x="4388" y="14468"/>
                      </a:lnTo>
                      <a:cubicBezTo>
                        <a:pt x="4381" y="14424"/>
                        <a:pt x="4379" y="14377"/>
                        <a:pt x="4387" y="14329"/>
                      </a:cubicBezTo>
                      <a:lnTo>
                        <a:pt x="4387" y="14329"/>
                      </a:lnTo>
                      <a:cubicBezTo>
                        <a:pt x="4316" y="14401"/>
                        <a:pt x="4261" y="14611"/>
                        <a:pt x="4199" y="14611"/>
                      </a:cubicBezTo>
                      <a:cubicBezTo>
                        <a:pt x="4175" y="14611"/>
                        <a:pt x="4149" y="14579"/>
                        <a:pt x="4121" y="14496"/>
                      </a:cubicBezTo>
                      <a:cubicBezTo>
                        <a:pt x="3951" y="14347"/>
                        <a:pt x="3828" y="14287"/>
                        <a:pt x="3734" y="14287"/>
                      </a:cubicBezTo>
                      <a:cubicBezTo>
                        <a:pt x="3390" y="14287"/>
                        <a:pt x="3450" y="15096"/>
                        <a:pt x="3058" y="15227"/>
                      </a:cubicBezTo>
                      <a:cubicBezTo>
                        <a:pt x="3031" y="15238"/>
                        <a:pt x="3000" y="15241"/>
                        <a:pt x="2967" y="15241"/>
                      </a:cubicBezTo>
                      <a:cubicBezTo>
                        <a:pt x="2893" y="15241"/>
                        <a:pt x="2808" y="15222"/>
                        <a:pt x="2730" y="15222"/>
                      </a:cubicBezTo>
                      <a:cubicBezTo>
                        <a:pt x="2630" y="15222"/>
                        <a:pt x="2540" y="15253"/>
                        <a:pt x="2493" y="15393"/>
                      </a:cubicBezTo>
                      <a:cubicBezTo>
                        <a:pt x="1795" y="15725"/>
                        <a:pt x="1197" y="17088"/>
                        <a:pt x="1130" y="17753"/>
                      </a:cubicBezTo>
                      <a:cubicBezTo>
                        <a:pt x="1496" y="18384"/>
                        <a:pt x="133" y="19082"/>
                        <a:pt x="831" y="19248"/>
                      </a:cubicBezTo>
                      <a:cubicBezTo>
                        <a:pt x="931" y="19713"/>
                        <a:pt x="864" y="20179"/>
                        <a:pt x="732" y="20611"/>
                      </a:cubicBezTo>
                      <a:cubicBezTo>
                        <a:pt x="1263" y="21143"/>
                        <a:pt x="0" y="20810"/>
                        <a:pt x="1197" y="21973"/>
                      </a:cubicBezTo>
                      <a:cubicBezTo>
                        <a:pt x="1729" y="23934"/>
                        <a:pt x="2194" y="26294"/>
                        <a:pt x="3523" y="28255"/>
                      </a:cubicBezTo>
                      <a:lnTo>
                        <a:pt x="3357" y="28055"/>
                      </a:lnTo>
                      <a:lnTo>
                        <a:pt x="3357" y="28055"/>
                      </a:lnTo>
                      <a:cubicBezTo>
                        <a:pt x="3324" y="28554"/>
                        <a:pt x="3789" y="28753"/>
                        <a:pt x="4055" y="29052"/>
                      </a:cubicBezTo>
                      <a:cubicBezTo>
                        <a:pt x="3922" y="29218"/>
                        <a:pt x="4088" y="29318"/>
                        <a:pt x="4188" y="29318"/>
                      </a:cubicBezTo>
                      <a:cubicBezTo>
                        <a:pt x="4208" y="29325"/>
                        <a:pt x="4223" y="29328"/>
                        <a:pt x="4236" y="29328"/>
                      </a:cubicBezTo>
                      <a:cubicBezTo>
                        <a:pt x="4345" y="29328"/>
                        <a:pt x="4171" y="29086"/>
                        <a:pt x="4321" y="29086"/>
                      </a:cubicBezTo>
                      <a:cubicBezTo>
                        <a:pt x="4753" y="30016"/>
                        <a:pt x="5351" y="30814"/>
                        <a:pt x="6149" y="31445"/>
                      </a:cubicBezTo>
                      <a:cubicBezTo>
                        <a:pt x="6248" y="32110"/>
                        <a:pt x="6847" y="32376"/>
                        <a:pt x="7312" y="32841"/>
                      </a:cubicBezTo>
                      <a:cubicBezTo>
                        <a:pt x="7975" y="33331"/>
                        <a:pt x="8414" y="34598"/>
                        <a:pt x="9278" y="34598"/>
                      </a:cubicBezTo>
                      <a:cubicBezTo>
                        <a:pt x="9410" y="34598"/>
                        <a:pt x="9551" y="34569"/>
                        <a:pt x="9705" y="34503"/>
                      </a:cubicBezTo>
                      <a:cubicBezTo>
                        <a:pt x="9838" y="35001"/>
                        <a:pt x="10403" y="34503"/>
                        <a:pt x="9871" y="35101"/>
                      </a:cubicBezTo>
                      <a:cubicBezTo>
                        <a:pt x="9992" y="35017"/>
                        <a:pt x="10107" y="34988"/>
                        <a:pt x="10220" y="34988"/>
                      </a:cubicBezTo>
                      <a:cubicBezTo>
                        <a:pt x="10480" y="34988"/>
                        <a:pt x="10728" y="35142"/>
                        <a:pt x="10999" y="35142"/>
                      </a:cubicBezTo>
                      <a:cubicBezTo>
                        <a:pt x="11033" y="35142"/>
                        <a:pt x="11066" y="35139"/>
                        <a:pt x="11101" y="35134"/>
                      </a:cubicBezTo>
                      <a:lnTo>
                        <a:pt x="11101" y="35134"/>
                      </a:lnTo>
                      <a:cubicBezTo>
                        <a:pt x="9937" y="35433"/>
                        <a:pt x="12762" y="35965"/>
                        <a:pt x="12762" y="36497"/>
                      </a:cubicBezTo>
                      <a:cubicBezTo>
                        <a:pt x="12829" y="36829"/>
                        <a:pt x="13460" y="36696"/>
                        <a:pt x="13327" y="37029"/>
                      </a:cubicBezTo>
                      <a:cubicBezTo>
                        <a:pt x="13294" y="37128"/>
                        <a:pt x="13494" y="37261"/>
                        <a:pt x="13560" y="37261"/>
                      </a:cubicBezTo>
                      <a:cubicBezTo>
                        <a:pt x="13584" y="37267"/>
                        <a:pt x="13604" y="37270"/>
                        <a:pt x="13620" y="37270"/>
                      </a:cubicBezTo>
                      <a:cubicBezTo>
                        <a:pt x="13761" y="37270"/>
                        <a:pt x="13598" y="37053"/>
                        <a:pt x="13783" y="37053"/>
                      </a:cubicBezTo>
                      <a:cubicBezTo>
                        <a:pt x="13803" y="37053"/>
                        <a:pt x="13829" y="37056"/>
                        <a:pt x="13859" y="37062"/>
                      </a:cubicBezTo>
                      <a:cubicBezTo>
                        <a:pt x="13859" y="37229"/>
                        <a:pt x="13906" y="37303"/>
                        <a:pt x="14019" y="37303"/>
                      </a:cubicBezTo>
                      <a:cubicBezTo>
                        <a:pt x="14040" y="37303"/>
                        <a:pt x="14065" y="37300"/>
                        <a:pt x="14092" y="37294"/>
                      </a:cubicBezTo>
                      <a:cubicBezTo>
                        <a:pt x="14130" y="37485"/>
                        <a:pt x="14179" y="37556"/>
                        <a:pt x="14252" y="37556"/>
                      </a:cubicBezTo>
                      <a:cubicBezTo>
                        <a:pt x="14306" y="37556"/>
                        <a:pt x="14373" y="37517"/>
                        <a:pt x="14457" y="37461"/>
                      </a:cubicBezTo>
                      <a:cubicBezTo>
                        <a:pt x="14657" y="38358"/>
                        <a:pt x="15554" y="37992"/>
                        <a:pt x="16053" y="38591"/>
                      </a:cubicBezTo>
                      <a:cubicBezTo>
                        <a:pt x="17016" y="39654"/>
                        <a:pt x="18878" y="39654"/>
                        <a:pt x="20340" y="40219"/>
                      </a:cubicBezTo>
                      <a:cubicBezTo>
                        <a:pt x="20732" y="40271"/>
                        <a:pt x="21001" y="40468"/>
                        <a:pt x="21325" y="40468"/>
                      </a:cubicBezTo>
                      <a:cubicBezTo>
                        <a:pt x="21413" y="40468"/>
                        <a:pt x="21504" y="40454"/>
                        <a:pt x="21603" y="40418"/>
                      </a:cubicBezTo>
                      <a:cubicBezTo>
                        <a:pt x="22064" y="40580"/>
                        <a:pt x="22557" y="40645"/>
                        <a:pt x="23064" y="40645"/>
                      </a:cubicBezTo>
                      <a:cubicBezTo>
                        <a:pt x="24019" y="40645"/>
                        <a:pt x="25023" y="40413"/>
                        <a:pt x="25956" y="40153"/>
                      </a:cubicBezTo>
                      <a:lnTo>
                        <a:pt x="25956" y="40153"/>
                      </a:lnTo>
                      <a:cubicBezTo>
                        <a:pt x="26355" y="40252"/>
                        <a:pt x="25890" y="40319"/>
                        <a:pt x="25923" y="40485"/>
                      </a:cubicBezTo>
                      <a:cubicBezTo>
                        <a:pt x="25999" y="40517"/>
                        <a:pt x="26141" y="40539"/>
                        <a:pt x="26289" y="40539"/>
                      </a:cubicBezTo>
                      <a:cubicBezTo>
                        <a:pt x="26598" y="40539"/>
                        <a:pt x="26934" y="40444"/>
                        <a:pt x="26754" y="40153"/>
                      </a:cubicBezTo>
                      <a:lnTo>
                        <a:pt x="26754" y="40153"/>
                      </a:lnTo>
                      <a:cubicBezTo>
                        <a:pt x="26912" y="40378"/>
                        <a:pt x="27178" y="40512"/>
                        <a:pt x="27446" y="40512"/>
                      </a:cubicBezTo>
                      <a:cubicBezTo>
                        <a:pt x="27573" y="40512"/>
                        <a:pt x="27700" y="40482"/>
                        <a:pt x="27818" y="40418"/>
                      </a:cubicBezTo>
                      <a:cubicBezTo>
                        <a:pt x="26355" y="39787"/>
                        <a:pt x="29313" y="39721"/>
                        <a:pt x="30044" y="39521"/>
                      </a:cubicBezTo>
                      <a:cubicBezTo>
                        <a:pt x="30217" y="39636"/>
                        <a:pt x="30374" y="39683"/>
                        <a:pt x="30520" y="39683"/>
                      </a:cubicBezTo>
                      <a:cubicBezTo>
                        <a:pt x="30826" y="39683"/>
                        <a:pt x="31085" y="39479"/>
                        <a:pt x="31339" y="39271"/>
                      </a:cubicBezTo>
                      <a:lnTo>
                        <a:pt x="31339" y="39271"/>
                      </a:lnTo>
                      <a:cubicBezTo>
                        <a:pt x="31277" y="39339"/>
                        <a:pt x="31222" y="39412"/>
                        <a:pt x="31174" y="39488"/>
                      </a:cubicBezTo>
                      <a:cubicBezTo>
                        <a:pt x="34465" y="38159"/>
                        <a:pt x="38619" y="38657"/>
                        <a:pt x="40812" y="35467"/>
                      </a:cubicBezTo>
                      <a:cubicBezTo>
                        <a:pt x="41211" y="35267"/>
                        <a:pt x="41809" y="35201"/>
                        <a:pt x="41710" y="34569"/>
                      </a:cubicBezTo>
                      <a:cubicBezTo>
                        <a:pt x="42108" y="34370"/>
                        <a:pt x="42241" y="33572"/>
                        <a:pt x="42474" y="33140"/>
                      </a:cubicBezTo>
                      <a:cubicBezTo>
                        <a:pt x="42474" y="33173"/>
                        <a:pt x="42474" y="33173"/>
                        <a:pt x="42474" y="33207"/>
                      </a:cubicBezTo>
                      <a:cubicBezTo>
                        <a:pt x="43105" y="32110"/>
                        <a:pt x="43637" y="30947"/>
                        <a:pt x="44136" y="29783"/>
                      </a:cubicBezTo>
                      <a:cubicBezTo>
                        <a:pt x="46329" y="25962"/>
                        <a:pt x="46562" y="21442"/>
                        <a:pt x="46362" y="17121"/>
                      </a:cubicBezTo>
                      <a:cubicBezTo>
                        <a:pt x="46396" y="10740"/>
                        <a:pt x="40812" y="6353"/>
                        <a:pt x="36027" y="3096"/>
                      </a:cubicBezTo>
                      <a:lnTo>
                        <a:pt x="36159" y="3096"/>
                      </a:lnTo>
                      <a:cubicBezTo>
                        <a:pt x="31806" y="404"/>
                        <a:pt x="25092" y="205"/>
                        <a:pt x="20506" y="138"/>
                      </a:cubicBezTo>
                      <a:cubicBezTo>
                        <a:pt x="20135" y="44"/>
                        <a:pt x="19728" y="1"/>
                        <a:pt x="19298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85" name="Google Shape;1085;p8"/>
                <p:cNvSpPr/>
                <p:nvPr/>
              </p:nvSpPr>
              <p:spPr>
                <a:xfrm>
                  <a:off x="4503750" y="5042225"/>
                  <a:ext cx="5850" cy="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" h="168" extrusionOk="0">
                      <a:moveTo>
                        <a:pt x="134" y="1"/>
                      </a:moveTo>
                      <a:cubicBezTo>
                        <a:pt x="1" y="1"/>
                        <a:pt x="34" y="134"/>
                        <a:pt x="134" y="167"/>
                      </a:cubicBezTo>
                      <a:cubicBezTo>
                        <a:pt x="233" y="101"/>
                        <a:pt x="233" y="34"/>
                        <a:pt x="134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86" name="Google Shape;1086;p8"/>
                <p:cNvSpPr/>
                <p:nvPr/>
              </p:nvSpPr>
              <p:spPr>
                <a:xfrm>
                  <a:off x="4443825" y="4392550"/>
                  <a:ext cx="23275" cy="2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1" h="954" extrusionOk="0">
                      <a:moveTo>
                        <a:pt x="738" y="0"/>
                      </a:moveTo>
                      <a:cubicBezTo>
                        <a:pt x="708" y="0"/>
                        <a:pt x="665" y="10"/>
                        <a:pt x="603" y="32"/>
                      </a:cubicBezTo>
                      <a:cubicBezTo>
                        <a:pt x="302" y="379"/>
                        <a:pt x="1" y="953"/>
                        <a:pt x="139" y="953"/>
                      </a:cubicBezTo>
                      <a:cubicBezTo>
                        <a:pt x="199" y="953"/>
                        <a:pt x="342" y="845"/>
                        <a:pt x="603" y="564"/>
                      </a:cubicBezTo>
                      <a:cubicBezTo>
                        <a:pt x="517" y="419"/>
                        <a:pt x="930" y="0"/>
                        <a:pt x="738" y="0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87" name="Google Shape;1087;p8"/>
                <p:cNvSpPr/>
                <p:nvPr/>
              </p:nvSpPr>
              <p:spPr>
                <a:xfrm>
                  <a:off x="4443100" y="4420750"/>
                  <a:ext cx="7500" cy="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" h="333" extrusionOk="0">
                      <a:moveTo>
                        <a:pt x="267" y="1"/>
                      </a:moveTo>
                      <a:lnTo>
                        <a:pt x="267" y="1"/>
                      </a:lnTo>
                      <a:cubicBezTo>
                        <a:pt x="100" y="34"/>
                        <a:pt x="34" y="100"/>
                        <a:pt x="1" y="333"/>
                      </a:cubicBezTo>
                      <a:cubicBezTo>
                        <a:pt x="167" y="233"/>
                        <a:pt x="300" y="200"/>
                        <a:pt x="267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88" name="Google Shape;1088;p8"/>
                <p:cNvSpPr/>
                <p:nvPr/>
              </p:nvSpPr>
              <p:spPr>
                <a:xfrm>
                  <a:off x="4422325" y="4458150"/>
                  <a:ext cx="6725" cy="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" h="188" extrusionOk="0">
                      <a:moveTo>
                        <a:pt x="101" y="0"/>
                      </a:moveTo>
                      <a:lnTo>
                        <a:pt x="101" y="0"/>
                      </a:lnTo>
                      <a:cubicBezTo>
                        <a:pt x="67" y="33"/>
                        <a:pt x="1" y="67"/>
                        <a:pt x="1" y="100"/>
                      </a:cubicBezTo>
                      <a:cubicBezTo>
                        <a:pt x="1" y="164"/>
                        <a:pt x="26" y="188"/>
                        <a:pt x="58" y="188"/>
                      </a:cubicBezTo>
                      <a:cubicBezTo>
                        <a:pt x="141" y="188"/>
                        <a:pt x="269" y="24"/>
                        <a:pt x="101" y="0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89" name="Google Shape;1089;p8"/>
                <p:cNvSpPr/>
                <p:nvPr/>
              </p:nvSpPr>
              <p:spPr>
                <a:xfrm>
                  <a:off x="4400725" y="4479950"/>
                  <a:ext cx="5350" cy="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" h="145" extrusionOk="0">
                      <a:moveTo>
                        <a:pt x="172" y="1"/>
                      </a:moveTo>
                      <a:cubicBezTo>
                        <a:pt x="131" y="1"/>
                        <a:pt x="60" y="52"/>
                        <a:pt x="1" y="92"/>
                      </a:cubicBezTo>
                      <a:cubicBezTo>
                        <a:pt x="27" y="131"/>
                        <a:pt x="53" y="145"/>
                        <a:pt x="79" y="145"/>
                      </a:cubicBezTo>
                      <a:cubicBezTo>
                        <a:pt x="119" y="145"/>
                        <a:pt x="160" y="112"/>
                        <a:pt x="200" y="92"/>
                      </a:cubicBezTo>
                      <a:cubicBezTo>
                        <a:pt x="214" y="25"/>
                        <a:pt x="200" y="1"/>
                        <a:pt x="172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090" name="Google Shape;1090;p8"/>
                <p:cNvSpPr/>
                <p:nvPr/>
              </p:nvSpPr>
              <p:spPr>
                <a:xfrm>
                  <a:off x="4619250" y="4286150"/>
                  <a:ext cx="9150" cy="1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400" extrusionOk="0">
                      <a:moveTo>
                        <a:pt x="366" y="1"/>
                      </a:moveTo>
                      <a:lnTo>
                        <a:pt x="366" y="1"/>
                      </a:lnTo>
                      <a:cubicBezTo>
                        <a:pt x="167" y="67"/>
                        <a:pt x="34" y="134"/>
                        <a:pt x="0" y="399"/>
                      </a:cubicBezTo>
                      <a:cubicBezTo>
                        <a:pt x="266" y="333"/>
                        <a:pt x="366" y="233"/>
                        <a:pt x="366" y="1"/>
                      </a:cubicBezTo>
                      <a:close/>
                    </a:path>
                  </a:pathLst>
                </a:custGeom>
                <a:solidFill>
                  <a:srgbClr val="F2C84B">
                    <a:alpha val="724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</p:grpSp>
        <p:grpSp>
          <p:nvGrpSpPr>
            <p:cNvPr id="1091" name="Google Shape;1091;p8"/>
            <p:cNvGrpSpPr/>
            <p:nvPr/>
          </p:nvGrpSpPr>
          <p:grpSpPr>
            <a:xfrm rot="10800000" flipH="1">
              <a:off x="8349550" y="3848426"/>
              <a:ext cx="424338" cy="323264"/>
              <a:chOff x="2213900" y="503525"/>
              <a:chExt cx="1369275" cy="1043125"/>
            </a:xfrm>
          </p:grpSpPr>
          <p:sp>
            <p:nvSpPr>
              <p:cNvPr id="1092" name="Google Shape;1092;p8"/>
              <p:cNvSpPr/>
              <p:nvPr/>
            </p:nvSpPr>
            <p:spPr>
              <a:xfrm>
                <a:off x="2213900" y="503525"/>
                <a:ext cx="1369275" cy="1043125"/>
              </a:xfrm>
              <a:custGeom>
                <a:avLst/>
                <a:gdLst/>
                <a:ahLst/>
                <a:cxnLst/>
                <a:rect l="l" t="t" r="r" b="b"/>
                <a:pathLst>
                  <a:path w="54771" h="41725" extrusionOk="0">
                    <a:moveTo>
                      <a:pt x="11962" y="12574"/>
                    </a:moveTo>
                    <a:lnTo>
                      <a:pt x="11962" y="12574"/>
                    </a:lnTo>
                    <a:cubicBezTo>
                      <a:pt x="11950" y="12618"/>
                      <a:pt x="11909" y="12685"/>
                      <a:pt x="11859" y="12727"/>
                    </a:cubicBezTo>
                    <a:lnTo>
                      <a:pt x="11859" y="12727"/>
                    </a:lnTo>
                    <a:cubicBezTo>
                      <a:pt x="11896" y="12667"/>
                      <a:pt x="11948" y="12620"/>
                      <a:pt x="11962" y="12574"/>
                    </a:cubicBezTo>
                    <a:close/>
                    <a:moveTo>
                      <a:pt x="11732" y="12751"/>
                    </a:moveTo>
                    <a:lnTo>
                      <a:pt x="11772" y="12765"/>
                    </a:lnTo>
                    <a:lnTo>
                      <a:pt x="11772" y="12765"/>
                    </a:lnTo>
                    <a:cubicBezTo>
                      <a:pt x="11759" y="12764"/>
                      <a:pt x="11745" y="12760"/>
                      <a:pt x="11732" y="12751"/>
                    </a:cubicBezTo>
                    <a:close/>
                    <a:moveTo>
                      <a:pt x="44634" y="19166"/>
                    </a:moveTo>
                    <a:cubicBezTo>
                      <a:pt x="44620" y="19205"/>
                      <a:pt x="44599" y="19242"/>
                      <a:pt x="44575" y="19274"/>
                    </a:cubicBezTo>
                    <a:lnTo>
                      <a:pt x="44575" y="19274"/>
                    </a:lnTo>
                    <a:cubicBezTo>
                      <a:pt x="44598" y="19238"/>
                      <a:pt x="44616" y="19202"/>
                      <a:pt x="44634" y="19166"/>
                    </a:cubicBezTo>
                    <a:close/>
                    <a:moveTo>
                      <a:pt x="23806" y="0"/>
                    </a:moveTo>
                    <a:cubicBezTo>
                      <a:pt x="22001" y="0"/>
                      <a:pt x="20253" y="485"/>
                      <a:pt x="18612" y="1817"/>
                    </a:cubicBezTo>
                    <a:cubicBezTo>
                      <a:pt x="14026" y="3512"/>
                      <a:pt x="12796" y="8863"/>
                      <a:pt x="10735" y="12785"/>
                    </a:cubicBezTo>
                    <a:cubicBezTo>
                      <a:pt x="6780" y="17271"/>
                      <a:pt x="1" y="23353"/>
                      <a:pt x="1995" y="29701"/>
                    </a:cubicBezTo>
                    <a:cubicBezTo>
                      <a:pt x="2560" y="30798"/>
                      <a:pt x="1928" y="32459"/>
                      <a:pt x="2393" y="33789"/>
                    </a:cubicBezTo>
                    <a:cubicBezTo>
                      <a:pt x="4454" y="35251"/>
                      <a:pt x="4687" y="37943"/>
                      <a:pt x="6913" y="39339"/>
                    </a:cubicBezTo>
                    <a:cubicBezTo>
                      <a:pt x="7276" y="39312"/>
                      <a:pt x="7616" y="39253"/>
                      <a:pt x="7931" y="39253"/>
                    </a:cubicBezTo>
                    <a:cubicBezTo>
                      <a:pt x="8395" y="39253"/>
                      <a:pt x="8803" y="39382"/>
                      <a:pt x="9140" y="39937"/>
                    </a:cubicBezTo>
                    <a:cubicBezTo>
                      <a:pt x="10799" y="41299"/>
                      <a:pt x="12814" y="41725"/>
                      <a:pt x="14908" y="41725"/>
                    </a:cubicBezTo>
                    <a:cubicBezTo>
                      <a:pt x="17515" y="41725"/>
                      <a:pt x="20245" y="41066"/>
                      <a:pt x="22567" y="40735"/>
                    </a:cubicBezTo>
                    <a:cubicBezTo>
                      <a:pt x="28383" y="38973"/>
                      <a:pt x="34531" y="40070"/>
                      <a:pt x="40447" y="38940"/>
                    </a:cubicBezTo>
                    <a:cubicBezTo>
                      <a:pt x="45598" y="37112"/>
                      <a:pt x="51315" y="35450"/>
                      <a:pt x="52976" y="29933"/>
                    </a:cubicBezTo>
                    <a:cubicBezTo>
                      <a:pt x="52411" y="28205"/>
                      <a:pt x="54405" y="27408"/>
                      <a:pt x="54638" y="25979"/>
                    </a:cubicBezTo>
                    <a:cubicBezTo>
                      <a:pt x="54705" y="24516"/>
                      <a:pt x="54239" y="23054"/>
                      <a:pt x="54306" y="21625"/>
                    </a:cubicBezTo>
                    <a:cubicBezTo>
                      <a:pt x="54771" y="20495"/>
                      <a:pt x="53375" y="19996"/>
                      <a:pt x="53375" y="18800"/>
                    </a:cubicBezTo>
                    <a:cubicBezTo>
                      <a:pt x="51747" y="10824"/>
                      <a:pt x="45897" y="4409"/>
                      <a:pt x="37921" y="3446"/>
                    </a:cubicBezTo>
                    <a:cubicBezTo>
                      <a:pt x="33365" y="3136"/>
                      <a:pt x="28398" y="0"/>
                      <a:pt x="23806" y="0"/>
                    </a:cubicBezTo>
                    <a:close/>
                  </a:path>
                </a:pathLst>
              </a:custGeom>
              <a:solidFill>
                <a:srgbClr val="F25D27">
                  <a:alpha val="74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80"/>
              </a:p>
            </p:txBody>
          </p:sp>
          <p:sp>
            <p:nvSpPr>
              <p:cNvPr id="1093" name="Google Shape;1093;p8"/>
              <p:cNvSpPr/>
              <p:nvPr/>
            </p:nvSpPr>
            <p:spPr>
              <a:xfrm>
                <a:off x="2366250" y="635956"/>
                <a:ext cx="1021616" cy="778276"/>
              </a:xfrm>
              <a:custGeom>
                <a:avLst/>
                <a:gdLst/>
                <a:ahLst/>
                <a:cxnLst/>
                <a:rect l="l" t="t" r="r" b="b"/>
                <a:pathLst>
                  <a:path w="54771" h="41725" extrusionOk="0">
                    <a:moveTo>
                      <a:pt x="11962" y="12574"/>
                    </a:moveTo>
                    <a:lnTo>
                      <a:pt x="11962" y="12574"/>
                    </a:lnTo>
                    <a:cubicBezTo>
                      <a:pt x="11950" y="12618"/>
                      <a:pt x="11909" y="12685"/>
                      <a:pt x="11859" y="12727"/>
                    </a:cubicBezTo>
                    <a:lnTo>
                      <a:pt x="11859" y="12727"/>
                    </a:lnTo>
                    <a:cubicBezTo>
                      <a:pt x="11896" y="12667"/>
                      <a:pt x="11948" y="12620"/>
                      <a:pt x="11962" y="12574"/>
                    </a:cubicBezTo>
                    <a:close/>
                    <a:moveTo>
                      <a:pt x="11732" y="12751"/>
                    </a:moveTo>
                    <a:lnTo>
                      <a:pt x="11772" y="12765"/>
                    </a:lnTo>
                    <a:lnTo>
                      <a:pt x="11772" y="12765"/>
                    </a:lnTo>
                    <a:cubicBezTo>
                      <a:pt x="11759" y="12764"/>
                      <a:pt x="11745" y="12760"/>
                      <a:pt x="11732" y="12751"/>
                    </a:cubicBezTo>
                    <a:close/>
                    <a:moveTo>
                      <a:pt x="44634" y="19166"/>
                    </a:moveTo>
                    <a:cubicBezTo>
                      <a:pt x="44620" y="19205"/>
                      <a:pt x="44599" y="19242"/>
                      <a:pt x="44575" y="19274"/>
                    </a:cubicBezTo>
                    <a:lnTo>
                      <a:pt x="44575" y="19274"/>
                    </a:lnTo>
                    <a:cubicBezTo>
                      <a:pt x="44598" y="19238"/>
                      <a:pt x="44616" y="19202"/>
                      <a:pt x="44634" y="19166"/>
                    </a:cubicBezTo>
                    <a:close/>
                    <a:moveTo>
                      <a:pt x="23806" y="0"/>
                    </a:moveTo>
                    <a:cubicBezTo>
                      <a:pt x="22001" y="0"/>
                      <a:pt x="20253" y="485"/>
                      <a:pt x="18612" y="1817"/>
                    </a:cubicBezTo>
                    <a:cubicBezTo>
                      <a:pt x="14026" y="3512"/>
                      <a:pt x="12796" y="8863"/>
                      <a:pt x="10735" y="12785"/>
                    </a:cubicBezTo>
                    <a:cubicBezTo>
                      <a:pt x="6780" y="17271"/>
                      <a:pt x="1" y="23353"/>
                      <a:pt x="1995" y="29701"/>
                    </a:cubicBezTo>
                    <a:cubicBezTo>
                      <a:pt x="2560" y="30798"/>
                      <a:pt x="1928" y="32459"/>
                      <a:pt x="2393" y="33789"/>
                    </a:cubicBezTo>
                    <a:cubicBezTo>
                      <a:pt x="4454" y="35251"/>
                      <a:pt x="4687" y="37943"/>
                      <a:pt x="6913" y="39339"/>
                    </a:cubicBezTo>
                    <a:cubicBezTo>
                      <a:pt x="7276" y="39312"/>
                      <a:pt x="7616" y="39253"/>
                      <a:pt x="7931" y="39253"/>
                    </a:cubicBezTo>
                    <a:cubicBezTo>
                      <a:pt x="8395" y="39253"/>
                      <a:pt x="8803" y="39382"/>
                      <a:pt x="9140" y="39937"/>
                    </a:cubicBezTo>
                    <a:cubicBezTo>
                      <a:pt x="10799" y="41299"/>
                      <a:pt x="12814" y="41725"/>
                      <a:pt x="14908" y="41725"/>
                    </a:cubicBezTo>
                    <a:cubicBezTo>
                      <a:pt x="17515" y="41725"/>
                      <a:pt x="20245" y="41066"/>
                      <a:pt x="22567" y="40735"/>
                    </a:cubicBezTo>
                    <a:cubicBezTo>
                      <a:pt x="28383" y="38973"/>
                      <a:pt x="34531" y="40070"/>
                      <a:pt x="40447" y="38940"/>
                    </a:cubicBezTo>
                    <a:cubicBezTo>
                      <a:pt x="45598" y="37112"/>
                      <a:pt x="51315" y="35450"/>
                      <a:pt x="52976" y="29933"/>
                    </a:cubicBezTo>
                    <a:cubicBezTo>
                      <a:pt x="52411" y="28205"/>
                      <a:pt x="54405" y="27408"/>
                      <a:pt x="54638" y="25979"/>
                    </a:cubicBezTo>
                    <a:cubicBezTo>
                      <a:pt x="54705" y="24516"/>
                      <a:pt x="54239" y="23054"/>
                      <a:pt x="54306" y="21625"/>
                    </a:cubicBezTo>
                    <a:cubicBezTo>
                      <a:pt x="54771" y="20495"/>
                      <a:pt x="53375" y="19996"/>
                      <a:pt x="53375" y="18800"/>
                    </a:cubicBezTo>
                    <a:cubicBezTo>
                      <a:pt x="51747" y="10824"/>
                      <a:pt x="45897" y="4409"/>
                      <a:pt x="37921" y="3446"/>
                    </a:cubicBezTo>
                    <a:cubicBezTo>
                      <a:pt x="33365" y="3136"/>
                      <a:pt x="28398" y="0"/>
                      <a:pt x="23806" y="0"/>
                    </a:cubicBezTo>
                    <a:close/>
                  </a:path>
                </a:pathLst>
              </a:custGeom>
              <a:solidFill>
                <a:srgbClr val="F25D27">
                  <a:alpha val="74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80"/>
              </a:p>
            </p:txBody>
          </p:sp>
        </p:grpSp>
        <p:grpSp>
          <p:nvGrpSpPr>
            <p:cNvPr id="1094" name="Google Shape;1094;p8"/>
            <p:cNvGrpSpPr/>
            <p:nvPr/>
          </p:nvGrpSpPr>
          <p:grpSpPr>
            <a:xfrm rot="7199416" flipH="1">
              <a:off x="6111865" y="4505025"/>
              <a:ext cx="424326" cy="323255"/>
              <a:chOff x="2213900" y="503525"/>
              <a:chExt cx="1369275" cy="1043125"/>
            </a:xfrm>
          </p:grpSpPr>
          <p:sp>
            <p:nvSpPr>
              <p:cNvPr id="1095" name="Google Shape;1095;p8"/>
              <p:cNvSpPr/>
              <p:nvPr/>
            </p:nvSpPr>
            <p:spPr>
              <a:xfrm>
                <a:off x="2213900" y="503525"/>
                <a:ext cx="1369275" cy="1043125"/>
              </a:xfrm>
              <a:custGeom>
                <a:avLst/>
                <a:gdLst/>
                <a:ahLst/>
                <a:cxnLst/>
                <a:rect l="l" t="t" r="r" b="b"/>
                <a:pathLst>
                  <a:path w="54771" h="41725" extrusionOk="0">
                    <a:moveTo>
                      <a:pt x="11962" y="12574"/>
                    </a:moveTo>
                    <a:lnTo>
                      <a:pt x="11962" y="12574"/>
                    </a:lnTo>
                    <a:cubicBezTo>
                      <a:pt x="11950" y="12618"/>
                      <a:pt x="11909" y="12685"/>
                      <a:pt x="11859" y="12727"/>
                    </a:cubicBezTo>
                    <a:lnTo>
                      <a:pt x="11859" y="12727"/>
                    </a:lnTo>
                    <a:cubicBezTo>
                      <a:pt x="11896" y="12667"/>
                      <a:pt x="11948" y="12620"/>
                      <a:pt x="11962" y="12574"/>
                    </a:cubicBezTo>
                    <a:close/>
                    <a:moveTo>
                      <a:pt x="11732" y="12751"/>
                    </a:moveTo>
                    <a:lnTo>
                      <a:pt x="11772" y="12765"/>
                    </a:lnTo>
                    <a:lnTo>
                      <a:pt x="11772" y="12765"/>
                    </a:lnTo>
                    <a:cubicBezTo>
                      <a:pt x="11759" y="12764"/>
                      <a:pt x="11745" y="12760"/>
                      <a:pt x="11732" y="12751"/>
                    </a:cubicBezTo>
                    <a:close/>
                    <a:moveTo>
                      <a:pt x="44634" y="19166"/>
                    </a:moveTo>
                    <a:cubicBezTo>
                      <a:pt x="44620" y="19205"/>
                      <a:pt x="44599" y="19242"/>
                      <a:pt x="44575" y="19274"/>
                    </a:cubicBezTo>
                    <a:lnTo>
                      <a:pt x="44575" y="19274"/>
                    </a:lnTo>
                    <a:cubicBezTo>
                      <a:pt x="44598" y="19238"/>
                      <a:pt x="44616" y="19202"/>
                      <a:pt x="44634" y="19166"/>
                    </a:cubicBezTo>
                    <a:close/>
                    <a:moveTo>
                      <a:pt x="23806" y="0"/>
                    </a:moveTo>
                    <a:cubicBezTo>
                      <a:pt x="22001" y="0"/>
                      <a:pt x="20253" y="485"/>
                      <a:pt x="18612" y="1817"/>
                    </a:cubicBezTo>
                    <a:cubicBezTo>
                      <a:pt x="14026" y="3512"/>
                      <a:pt x="12796" y="8863"/>
                      <a:pt x="10735" y="12785"/>
                    </a:cubicBezTo>
                    <a:cubicBezTo>
                      <a:pt x="6780" y="17271"/>
                      <a:pt x="1" y="23353"/>
                      <a:pt x="1995" y="29701"/>
                    </a:cubicBezTo>
                    <a:cubicBezTo>
                      <a:pt x="2560" y="30798"/>
                      <a:pt x="1928" y="32459"/>
                      <a:pt x="2393" y="33789"/>
                    </a:cubicBezTo>
                    <a:cubicBezTo>
                      <a:pt x="4454" y="35251"/>
                      <a:pt x="4687" y="37943"/>
                      <a:pt x="6913" y="39339"/>
                    </a:cubicBezTo>
                    <a:cubicBezTo>
                      <a:pt x="7276" y="39312"/>
                      <a:pt x="7616" y="39253"/>
                      <a:pt x="7931" y="39253"/>
                    </a:cubicBezTo>
                    <a:cubicBezTo>
                      <a:pt x="8395" y="39253"/>
                      <a:pt x="8803" y="39382"/>
                      <a:pt x="9140" y="39937"/>
                    </a:cubicBezTo>
                    <a:cubicBezTo>
                      <a:pt x="10799" y="41299"/>
                      <a:pt x="12814" y="41725"/>
                      <a:pt x="14908" y="41725"/>
                    </a:cubicBezTo>
                    <a:cubicBezTo>
                      <a:pt x="17515" y="41725"/>
                      <a:pt x="20245" y="41066"/>
                      <a:pt x="22567" y="40735"/>
                    </a:cubicBezTo>
                    <a:cubicBezTo>
                      <a:pt x="28383" y="38973"/>
                      <a:pt x="34531" y="40070"/>
                      <a:pt x="40447" y="38940"/>
                    </a:cubicBezTo>
                    <a:cubicBezTo>
                      <a:pt x="45598" y="37112"/>
                      <a:pt x="51315" y="35450"/>
                      <a:pt x="52976" y="29933"/>
                    </a:cubicBezTo>
                    <a:cubicBezTo>
                      <a:pt x="52411" y="28205"/>
                      <a:pt x="54405" y="27408"/>
                      <a:pt x="54638" y="25979"/>
                    </a:cubicBezTo>
                    <a:cubicBezTo>
                      <a:pt x="54705" y="24516"/>
                      <a:pt x="54239" y="23054"/>
                      <a:pt x="54306" y="21625"/>
                    </a:cubicBezTo>
                    <a:cubicBezTo>
                      <a:pt x="54771" y="20495"/>
                      <a:pt x="53375" y="19996"/>
                      <a:pt x="53375" y="18800"/>
                    </a:cubicBezTo>
                    <a:cubicBezTo>
                      <a:pt x="51747" y="10824"/>
                      <a:pt x="45897" y="4409"/>
                      <a:pt x="37921" y="3446"/>
                    </a:cubicBezTo>
                    <a:cubicBezTo>
                      <a:pt x="33365" y="3136"/>
                      <a:pt x="28398" y="0"/>
                      <a:pt x="23806" y="0"/>
                    </a:cubicBezTo>
                    <a:close/>
                  </a:path>
                </a:pathLst>
              </a:custGeom>
              <a:solidFill>
                <a:srgbClr val="F2C84B">
                  <a:alpha val="72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80"/>
              </a:p>
            </p:txBody>
          </p:sp>
          <p:sp>
            <p:nvSpPr>
              <p:cNvPr id="1096" name="Google Shape;1096;p8"/>
              <p:cNvSpPr/>
              <p:nvPr/>
            </p:nvSpPr>
            <p:spPr>
              <a:xfrm>
                <a:off x="2366250" y="635956"/>
                <a:ext cx="1021616" cy="778276"/>
              </a:xfrm>
              <a:custGeom>
                <a:avLst/>
                <a:gdLst/>
                <a:ahLst/>
                <a:cxnLst/>
                <a:rect l="l" t="t" r="r" b="b"/>
                <a:pathLst>
                  <a:path w="54771" h="41725" extrusionOk="0">
                    <a:moveTo>
                      <a:pt x="11962" y="12574"/>
                    </a:moveTo>
                    <a:lnTo>
                      <a:pt x="11962" y="12574"/>
                    </a:lnTo>
                    <a:cubicBezTo>
                      <a:pt x="11950" y="12618"/>
                      <a:pt x="11909" y="12685"/>
                      <a:pt x="11859" y="12727"/>
                    </a:cubicBezTo>
                    <a:lnTo>
                      <a:pt x="11859" y="12727"/>
                    </a:lnTo>
                    <a:cubicBezTo>
                      <a:pt x="11896" y="12667"/>
                      <a:pt x="11948" y="12620"/>
                      <a:pt x="11962" y="12574"/>
                    </a:cubicBezTo>
                    <a:close/>
                    <a:moveTo>
                      <a:pt x="11732" y="12751"/>
                    </a:moveTo>
                    <a:lnTo>
                      <a:pt x="11772" y="12765"/>
                    </a:lnTo>
                    <a:lnTo>
                      <a:pt x="11772" y="12765"/>
                    </a:lnTo>
                    <a:cubicBezTo>
                      <a:pt x="11759" y="12764"/>
                      <a:pt x="11745" y="12760"/>
                      <a:pt x="11732" y="12751"/>
                    </a:cubicBezTo>
                    <a:close/>
                    <a:moveTo>
                      <a:pt x="44634" y="19166"/>
                    </a:moveTo>
                    <a:cubicBezTo>
                      <a:pt x="44620" y="19205"/>
                      <a:pt x="44599" y="19242"/>
                      <a:pt x="44575" y="19274"/>
                    </a:cubicBezTo>
                    <a:lnTo>
                      <a:pt x="44575" y="19274"/>
                    </a:lnTo>
                    <a:cubicBezTo>
                      <a:pt x="44598" y="19238"/>
                      <a:pt x="44616" y="19202"/>
                      <a:pt x="44634" y="19166"/>
                    </a:cubicBezTo>
                    <a:close/>
                    <a:moveTo>
                      <a:pt x="23806" y="0"/>
                    </a:moveTo>
                    <a:cubicBezTo>
                      <a:pt x="22001" y="0"/>
                      <a:pt x="20253" y="485"/>
                      <a:pt x="18612" y="1817"/>
                    </a:cubicBezTo>
                    <a:cubicBezTo>
                      <a:pt x="14026" y="3512"/>
                      <a:pt x="12796" y="8863"/>
                      <a:pt x="10735" y="12785"/>
                    </a:cubicBezTo>
                    <a:cubicBezTo>
                      <a:pt x="6780" y="17271"/>
                      <a:pt x="1" y="23353"/>
                      <a:pt x="1995" y="29701"/>
                    </a:cubicBezTo>
                    <a:cubicBezTo>
                      <a:pt x="2560" y="30798"/>
                      <a:pt x="1928" y="32459"/>
                      <a:pt x="2393" y="33789"/>
                    </a:cubicBezTo>
                    <a:cubicBezTo>
                      <a:pt x="4454" y="35251"/>
                      <a:pt x="4687" y="37943"/>
                      <a:pt x="6913" y="39339"/>
                    </a:cubicBezTo>
                    <a:cubicBezTo>
                      <a:pt x="7276" y="39312"/>
                      <a:pt x="7616" y="39253"/>
                      <a:pt x="7931" y="39253"/>
                    </a:cubicBezTo>
                    <a:cubicBezTo>
                      <a:pt x="8395" y="39253"/>
                      <a:pt x="8803" y="39382"/>
                      <a:pt x="9140" y="39937"/>
                    </a:cubicBezTo>
                    <a:cubicBezTo>
                      <a:pt x="10799" y="41299"/>
                      <a:pt x="12814" y="41725"/>
                      <a:pt x="14908" y="41725"/>
                    </a:cubicBezTo>
                    <a:cubicBezTo>
                      <a:pt x="17515" y="41725"/>
                      <a:pt x="20245" y="41066"/>
                      <a:pt x="22567" y="40735"/>
                    </a:cubicBezTo>
                    <a:cubicBezTo>
                      <a:pt x="28383" y="38973"/>
                      <a:pt x="34531" y="40070"/>
                      <a:pt x="40447" y="38940"/>
                    </a:cubicBezTo>
                    <a:cubicBezTo>
                      <a:pt x="45598" y="37112"/>
                      <a:pt x="51315" y="35450"/>
                      <a:pt x="52976" y="29933"/>
                    </a:cubicBezTo>
                    <a:cubicBezTo>
                      <a:pt x="52411" y="28205"/>
                      <a:pt x="54405" y="27408"/>
                      <a:pt x="54638" y="25979"/>
                    </a:cubicBezTo>
                    <a:cubicBezTo>
                      <a:pt x="54705" y="24516"/>
                      <a:pt x="54239" y="23054"/>
                      <a:pt x="54306" y="21625"/>
                    </a:cubicBezTo>
                    <a:cubicBezTo>
                      <a:pt x="54771" y="20495"/>
                      <a:pt x="53375" y="19996"/>
                      <a:pt x="53375" y="18800"/>
                    </a:cubicBezTo>
                    <a:cubicBezTo>
                      <a:pt x="51747" y="10824"/>
                      <a:pt x="45897" y="4409"/>
                      <a:pt x="37921" y="3446"/>
                    </a:cubicBezTo>
                    <a:cubicBezTo>
                      <a:pt x="33365" y="3136"/>
                      <a:pt x="28398" y="0"/>
                      <a:pt x="23806" y="0"/>
                    </a:cubicBezTo>
                    <a:close/>
                  </a:path>
                </a:pathLst>
              </a:custGeom>
              <a:solidFill>
                <a:srgbClr val="F2C84B">
                  <a:alpha val="72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80"/>
              </a:p>
            </p:txBody>
          </p:sp>
        </p:grpSp>
        <p:grpSp>
          <p:nvGrpSpPr>
            <p:cNvPr id="1097" name="Google Shape;1097;p8"/>
            <p:cNvGrpSpPr/>
            <p:nvPr/>
          </p:nvGrpSpPr>
          <p:grpSpPr>
            <a:xfrm>
              <a:off x="7341996" y="1071187"/>
              <a:ext cx="424423" cy="381701"/>
              <a:chOff x="882850" y="2647922"/>
              <a:chExt cx="1064250" cy="957125"/>
            </a:xfrm>
          </p:grpSpPr>
          <p:grpSp>
            <p:nvGrpSpPr>
              <p:cNvPr id="1098" name="Google Shape;1098;p8"/>
              <p:cNvGrpSpPr/>
              <p:nvPr/>
            </p:nvGrpSpPr>
            <p:grpSpPr>
              <a:xfrm>
                <a:off x="882850" y="2647922"/>
                <a:ext cx="1064250" cy="957125"/>
                <a:chOff x="6069100" y="3009725"/>
                <a:chExt cx="1064250" cy="957125"/>
              </a:xfrm>
            </p:grpSpPr>
            <p:sp>
              <p:nvSpPr>
                <p:cNvPr id="1099" name="Google Shape;1099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100" name="Google Shape;1100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  <p:grpSp>
            <p:nvGrpSpPr>
              <p:cNvPr id="1101" name="Google Shape;1101;p8"/>
              <p:cNvGrpSpPr/>
              <p:nvPr/>
            </p:nvGrpSpPr>
            <p:grpSpPr>
              <a:xfrm rot="10800000">
                <a:off x="1008698" y="2761102"/>
                <a:ext cx="812555" cy="730765"/>
                <a:chOff x="6069100" y="3009725"/>
                <a:chExt cx="1064250" cy="957125"/>
              </a:xfrm>
            </p:grpSpPr>
            <p:sp>
              <p:nvSpPr>
                <p:cNvPr id="1102" name="Google Shape;1102;p8"/>
                <p:cNvSpPr/>
                <p:nvPr/>
              </p:nvSpPr>
              <p:spPr>
                <a:xfrm>
                  <a:off x="6178775" y="37419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103" name="Google Shape;1103;p8"/>
                <p:cNvSpPr/>
                <p:nvPr/>
              </p:nvSpPr>
              <p:spPr>
                <a:xfrm>
                  <a:off x="6069100" y="3009725"/>
                  <a:ext cx="1064250" cy="95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0" h="38285" extrusionOk="0">
                      <a:moveTo>
                        <a:pt x="13992" y="7786"/>
                      </a:moveTo>
                      <a:cubicBezTo>
                        <a:pt x="13974" y="7823"/>
                        <a:pt x="13950" y="7863"/>
                        <a:pt x="13923" y="7902"/>
                      </a:cubicBezTo>
                      <a:lnTo>
                        <a:pt x="13923" y="7902"/>
                      </a:lnTo>
                      <a:lnTo>
                        <a:pt x="13992" y="7786"/>
                      </a:lnTo>
                      <a:close/>
                      <a:moveTo>
                        <a:pt x="13862" y="7981"/>
                      </a:moveTo>
                      <a:cubicBezTo>
                        <a:pt x="13802" y="8053"/>
                        <a:pt x="13731" y="8117"/>
                        <a:pt x="13660" y="8152"/>
                      </a:cubicBezTo>
                      <a:cubicBezTo>
                        <a:pt x="13717" y="8095"/>
                        <a:pt x="13798" y="8038"/>
                        <a:pt x="13862" y="7981"/>
                      </a:cubicBezTo>
                      <a:close/>
                      <a:moveTo>
                        <a:pt x="9074" y="9083"/>
                      </a:moveTo>
                      <a:lnTo>
                        <a:pt x="9074" y="9083"/>
                      </a:lnTo>
                      <a:cubicBezTo>
                        <a:pt x="9173" y="9348"/>
                        <a:pt x="9339" y="9581"/>
                        <a:pt x="9539" y="9780"/>
                      </a:cubicBezTo>
                      <a:cubicBezTo>
                        <a:pt x="9339" y="9581"/>
                        <a:pt x="9040" y="9448"/>
                        <a:pt x="9074" y="9083"/>
                      </a:cubicBezTo>
                      <a:close/>
                      <a:moveTo>
                        <a:pt x="11810" y="9542"/>
                      </a:moveTo>
                      <a:lnTo>
                        <a:pt x="11810" y="9542"/>
                      </a:lnTo>
                      <a:cubicBezTo>
                        <a:pt x="11585" y="9704"/>
                        <a:pt x="11359" y="9877"/>
                        <a:pt x="11134" y="10080"/>
                      </a:cubicBezTo>
                      <a:cubicBezTo>
                        <a:pt x="11300" y="9913"/>
                        <a:pt x="11466" y="9780"/>
                        <a:pt x="11633" y="9614"/>
                      </a:cubicBezTo>
                      <a:cubicBezTo>
                        <a:pt x="11695" y="9593"/>
                        <a:pt x="11754" y="9569"/>
                        <a:pt x="11810" y="9542"/>
                      </a:cubicBezTo>
                      <a:close/>
                      <a:moveTo>
                        <a:pt x="10868" y="10246"/>
                      </a:moveTo>
                      <a:cubicBezTo>
                        <a:pt x="10847" y="10262"/>
                        <a:pt x="10824" y="10276"/>
                        <a:pt x="10802" y="10290"/>
                      </a:cubicBezTo>
                      <a:lnTo>
                        <a:pt x="10802" y="10290"/>
                      </a:lnTo>
                      <a:cubicBezTo>
                        <a:pt x="10824" y="10275"/>
                        <a:pt x="10846" y="10261"/>
                        <a:pt x="10868" y="10246"/>
                      </a:cubicBezTo>
                      <a:close/>
                      <a:moveTo>
                        <a:pt x="10643" y="10382"/>
                      </a:moveTo>
                      <a:lnTo>
                        <a:pt x="10643" y="10382"/>
                      </a:lnTo>
                      <a:cubicBezTo>
                        <a:pt x="10592" y="10415"/>
                        <a:pt x="10548" y="10456"/>
                        <a:pt x="10517" y="10514"/>
                      </a:cubicBezTo>
                      <a:lnTo>
                        <a:pt x="10517" y="10514"/>
                      </a:lnTo>
                      <a:cubicBezTo>
                        <a:pt x="10537" y="10467"/>
                        <a:pt x="10542" y="10439"/>
                        <a:pt x="10569" y="10412"/>
                      </a:cubicBezTo>
                      <a:cubicBezTo>
                        <a:pt x="10594" y="10404"/>
                        <a:pt x="10618" y="10394"/>
                        <a:pt x="10643" y="10382"/>
                      </a:cubicBezTo>
                      <a:close/>
                      <a:moveTo>
                        <a:pt x="8907" y="11077"/>
                      </a:moveTo>
                      <a:cubicBezTo>
                        <a:pt x="8907" y="11210"/>
                        <a:pt x="8974" y="11376"/>
                        <a:pt x="9040" y="11509"/>
                      </a:cubicBezTo>
                      <a:cubicBezTo>
                        <a:pt x="8941" y="11376"/>
                        <a:pt x="8907" y="11243"/>
                        <a:pt x="8907" y="11077"/>
                      </a:cubicBezTo>
                      <a:close/>
                      <a:moveTo>
                        <a:pt x="39184" y="11376"/>
                      </a:moveTo>
                      <a:lnTo>
                        <a:pt x="39184" y="11376"/>
                      </a:lnTo>
                      <a:cubicBezTo>
                        <a:pt x="39252" y="11496"/>
                        <a:pt x="39303" y="11624"/>
                        <a:pt x="39346" y="11762"/>
                      </a:cubicBezTo>
                      <a:lnTo>
                        <a:pt x="39346" y="11762"/>
                      </a:lnTo>
                      <a:cubicBezTo>
                        <a:pt x="39295" y="11632"/>
                        <a:pt x="39241" y="11503"/>
                        <a:pt x="39184" y="11376"/>
                      </a:cubicBezTo>
                      <a:close/>
                      <a:moveTo>
                        <a:pt x="39518" y="12245"/>
                      </a:moveTo>
                      <a:lnTo>
                        <a:pt x="39518" y="12245"/>
                      </a:lnTo>
                      <a:cubicBezTo>
                        <a:pt x="39695" y="12463"/>
                        <a:pt x="39669" y="12761"/>
                        <a:pt x="39793" y="12970"/>
                      </a:cubicBezTo>
                      <a:lnTo>
                        <a:pt x="39793" y="12970"/>
                      </a:lnTo>
                      <a:cubicBezTo>
                        <a:pt x="39781" y="12962"/>
                        <a:pt x="39765" y="12954"/>
                        <a:pt x="39749" y="12938"/>
                      </a:cubicBezTo>
                      <a:lnTo>
                        <a:pt x="39749" y="12938"/>
                      </a:lnTo>
                      <a:cubicBezTo>
                        <a:pt x="39746" y="12961"/>
                        <a:pt x="39744" y="12987"/>
                        <a:pt x="39743" y="13013"/>
                      </a:cubicBezTo>
                      <a:lnTo>
                        <a:pt x="39743" y="13013"/>
                      </a:lnTo>
                      <a:cubicBezTo>
                        <a:pt x="39676" y="12755"/>
                        <a:pt x="39602" y="12499"/>
                        <a:pt x="39518" y="12245"/>
                      </a:cubicBezTo>
                      <a:close/>
                      <a:moveTo>
                        <a:pt x="39849" y="13237"/>
                      </a:moveTo>
                      <a:lnTo>
                        <a:pt x="39849" y="13436"/>
                      </a:lnTo>
                      <a:cubicBezTo>
                        <a:pt x="39843" y="13413"/>
                        <a:pt x="39838" y="13390"/>
                        <a:pt x="39832" y="13366"/>
                      </a:cubicBezTo>
                      <a:lnTo>
                        <a:pt x="39832" y="13366"/>
                      </a:lnTo>
                      <a:cubicBezTo>
                        <a:pt x="39838" y="13338"/>
                        <a:pt x="39844" y="13296"/>
                        <a:pt x="39849" y="13237"/>
                      </a:cubicBezTo>
                      <a:close/>
                      <a:moveTo>
                        <a:pt x="5368" y="17424"/>
                      </a:moveTo>
                      <a:lnTo>
                        <a:pt x="5351" y="17458"/>
                      </a:lnTo>
                      <a:cubicBezTo>
                        <a:pt x="5351" y="17441"/>
                        <a:pt x="5360" y="17433"/>
                        <a:pt x="5368" y="17424"/>
                      </a:cubicBezTo>
                      <a:close/>
                      <a:moveTo>
                        <a:pt x="21736" y="26863"/>
                      </a:moveTo>
                      <a:cubicBezTo>
                        <a:pt x="21570" y="26996"/>
                        <a:pt x="21171" y="26963"/>
                        <a:pt x="21171" y="27262"/>
                      </a:cubicBezTo>
                      <a:cubicBezTo>
                        <a:pt x="20745" y="27262"/>
                        <a:pt x="20338" y="27262"/>
                        <a:pt x="20235" y="27589"/>
                      </a:cubicBezTo>
                      <a:lnTo>
                        <a:pt x="20235" y="27589"/>
                      </a:lnTo>
                      <a:cubicBezTo>
                        <a:pt x="20262" y="27274"/>
                        <a:pt x="20420" y="27236"/>
                        <a:pt x="21038" y="27162"/>
                      </a:cubicBezTo>
                      <a:cubicBezTo>
                        <a:pt x="21204" y="26929"/>
                        <a:pt x="21536" y="26996"/>
                        <a:pt x="21736" y="26863"/>
                      </a:cubicBezTo>
                      <a:close/>
                      <a:moveTo>
                        <a:pt x="19908" y="37631"/>
                      </a:moveTo>
                      <a:lnTo>
                        <a:pt x="19908" y="37664"/>
                      </a:lnTo>
                      <a:lnTo>
                        <a:pt x="19576" y="37664"/>
                      </a:lnTo>
                      <a:cubicBezTo>
                        <a:pt x="19675" y="37631"/>
                        <a:pt x="19808" y="37631"/>
                        <a:pt x="19908" y="37631"/>
                      </a:cubicBezTo>
                      <a:close/>
                      <a:moveTo>
                        <a:pt x="25810" y="37731"/>
                      </a:moveTo>
                      <a:lnTo>
                        <a:pt x="25810" y="37731"/>
                      </a:lnTo>
                      <a:cubicBezTo>
                        <a:pt x="25791" y="37740"/>
                        <a:pt x="25768" y="37744"/>
                        <a:pt x="25743" y="37744"/>
                      </a:cubicBezTo>
                      <a:cubicBezTo>
                        <a:pt x="25693" y="37744"/>
                        <a:pt x="25635" y="37731"/>
                        <a:pt x="25591" y="37731"/>
                      </a:cubicBezTo>
                      <a:close/>
                      <a:moveTo>
                        <a:pt x="23147" y="0"/>
                      </a:moveTo>
                      <a:cubicBezTo>
                        <a:pt x="17323" y="0"/>
                        <a:pt x="11403" y="3142"/>
                        <a:pt x="7445" y="9714"/>
                      </a:cubicBezTo>
                      <a:cubicBezTo>
                        <a:pt x="3025" y="13835"/>
                        <a:pt x="1" y="20316"/>
                        <a:pt x="2260" y="26165"/>
                      </a:cubicBezTo>
                      <a:cubicBezTo>
                        <a:pt x="2260" y="26099"/>
                        <a:pt x="2327" y="26032"/>
                        <a:pt x="2360" y="25966"/>
                      </a:cubicBezTo>
                      <a:cubicBezTo>
                        <a:pt x="2460" y="27561"/>
                        <a:pt x="4255" y="29223"/>
                        <a:pt x="5684" y="30186"/>
                      </a:cubicBezTo>
                      <a:cubicBezTo>
                        <a:pt x="12095" y="35672"/>
                        <a:pt x="18684" y="38284"/>
                        <a:pt x="24379" y="38284"/>
                      </a:cubicBezTo>
                      <a:cubicBezTo>
                        <a:pt x="35039" y="38284"/>
                        <a:pt x="42569" y="29132"/>
                        <a:pt x="39948" y="12539"/>
                      </a:cubicBezTo>
                      <a:cubicBezTo>
                        <a:pt x="36699" y="4335"/>
                        <a:pt x="29988" y="0"/>
                        <a:pt x="23147" y="0"/>
                      </a:cubicBezTo>
                      <a:close/>
                    </a:path>
                  </a:pathLst>
                </a:custGeom>
                <a:solidFill>
                  <a:srgbClr val="9BBFBC">
                    <a:alpha val="703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</p:grpSp>
        <p:grpSp>
          <p:nvGrpSpPr>
            <p:cNvPr id="1104" name="Google Shape;1104;p8"/>
            <p:cNvGrpSpPr/>
            <p:nvPr/>
          </p:nvGrpSpPr>
          <p:grpSpPr>
            <a:xfrm>
              <a:off x="5248025" y="235792"/>
              <a:ext cx="424347" cy="431480"/>
              <a:chOff x="4023775" y="1855149"/>
              <a:chExt cx="1174825" cy="1194575"/>
            </a:xfrm>
          </p:grpSpPr>
          <p:grpSp>
            <p:nvGrpSpPr>
              <p:cNvPr id="1105" name="Google Shape;1105;p8"/>
              <p:cNvGrpSpPr/>
              <p:nvPr/>
            </p:nvGrpSpPr>
            <p:grpSpPr>
              <a:xfrm>
                <a:off x="4023775" y="1855149"/>
                <a:ext cx="1174825" cy="1194575"/>
                <a:chOff x="4023775" y="1778925"/>
                <a:chExt cx="1174825" cy="1194575"/>
              </a:xfrm>
            </p:grpSpPr>
            <p:sp>
              <p:nvSpPr>
                <p:cNvPr id="1106" name="Google Shape;1106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107" name="Google Shape;1107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108" name="Google Shape;1108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109" name="Google Shape;1109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110" name="Google Shape;1110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111" name="Google Shape;1111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  <p:grpSp>
            <p:nvGrpSpPr>
              <p:cNvPr id="1112" name="Google Shape;1112;p8"/>
              <p:cNvGrpSpPr/>
              <p:nvPr/>
            </p:nvGrpSpPr>
            <p:grpSpPr>
              <a:xfrm rot="10800000">
                <a:off x="4212099" y="2046639"/>
                <a:ext cx="798176" cy="811594"/>
                <a:chOff x="4023775" y="1778925"/>
                <a:chExt cx="1174825" cy="1194575"/>
              </a:xfrm>
            </p:grpSpPr>
            <p:sp>
              <p:nvSpPr>
                <p:cNvPr id="1113" name="Google Shape;1113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114" name="Google Shape;1114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115" name="Google Shape;1115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116" name="Google Shape;1116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117" name="Google Shape;1117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118" name="Google Shape;1118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5D27">
                    <a:alpha val="74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</p:grpSp>
        <p:grpSp>
          <p:nvGrpSpPr>
            <p:cNvPr id="1119" name="Google Shape;1119;p8"/>
            <p:cNvGrpSpPr/>
            <p:nvPr/>
          </p:nvGrpSpPr>
          <p:grpSpPr>
            <a:xfrm>
              <a:off x="8479534" y="2908792"/>
              <a:ext cx="424347" cy="431480"/>
              <a:chOff x="4023775" y="1855149"/>
              <a:chExt cx="1174825" cy="1194575"/>
            </a:xfrm>
          </p:grpSpPr>
          <p:grpSp>
            <p:nvGrpSpPr>
              <p:cNvPr id="1120" name="Google Shape;1120;p8"/>
              <p:cNvGrpSpPr/>
              <p:nvPr/>
            </p:nvGrpSpPr>
            <p:grpSpPr>
              <a:xfrm>
                <a:off x="4023775" y="1855149"/>
                <a:ext cx="1174825" cy="1194575"/>
                <a:chOff x="4023775" y="1778925"/>
                <a:chExt cx="1174825" cy="1194575"/>
              </a:xfrm>
            </p:grpSpPr>
            <p:sp>
              <p:nvSpPr>
                <p:cNvPr id="1121" name="Google Shape;1121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122" name="Google Shape;1122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123" name="Google Shape;1123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124" name="Google Shape;1124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125" name="Google Shape;1125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126" name="Google Shape;1126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  <p:grpSp>
            <p:nvGrpSpPr>
              <p:cNvPr id="1127" name="Google Shape;1127;p8"/>
              <p:cNvGrpSpPr/>
              <p:nvPr/>
            </p:nvGrpSpPr>
            <p:grpSpPr>
              <a:xfrm rot="10800000">
                <a:off x="4212099" y="2046639"/>
                <a:ext cx="798176" cy="811594"/>
                <a:chOff x="4023775" y="1778925"/>
                <a:chExt cx="1174825" cy="1194575"/>
              </a:xfrm>
            </p:grpSpPr>
            <p:sp>
              <p:nvSpPr>
                <p:cNvPr id="1128" name="Google Shape;1128;p8"/>
                <p:cNvSpPr/>
                <p:nvPr/>
              </p:nvSpPr>
              <p:spPr>
                <a:xfrm>
                  <a:off x="4023775" y="1778925"/>
                  <a:ext cx="1174825" cy="119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3" h="47783" extrusionOk="0">
                      <a:moveTo>
                        <a:pt x="23952" y="88"/>
                      </a:moveTo>
                      <a:cubicBezTo>
                        <a:pt x="23635" y="88"/>
                        <a:pt x="23318" y="96"/>
                        <a:pt x="23000" y="105"/>
                      </a:cubicBezTo>
                      <a:lnTo>
                        <a:pt x="23000" y="105"/>
                      </a:lnTo>
                      <a:cubicBezTo>
                        <a:pt x="23318" y="88"/>
                        <a:pt x="23635" y="88"/>
                        <a:pt x="23952" y="88"/>
                      </a:cubicBezTo>
                      <a:close/>
                      <a:moveTo>
                        <a:pt x="20376" y="351"/>
                      </a:moveTo>
                      <a:lnTo>
                        <a:pt x="20376" y="351"/>
                      </a:lnTo>
                      <a:cubicBezTo>
                        <a:pt x="20294" y="366"/>
                        <a:pt x="20215" y="387"/>
                        <a:pt x="20142" y="421"/>
                      </a:cubicBezTo>
                      <a:lnTo>
                        <a:pt x="20142" y="421"/>
                      </a:lnTo>
                      <a:cubicBezTo>
                        <a:pt x="20150" y="411"/>
                        <a:pt x="20157" y="399"/>
                        <a:pt x="20164" y="387"/>
                      </a:cubicBezTo>
                      <a:cubicBezTo>
                        <a:pt x="20232" y="370"/>
                        <a:pt x="20303" y="359"/>
                        <a:pt x="20376" y="351"/>
                      </a:cubicBezTo>
                      <a:close/>
                      <a:moveTo>
                        <a:pt x="19484" y="487"/>
                      </a:moveTo>
                      <a:lnTo>
                        <a:pt x="19484" y="487"/>
                      </a:lnTo>
                      <a:cubicBezTo>
                        <a:pt x="19363" y="514"/>
                        <a:pt x="19237" y="533"/>
                        <a:pt x="19100" y="553"/>
                      </a:cubicBezTo>
                      <a:cubicBezTo>
                        <a:pt x="19228" y="502"/>
                        <a:pt x="19356" y="490"/>
                        <a:pt x="19484" y="487"/>
                      </a:cubicBezTo>
                      <a:close/>
                      <a:moveTo>
                        <a:pt x="28505" y="719"/>
                      </a:moveTo>
                      <a:lnTo>
                        <a:pt x="28505" y="719"/>
                      </a:lnTo>
                      <a:cubicBezTo>
                        <a:pt x="28419" y="737"/>
                        <a:pt x="28332" y="754"/>
                        <a:pt x="28245" y="767"/>
                      </a:cubicBezTo>
                      <a:lnTo>
                        <a:pt x="28245" y="767"/>
                      </a:lnTo>
                      <a:lnTo>
                        <a:pt x="28505" y="719"/>
                      </a:lnTo>
                      <a:close/>
                      <a:moveTo>
                        <a:pt x="27519" y="778"/>
                      </a:moveTo>
                      <a:cubicBezTo>
                        <a:pt x="27523" y="780"/>
                        <a:pt x="27528" y="783"/>
                        <a:pt x="27532" y="786"/>
                      </a:cubicBezTo>
                      <a:lnTo>
                        <a:pt x="27532" y="786"/>
                      </a:lnTo>
                      <a:cubicBezTo>
                        <a:pt x="27528" y="783"/>
                        <a:pt x="27523" y="781"/>
                        <a:pt x="27519" y="778"/>
                      </a:cubicBezTo>
                      <a:close/>
                      <a:moveTo>
                        <a:pt x="16973" y="752"/>
                      </a:moveTo>
                      <a:cubicBezTo>
                        <a:pt x="16873" y="752"/>
                        <a:pt x="16807" y="786"/>
                        <a:pt x="16740" y="852"/>
                      </a:cubicBezTo>
                      <a:cubicBezTo>
                        <a:pt x="16807" y="786"/>
                        <a:pt x="16907" y="786"/>
                        <a:pt x="16973" y="786"/>
                      </a:cubicBezTo>
                      <a:lnTo>
                        <a:pt x="16973" y="752"/>
                      </a:lnTo>
                      <a:close/>
                      <a:moveTo>
                        <a:pt x="35119" y="2747"/>
                      </a:moveTo>
                      <a:cubicBezTo>
                        <a:pt x="35141" y="2747"/>
                        <a:pt x="35160" y="2750"/>
                        <a:pt x="35177" y="2755"/>
                      </a:cubicBezTo>
                      <a:lnTo>
                        <a:pt x="35177" y="2755"/>
                      </a:lnTo>
                      <a:cubicBezTo>
                        <a:pt x="35113" y="2747"/>
                        <a:pt x="35050" y="2747"/>
                        <a:pt x="34986" y="2747"/>
                      </a:cubicBezTo>
                      <a:close/>
                      <a:moveTo>
                        <a:pt x="37013" y="3710"/>
                      </a:moveTo>
                      <a:lnTo>
                        <a:pt x="37013" y="3710"/>
                      </a:lnTo>
                      <a:cubicBezTo>
                        <a:pt x="37112" y="3776"/>
                        <a:pt x="37210" y="3838"/>
                        <a:pt x="37308" y="3898"/>
                      </a:cubicBezTo>
                      <a:lnTo>
                        <a:pt x="37308" y="3898"/>
                      </a:lnTo>
                      <a:cubicBezTo>
                        <a:pt x="37204" y="3840"/>
                        <a:pt x="37105" y="3779"/>
                        <a:pt x="37013" y="3710"/>
                      </a:cubicBezTo>
                      <a:close/>
                      <a:moveTo>
                        <a:pt x="10127" y="5472"/>
                      </a:moveTo>
                      <a:lnTo>
                        <a:pt x="10127" y="5472"/>
                      </a:lnTo>
                      <a:cubicBezTo>
                        <a:pt x="10096" y="5517"/>
                        <a:pt x="10059" y="5556"/>
                        <a:pt x="10018" y="5591"/>
                      </a:cubicBezTo>
                      <a:lnTo>
                        <a:pt x="10018" y="5591"/>
                      </a:lnTo>
                      <a:cubicBezTo>
                        <a:pt x="10045" y="5542"/>
                        <a:pt x="10076" y="5497"/>
                        <a:pt x="10127" y="5472"/>
                      </a:cubicBezTo>
                      <a:close/>
                      <a:moveTo>
                        <a:pt x="9950" y="5644"/>
                      </a:moveTo>
                      <a:lnTo>
                        <a:pt x="9950" y="5644"/>
                      </a:lnTo>
                      <a:cubicBezTo>
                        <a:pt x="9921" y="5664"/>
                        <a:pt x="9891" y="5684"/>
                        <a:pt x="9861" y="5704"/>
                      </a:cubicBezTo>
                      <a:cubicBezTo>
                        <a:pt x="9886" y="5679"/>
                        <a:pt x="9911" y="5655"/>
                        <a:pt x="9950" y="5644"/>
                      </a:cubicBezTo>
                      <a:close/>
                      <a:moveTo>
                        <a:pt x="40304" y="6569"/>
                      </a:moveTo>
                      <a:lnTo>
                        <a:pt x="40304" y="6569"/>
                      </a:lnTo>
                      <a:cubicBezTo>
                        <a:pt x="40416" y="6625"/>
                        <a:pt x="40505" y="6728"/>
                        <a:pt x="40570" y="6839"/>
                      </a:cubicBezTo>
                      <a:lnTo>
                        <a:pt x="40570" y="6839"/>
                      </a:lnTo>
                      <a:cubicBezTo>
                        <a:pt x="40481" y="6746"/>
                        <a:pt x="40392" y="6657"/>
                        <a:pt x="40304" y="6569"/>
                      </a:cubicBezTo>
                      <a:close/>
                      <a:moveTo>
                        <a:pt x="40113" y="8309"/>
                      </a:moveTo>
                      <a:cubicBezTo>
                        <a:pt x="40184" y="8309"/>
                        <a:pt x="40263" y="8335"/>
                        <a:pt x="40328" y="8335"/>
                      </a:cubicBezTo>
                      <a:cubicBezTo>
                        <a:pt x="40334" y="8335"/>
                        <a:pt x="40340" y="8334"/>
                        <a:pt x="40346" y="8334"/>
                      </a:cubicBezTo>
                      <a:lnTo>
                        <a:pt x="40346" y="8334"/>
                      </a:lnTo>
                      <a:cubicBezTo>
                        <a:pt x="40057" y="8386"/>
                        <a:pt x="39845" y="8611"/>
                        <a:pt x="39636" y="8611"/>
                      </a:cubicBezTo>
                      <a:cubicBezTo>
                        <a:pt x="39519" y="8611"/>
                        <a:pt x="39402" y="8541"/>
                        <a:pt x="39273" y="8330"/>
                      </a:cubicBezTo>
                      <a:lnTo>
                        <a:pt x="39273" y="8330"/>
                      </a:lnTo>
                      <a:cubicBezTo>
                        <a:pt x="39376" y="8473"/>
                        <a:pt x="39528" y="8541"/>
                        <a:pt x="39677" y="8541"/>
                      </a:cubicBezTo>
                      <a:cubicBezTo>
                        <a:pt x="39770" y="8541"/>
                        <a:pt x="39861" y="8514"/>
                        <a:pt x="39938" y="8463"/>
                      </a:cubicBezTo>
                      <a:cubicBezTo>
                        <a:pt x="39969" y="8339"/>
                        <a:pt x="40036" y="8309"/>
                        <a:pt x="40113" y="8309"/>
                      </a:cubicBezTo>
                      <a:close/>
                      <a:moveTo>
                        <a:pt x="7368" y="9128"/>
                      </a:moveTo>
                      <a:cubicBezTo>
                        <a:pt x="7414" y="9150"/>
                        <a:pt x="7460" y="9173"/>
                        <a:pt x="7495" y="9218"/>
                      </a:cubicBezTo>
                      <a:lnTo>
                        <a:pt x="7495" y="9218"/>
                      </a:lnTo>
                      <a:cubicBezTo>
                        <a:pt x="7453" y="9186"/>
                        <a:pt x="7390" y="9170"/>
                        <a:pt x="7368" y="9128"/>
                      </a:cubicBezTo>
                      <a:close/>
                      <a:moveTo>
                        <a:pt x="43614" y="9216"/>
                      </a:moveTo>
                      <a:lnTo>
                        <a:pt x="43614" y="9216"/>
                      </a:lnTo>
                      <a:cubicBezTo>
                        <a:pt x="43609" y="9223"/>
                        <a:pt x="43603" y="9231"/>
                        <a:pt x="43598" y="9239"/>
                      </a:cubicBezTo>
                      <a:lnTo>
                        <a:pt x="43598" y="9239"/>
                      </a:lnTo>
                      <a:cubicBezTo>
                        <a:pt x="43602" y="9231"/>
                        <a:pt x="43607" y="9224"/>
                        <a:pt x="43614" y="9216"/>
                      </a:cubicBezTo>
                      <a:close/>
                      <a:moveTo>
                        <a:pt x="42073" y="9099"/>
                      </a:moveTo>
                      <a:lnTo>
                        <a:pt x="42073" y="9099"/>
                      </a:lnTo>
                      <a:cubicBezTo>
                        <a:pt x="42139" y="9206"/>
                        <a:pt x="42179" y="9318"/>
                        <a:pt x="42193" y="9452"/>
                      </a:cubicBezTo>
                      <a:lnTo>
                        <a:pt x="42193" y="9452"/>
                      </a:lnTo>
                      <a:cubicBezTo>
                        <a:pt x="42149" y="9337"/>
                        <a:pt x="42128" y="9206"/>
                        <a:pt x="42073" y="9099"/>
                      </a:cubicBezTo>
                      <a:close/>
                      <a:moveTo>
                        <a:pt x="36149" y="10058"/>
                      </a:moveTo>
                      <a:cubicBezTo>
                        <a:pt x="36149" y="10107"/>
                        <a:pt x="36114" y="10138"/>
                        <a:pt x="36069" y="10138"/>
                      </a:cubicBezTo>
                      <a:cubicBezTo>
                        <a:pt x="36067" y="10138"/>
                        <a:pt x="36065" y="10138"/>
                        <a:pt x="36063" y="10137"/>
                      </a:cubicBezTo>
                      <a:lnTo>
                        <a:pt x="36063" y="10137"/>
                      </a:lnTo>
                      <a:lnTo>
                        <a:pt x="36050" y="10125"/>
                      </a:lnTo>
                      <a:cubicBezTo>
                        <a:pt x="36116" y="10125"/>
                        <a:pt x="36149" y="10091"/>
                        <a:pt x="36149" y="10058"/>
                      </a:cubicBezTo>
                      <a:close/>
                      <a:moveTo>
                        <a:pt x="43993" y="10058"/>
                      </a:moveTo>
                      <a:lnTo>
                        <a:pt x="43993" y="10058"/>
                      </a:lnTo>
                      <a:cubicBezTo>
                        <a:pt x="43959" y="10058"/>
                        <a:pt x="43926" y="10091"/>
                        <a:pt x="43926" y="10158"/>
                      </a:cubicBezTo>
                      <a:cubicBezTo>
                        <a:pt x="43893" y="10125"/>
                        <a:pt x="43926" y="10058"/>
                        <a:pt x="43993" y="10058"/>
                      </a:cubicBezTo>
                      <a:close/>
                      <a:moveTo>
                        <a:pt x="12121" y="10457"/>
                      </a:moveTo>
                      <a:cubicBezTo>
                        <a:pt x="12128" y="10457"/>
                        <a:pt x="12136" y="10458"/>
                        <a:pt x="12145" y="10461"/>
                      </a:cubicBezTo>
                      <a:lnTo>
                        <a:pt x="12145" y="10461"/>
                      </a:lnTo>
                      <a:cubicBezTo>
                        <a:pt x="12106" y="10464"/>
                        <a:pt x="12071" y="10489"/>
                        <a:pt x="12088" y="10523"/>
                      </a:cubicBezTo>
                      <a:cubicBezTo>
                        <a:pt x="12054" y="10490"/>
                        <a:pt x="12088" y="10457"/>
                        <a:pt x="12121" y="10457"/>
                      </a:cubicBezTo>
                      <a:close/>
                      <a:moveTo>
                        <a:pt x="5108" y="11122"/>
                      </a:moveTo>
                      <a:cubicBezTo>
                        <a:pt x="5077" y="11141"/>
                        <a:pt x="5052" y="11162"/>
                        <a:pt x="5033" y="11185"/>
                      </a:cubicBezTo>
                      <a:lnTo>
                        <a:pt x="5033" y="11185"/>
                      </a:lnTo>
                      <a:cubicBezTo>
                        <a:pt x="5055" y="11162"/>
                        <a:pt x="5080" y="11140"/>
                        <a:pt x="5108" y="11122"/>
                      </a:cubicBezTo>
                      <a:close/>
                      <a:moveTo>
                        <a:pt x="5033" y="11185"/>
                      </a:moveTo>
                      <a:lnTo>
                        <a:pt x="5033" y="11185"/>
                      </a:lnTo>
                      <a:cubicBezTo>
                        <a:pt x="4985" y="11235"/>
                        <a:pt x="4954" y="11294"/>
                        <a:pt x="4945" y="11354"/>
                      </a:cubicBezTo>
                      <a:lnTo>
                        <a:pt x="4945" y="11354"/>
                      </a:lnTo>
                      <a:cubicBezTo>
                        <a:pt x="4969" y="11294"/>
                        <a:pt x="4990" y="11236"/>
                        <a:pt x="5033" y="11185"/>
                      </a:cubicBezTo>
                      <a:close/>
                      <a:moveTo>
                        <a:pt x="4945" y="11354"/>
                      </a:moveTo>
                      <a:lnTo>
                        <a:pt x="4945" y="11354"/>
                      </a:lnTo>
                      <a:cubicBezTo>
                        <a:pt x="4934" y="11381"/>
                        <a:pt x="4922" y="11408"/>
                        <a:pt x="4907" y="11435"/>
                      </a:cubicBezTo>
                      <a:lnTo>
                        <a:pt x="4907" y="11435"/>
                      </a:lnTo>
                      <a:lnTo>
                        <a:pt x="4942" y="11388"/>
                      </a:lnTo>
                      <a:cubicBezTo>
                        <a:pt x="4942" y="11376"/>
                        <a:pt x="4943" y="11365"/>
                        <a:pt x="4945" y="11354"/>
                      </a:cubicBezTo>
                      <a:close/>
                      <a:moveTo>
                        <a:pt x="4907" y="11435"/>
                      </a:moveTo>
                      <a:lnTo>
                        <a:pt x="4843" y="11520"/>
                      </a:lnTo>
                      <a:cubicBezTo>
                        <a:pt x="4870" y="11493"/>
                        <a:pt x="4890" y="11464"/>
                        <a:pt x="4907" y="11435"/>
                      </a:cubicBezTo>
                      <a:close/>
                      <a:moveTo>
                        <a:pt x="4311" y="12451"/>
                      </a:moveTo>
                      <a:cubicBezTo>
                        <a:pt x="4311" y="12451"/>
                        <a:pt x="4283" y="12478"/>
                        <a:pt x="4278" y="12508"/>
                      </a:cubicBezTo>
                      <a:lnTo>
                        <a:pt x="4278" y="12508"/>
                      </a:lnTo>
                      <a:cubicBezTo>
                        <a:pt x="4289" y="12489"/>
                        <a:pt x="4300" y="12470"/>
                        <a:pt x="4311" y="12451"/>
                      </a:cubicBezTo>
                      <a:close/>
                      <a:moveTo>
                        <a:pt x="4278" y="12508"/>
                      </a:moveTo>
                      <a:lnTo>
                        <a:pt x="4278" y="12508"/>
                      </a:lnTo>
                      <a:cubicBezTo>
                        <a:pt x="4196" y="12662"/>
                        <a:pt x="4137" y="12839"/>
                        <a:pt x="4078" y="13016"/>
                      </a:cubicBezTo>
                      <a:cubicBezTo>
                        <a:pt x="4145" y="12817"/>
                        <a:pt x="4211" y="12650"/>
                        <a:pt x="4278" y="12517"/>
                      </a:cubicBezTo>
                      <a:cubicBezTo>
                        <a:pt x="4278" y="12514"/>
                        <a:pt x="4278" y="12511"/>
                        <a:pt x="4278" y="12508"/>
                      </a:cubicBezTo>
                      <a:close/>
                      <a:moveTo>
                        <a:pt x="4145" y="12983"/>
                      </a:moveTo>
                      <a:cubicBezTo>
                        <a:pt x="4130" y="13034"/>
                        <a:pt x="4109" y="13081"/>
                        <a:pt x="4084" y="13125"/>
                      </a:cubicBezTo>
                      <a:lnTo>
                        <a:pt x="4084" y="13125"/>
                      </a:lnTo>
                      <a:cubicBezTo>
                        <a:pt x="4115" y="13086"/>
                        <a:pt x="4145" y="13045"/>
                        <a:pt x="4145" y="12983"/>
                      </a:cubicBezTo>
                      <a:close/>
                      <a:moveTo>
                        <a:pt x="4084" y="13125"/>
                      </a:moveTo>
                      <a:cubicBezTo>
                        <a:pt x="4059" y="13156"/>
                        <a:pt x="4033" y="13187"/>
                        <a:pt x="4020" y="13227"/>
                      </a:cubicBezTo>
                      <a:lnTo>
                        <a:pt x="4020" y="13227"/>
                      </a:lnTo>
                      <a:cubicBezTo>
                        <a:pt x="4042" y="13194"/>
                        <a:pt x="4064" y="13160"/>
                        <a:pt x="4084" y="13125"/>
                      </a:cubicBezTo>
                      <a:close/>
                      <a:moveTo>
                        <a:pt x="4020" y="13227"/>
                      </a:moveTo>
                      <a:cubicBezTo>
                        <a:pt x="3945" y="13338"/>
                        <a:pt x="3865" y="13441"/>
                        <a:pt x="3845" y="13581"/>
                      </a:cubicBezTo>
                      <a:cubicBezTo>
                        <a:pt x="3879" y="13481"/>
                        <a:pt x="3912" y="13348"/>
                        <a:pt x="4012" y="13282"/>
                      </a:cubicBezTo>
                      <a:cubicBezTo>
                        <a:pt x="4012" y="13261"/>
                        <a:pt x="4015" y="13243"/>
                        <a:pt x="4020" y="13227"/>
                      </a:cubicBezTo>
                      <a:close/>
                      <a:moveTo>
                        <a:pt x="11323" y="13714"/>
                      </a:moveTo>
                      <a:cubicBezTo>
                        <a:pt x="11390" y="13780"/>
                        <a:pt x="11523" y="13847"/>
                        <a:pt x="11356" y="13880"/>
                      </a:cubicBezTo>
                      <a:cubicBezTo>
                        <a:pt x="11349" y="13887"/>
                        <a:pt x="11342" y="13893"/>
                        <a:pt x="11335" y="13897"/>
                      </a:cubicBezTo>
                      <a:lnTo>
                        <a:pt x="11335" y="13897"/>
                      </a:lnTo>
                      <a:cubicBezTo>
                        <a:pt x="11368" y="13843"/>
                        <a:pt x="11367" y="13757"/>
                        <a:pt x="11323" y="13714"/>
                      </a:cubicBezTo>
                      <a:close/>
                      <a:moveTo>
                        <a:pt x="12088" y="14146"/>
                      </a:moveTo>
                      <a:lnTo>
                        <a:pt x="12088" y="14179"/>
                      </a:lnTo>
                      <a:cubicBezTo>
                        <a:pt x="12088" y="14280"/>
                        <a:pt x="12088" y="14368"/>
                        <a:pt x="12088" y="14452"/>
                      </a:cubicBezTo>
                      <a:lnTo>
                        <a:pt x="12088" y="14452"/>
                      </a:lnTo>
                      <a:cubicBezTo>
                        <a:pt x="12054" y="14312"/>
                        <a:pt x="11969" y="14170"/>
                        <a:pt x="12088" y="14146"/>
                      </a:cubicBezTo>
                      <a:close/>
                      <a:moveTo>
                        <a:pt x="40902" y="14512"/>
                      </a:moveTo>
                      <a:lnTo>
                        <a:pt x="40935" y="14578"/>
                      </a:lnTo>
                      <a:cubicBezTo>
                        <a:pt x="40952" y="14595"/>
                        <a:pt x="40968" y="14603"/>
                        <a:pt x="40989" y="14603"/>
                      </a:cubicBezTo>
                      <a:cubicBezTo>
                        <a:pt x="41010" y="14603"/>
                        <a:pt x="41035" y="14595"/>
                        <a:pt x="41068" y="14578"/>
                      </a:cubicBezTo>
                      <a:lnTo>
                        <a:pt x="41068" y="14578"/>
                      </a:lnTo>
                      <a:cubicBezTo>
                        <a:pt x="41039" y="14597"/>
                        <a:pt x="41013" y="14606"/>
                        <a:pt x="40990" y="14606"/>
                      </a:cubicBezTo>
                      <a:cubicBezTo>
                        <a:pt x="40935" y="14606"/>
                        <a:pt x="40902" y="14559"/>
                        <a:pt x="40902" y="14512"/>
                      </a:cubicBezTo>
                      <a:close/>
                      <a:moveTo>
                        <a:pt x="3700" y="14624"/>
                      </a:moveTo>
                      <a:cubicBezTo>
                        <a:pt x="3691" y="14640"/>
                        <a:pt x="3684" y="14656"/>
                        <a:pt x="3679" y="14673"/>
                      </a:cubicBezTo>
                      <a:lnTo>
                        <a:pt x="3679" y="14673"/>
                      </a:lnTo>
                      <a:lnTo>
                        <a:pt x="3679" y="14644"/>
                      </a:lnTo>
                      <a:cubicBezTo>
                        <a:pt x="3686" y="14638"/>
                        <a:pt x="3693" y="14631"/>
                        <a:pt x="3700" y="14624"/>
                      </a:cubicBezTo>
                      <a:close/>
                      <a:moveTo>
                        <a:pt x="8992" y="14630"/>
                      </a:moveTo>
                      <a:cubicBezTo>
                        <a:pt x="9010" y="14642"/>
                        <a:pt x="9031" y="14650"/>
                        <a:pt x="9057" y="14650"/>
                      </a:cubicBezTo>
                      <a:cubicBezTo>
                        <a:pt x="9069" y="14650"/>
                        <a:pt x="9082" y="14648"/>
                        <a:pt x="9097" y="14644"/>
                      </a:cubicBezTo>
                      <a:lnTo>
                        <a:pt x="9097" y="14644"/>
                      </a:lnTo>
                      <a:cubicBezTo>
                        <a:pt x="9089" y="14673"/>
                        <a:pt x="9078" y="14685"/>
                        <a:pt x="9063" y="14685"/>
                      </a:cubicBezTo>
                      <a:cubicBezTo>
                        <a:pt x="9043" y="14685"/>
                        <a:pt x="9017" y="14662"/>
                        <a:pt x="8992" y="14630"/>
                      </a:cubicBezTo>
                      <a:close/>
                      <a:moveTo>
                        <a:pt x="33025" y="14877"/>
                      </a:moveTo>
                      <a:lnTo>
                        <a:pt x="33025" y="14877"/>
                      </a:lnTo>
                      <a:cubicBezTo>
                        <a:pt x="33059" y="14910"/>
                        <a:pt x="33059" y="14977"/>
                        <a:pt x="33059" y="15043"/>
                      </a:cubicBezTo>
                      <a:cubicBezTo>
                        <a:pt x="33051" y="15051"/>
                        <a:pt x="33047" y="15071"/>
                        <a:pt x="33046" y="15099"/>
                      </a:cubicBezTo>
                      <a:lnTo>
                        <a:pt x="33046" y="15099"/>
                      </a:lnTo>
                      <a:cubicBezTo>
                        <a:pt x="33037" y="15005"/>
                        <a:pt x="33025" y="14935"/>
                        <a:pt x="33025" y="14877"/>
                      </a:cubicBezTo>
                      <a:close/>
                      <a:moveTo>
                        <a:pt x="3546" y="15342"/>
                      </a:moveTo>
                      <a:lnTo>
                        <a:pt x="3546" y="15376"/>
                      </a:lnTo>
                      <a:cubicBezTo>
                        <a:pt x="3513" y="15475"/>
                        <a:pt x="3480" y="15542"/>
                        <a:pt x="3447" y="15642"/>
                      </a:cubicBezTo>
                      <a:cubicBezTo>
                        <a:pt x="3480" y="15542"/>
                        <a:pt x="3513" y="15442"/>
                        <a:pt x="3546" y="15342"/>
                      </a:cubicBezTo>
                      <a:close/>
                      <a:moveTo>
                        <a:pt x="23786" y="15276"/>
                      </a:moveTo>
                      <a:cubicBezTo>
                        <a:pt x="23587" y="15342"/>
                        <a:pt x="23653" y="15475"/>
                        <a:pt x="23686" y="15608"/>
                      </a:cubicBezTo>
                      <a:cubicBezTo>
                        <a:pt x="23680" y="15602"/>
                        <a:pt x="23674" y="15599"/>
                        <a:pt x="23668" y="15599"/>
                      </a:cubicBezTo>
                      <a:cubicBezTo>
                        <a:pt x="23649" y="15599"/>
                        <a:pt x="23633" y="15624"/>
                        <a:pt x="23625" y="15648"/>
                      </a:cubicBezTo>
                      <a:lnTo>
                        <a:pt x="23625" y="15648"/>
                      </a:lnTo>
                      <a:cubicBezTo>
                        <a:pt x="23642" y="15516"/>
                        <a:pt x="23566" y="15338"/>
                        <a:pt x="23753" y="15276"/>
                      </a:cubicBezTo>
                      <a:close/>
                      <a:moveTo>
                        <a:pt x="44695" y="15644"/>
                      </a:moveTo>
                      <a:cubicBezTo>
                        <a:pt x="44711" y="15651"/>
                        <a:pt x="44762" y="15675"/>
                        <a:pt x="44790" y="15675"/>
                      </a:cubicBezTo>
                      <a:cubicBezTo>
                        <a:pt x="44745" y="15675"/>
                        <a:pt x="44715" y="15663"/>
                        <a:pt x="44695" y="15644"/>
                      </a:cubicBezTo>
                      <a:close/>
                      <a:moveTo>
                        <a:pt x="33059" y="15326"/>
                      </a:moveTo>
                      <a:lnTo>
                        <a:pt x="33059" y="15326"/>
                      </a:lnTo>
                      <a:cubicBezTo>
                        <a:pt x="33078" y="15583"/>
                        <a:pt x="33099" y="15920"/>
                        <a:pt x="32924" y="15920"/>
                      </a:cubicBezTo>
                      <a:cubicBezTo>
                        <a:pt x="32905" y="15920"/>
                        <a:pt x="32883" y="15916"/>
                        <a:pt x="32859" y="15907"/>
                      </a:cubicBezTo>
                      <a:lnTo>
                        <a:pt x="32859" y="15907"/>
                      </a:lnTo>
                      <a:cubicBezTo>
                        <a:pt x="32869" y="15911"/>
                        <a:pt x="32878" y="15912"/>
                        <a:pt x="32887" y="15912"/>
                      </a:cubicBezTo>
                      <a:cubicBezTo>
                        <a:pt x="32971" y="15912"/>
                        <a:pt x="33029" y="15766"/>
                        <a:pt x="33059" y="15376"/>
                      </a:cubicBezTo>
                      <a:lnTo>
                        <a:pt x="33059" y="15342"/>
                      </a:lnTo>
                      <a:cubicBezTo>
                        <a:pt x="33059" y="15337"/>
                        <a:pt x="33059" y="15331"/>
                        <a:pt x="33059" y="15326"/>
                      </a:cubicBezTo>
                      <a:close/>
                      <a:moveTo>
                        <a:pt x="3480" y="15774"/>
                      </a:moveTo>
                      <a:cubicBezTo>
                        <a:pt x="3480" y="15841"/>
                        <a:pt x="3546" y="15941"/>
                        <a:pt x="3480" y="15974"/>
                      </a:cubicBezTo>
                      <a:lnTo>
                        <a:pt x="3447" y="15974"/>
                      </a:lnTo>
                      <a:cubicBezTo>
                        <a:pt x="3513" y="15941"/>
                        <a:pt x="3447" y="15841"/>
                        <a:pt x="3480" y="15774"/>
                      </a:cubicBezTo>
                      <a:close/>
                      <a:moveTo>
                        <a:pt x="14082" y="16107"/>
                      </a:moveTo>
                      <a:lnTo>
                        <a:pt x="14082" y="16140"/>
                      </a:lnTo>
                      <a:lnTo>
                        <a:pt x="14015" y="16140"/>
                      </a:lnTo>
                      <a:cubicBezTo>
                        <a:pt x="14048" y="16140"/>
                        <a:pt x="14048" y="16140"/>
                        <a:pt x="14082" y="16107"/>
                      </a:cubicBezTo>
                      <a:close/>
                      <a:moveTo>
                        <a:pt x="8461" y="16173"/>
                      </a:moveTo>
                      <a:cubicBezTo>
                        <a:pt x="8463" y="16173"/>
                        <a:pt x="8465" y="16173"/>
                        <a:pt x="8465" y="16173"/>
                      </a:cubicBezTo>
                      <a:lnTo>
                        <a:pt x="8465" y="16178"/>
                      </a:lnTo>
                      <a:lnTo>
                        <a:pt x="8465" y="16178"/>
                      </a:lnTo>
                      <a:cubicBezTo>
                        <a:pt x="8464" y="16177"/>
                        <a:pt x="8462" y="16175"/>
                        <a:pt x="8461" y="16173"/>
                      </a:cubicBezTo>
                      <a:close/>
                      <a:moveTo>
                        <a:pt x="19702" y="16190"/>
                      </a:moveTo>
                      <a:lnTo>
                        <a:pt x="19702" y="16190"/>
                      </a:lnTo>
                      <a:cubicBezTo>
                        <a:pt x="19716" y="16201"/>
                        <a:pt x="19738" y="16207"/>
                        <a:pt x="19765" y="16207"/>
                      </a:cubicBezTo>
                      <a:cubicBezTo>
                        <a:pt x="19738" y="16207"/>
                        <a:pt x="19712" y="16207"/>
                        <a:pt x="19702" y="16190"/>
                      </a:cubicBezTo>
                      <a:close/>
                      <a:moveTo>
                        <a:pt x="21119" y="16231"/>
                      </a:moveTo>
                      <a:cubicBezTo>
                        <a:pt x="21183" y="16231"/>
                        <a:pt x="21256" y="16255"/>
                        <a:pt x="21321" y="16271"/>
                      </a:cubicBezTo>
                      <a:lnTo>
                        <a:pt x="21321" y="16271"/>
                      </a:lnTo>
                      <a:cubicBezTo>
                        <a:pt x="21262" y="16267"/>
                        <a:pt x="21196" y="16256"/>
                        <a:pt x="21136" y="16256"/>
                      </a:cubicBezTo>
                      <a:cubicBezTo>
                        <a:pt x="21061" y="16256"/>
                        <a:pt x="20994" y="16273"/>
                        <a:pt x="20961" y="16339"/>
                      </a:cubicBezTo>
                      <a:cubicBezTo>
                        <a:pt x="20994" y="16256"/>
                        <a:pt x="21053" y="16231"/>
                        <a:pt x="21119" y="16231"/>
                      </a:cubicBezTo>
                      <a:close/>
                      <a:moveTo>
                        <a:pt x="36050" y="16007"/>
                      </a:moveTo>
                      <a:cubicBezTo>
                        <a:pt x="36116" y="16107"/>
                        <a:pt x="36116" y="16273"/>
                        <a:pt x="36149" y="16339"/>
                      </a:cubicBezTo>
                      <a:cubicBezTo>
                        <a:pt x="36098" y="16238"/>
                        <a:pt x="36087" y="16097"/>
                        <a:pt x="35979" y="16037"/>
                      </a:cubicBezTo>
                      <a:lnTo>
                        <a:pt x="35979" y="16037"/>
                      </a:lnTo>
                      <a:cubicBezTo>
                        <a:pt x="35997" y="16036"/>
                        <a:pt x="36019" y="16028"/>
                        <a:pt x="36050" y="16007"/>
                      </a:cubicBezTo>
                      <a:close/>
                      <a:moveTo>
                        <a:pt x="8607" y="16192"/>
                      </a:moveTo>
                      <a:cubicBezTo>
                        <a:pt x="8705" y="16192"/>
                        <a:pt x="8808" y="16207"/>
                        <a:pt x="8897" y="16207"/>
                      </a:cubicBezTo>
                      <a:cubicBezTo>
                        <a:pt x="8664" y="16207"/>
                        <a:pt x="8399" y="16207"/>
                        <a:pt x="8664" y="16439"/>
                      </a:cubicBezTo>
                      <a:cubicBezTo>
                        <a:pt x="8584" y="16412"/>
                        <a:pt x="8547" y="16298"/>
                        <a:pt x="8482" y="16203"/>
                      </a:cubicBezTo>
                      <a:lnTo>
                        <a:pt x="8482" y="16203"/>
                      </a:lnTo>
                      <a:cubicBezTo>
                        <a:pt x="8522" y="16195"/>
                        <a:pt x="8564" y="16192"/>
                        <a:pt x="8607" y="16192"/>
                      </a:cubicBezTo>
                      <a:close/>
                      <a:moveTo>
                        <a:pt x="23720" y="16406"/>
                      </a:moveTo>
                      <a:cubicBezTo>
                        <a:pt x="23653" y="16406"/>
                        <a:pt x="23653" y="16439"/>
                        <a:pt x="23653" y="16506"/>
                      </a:cubicBezTo>
                      <a:cubicBezTo>
                        <a:pt x="23620" y="16472"/>
                        <a:pt x="23653" y="16406"/>
                        <a:pt x="23686" y="16406"/>
                      </a:cubicBezTo>
                      <a:close/>
                      <a:moveTo>
                        <a:pt x="44591" y="16140"/>
                      </a:moveTo>
                      <a:cubicBezTo>
                        <a:pt x="44591" y="16286"/>
                        <a:pt x="44360" y="16432"/>
                        <a:pt x="44417" y="16533"/>
                      </a:cubicBezTo>
                      <a:lnTo>
                        <a:pt x="44417" y="16533"/>
                      </a:lnTo>
                      <a:cubicBezTo>
                        <a:pt x="44393" y="16513"/>
                        <a:pt x="44365" y="16492"/>
                        <a:pt x="44325" y="16472"/>
                      </a:cubicBezTo>
                      <a:cubicBezTo>
                        <a:pt x="44491" y="16406"/>
                        <a:pt x="44524" y="16240"/>
                        <a:pt x="44591" y="16140"/>
                      </a:cubicBezTo>
                      <a:close/>
                      <a:moveTo>
                        <a:pt x="3508" y="16471"/>
                      </a:moveTo>
                      <a:cubicBezTo>
                        <a:pt x="3495" y="16518"/>
                        <a:pt x="3452" y="16565"/>
                        <a:pt x="3406" y="16613"/>
                      </a:cubicBezTo>
                      <a:lnTo>
                        <a:pt x="3406" y="16613"/>
                      </a:lnTo>
                      <a:cubicBezTo>
                        <a:pt x="3438" y="16558"/>
                        <a:pt x="3492" y="16523"/>
                        <a:pt x="3508" y="16471"/>
                      </a:cubicBezTo>
                      <a:close/>
                      <a:moveTo>
                        <a:pt x="13749" y="16240"/>
                      </a:moveTo>
                      <a:lnTo>
                        <a:pt x="13749" y="16240"/>
                      </a:lnTo>
                      <a:cubicBezTo>
                        <a:pt x="13450" y="16539"/>
                        <a:pt x="13384" y="16705"/>
                        <a:pt x="13384" y="16805"/>
                      </a:cubicBezTo>
                      <a:cubicBezTo>
                        <a:pt x="13284" y="16605"/>
                        <a:pt x="13317" y="16406"/>
                        <a:pt x="13450" y="16240"/>
                      </a:cubicBezTo>
                      <a:lnTo>
                        <a:pt x="13450" y="16240"/>
                      </a:lnTo>
                      <a:cubicBezTo>
                        <a:pt x="13432" y="16276"/>
                        <a:pt x="13444" y="16303"/>
                        <a:pt x="13502" y="16303"/>
                      </a:cubicBezTo>
                      <a:cubicBezTo>
                        <a:pt x="13550" y="16303"/>
                        <a:pt x="13629" y="16285"/>
                        <a:pt x="13749" y="16240"/>
                      </a:cubicBezTo>
                      <a:close/>
                      <a:moveTo>
                        <a:pt x="14181" y="17237"/>
                      </a:moveTo>
                      <a:lnTo>
                        <a:pt x="14181" y="17237"/>
                      </a:lnTo>
                      <a:cubicBezTo>
                        <a:pt x="14181" y="17263"/>
                        <a:pt x="14171" y="17279"/>
                        <a:pt x="14156" y="17287"/>
                      </a:cubicBezTo>
                      <a:lnTo>
                        <a:pt x="14156" y="17287"/>
                      </a:lnTo>
                      <a:cubicBezTo>
                        <a:pt x="14171" y="17274"/>
                        <a:pt x="14181" y="17255"/>
                        <a:pt x="14181" y="17237"/>
                      </a:cubicBezTo>
                      <a:close/>
                      <a:moveTo>
                        <a:pt x="14115" y="17270"/>
                      </a:moveTo>
                      <a:lnTo>
                        <a:pt x="14115" y="17289"/>
                      </a:lnTo>
                      <a:lnTo>
                        <a:pt x="14115" y="17289"/>
                      </a:lnTo>
                      <a:cubicBezTo>
                        <a:pt x="14103" y="17286"/>
                        <a:pt x="14091" y="17279"/>
                        <a:pt x="14082" y="17270"/>
                      </a:cubicBezTo>
                      <a:close/>
                      <a:moveTo>
                        <a:pt x="39406" y="17868"/>
                      </a:moveTo>
                      <a:cubicBezTo>
                        <a:pt x="39406" y="17935"/>
                        <a:pt x="39440" y="17935"/>
                        <a:pt x="39440" y="17935"/>
                      </a:cubicBezTo>
                      <a:cubicBezTo>
                        <a:pt x="39451" y="17946"/>
                        <a:pt x="39451" y="17949"/>
                        <a:pt x="39445" y="17949"/>
                      </a:cubicBezTo>
                      <a:cubicBezTo>
                        <a:pt x="39432" y="17949"/>
                        <a:pt x="39395" y="17935"/>
                        <a:pt x="39373" y="17935"/>
                      </a:cubicBezTo>
                      <a:lnTo>
                        <a:pt x="39406" y="17935"/>
                      </a:lnTo>
                      <a:lnTo>
                        <a:pt x="39406" y="17901"/>
                      </a:lnTo>
                      <a:cubicBezTo>
                        <a:pt x="39406" y="17901"/>
                        <a:pt x="39406" y="17868"/>
                        <a:pt x="39406" y="17868"/>
                      </a:cubicBezTo>
                      <a:close/>
                      <a:moveTo>
                        <a:pt x="30500" y="17935"/>
                      </a:moveTo>
                      <a:cubicBezTo>
                        <a:pt x="30500" y="17998"/>
                        <a:pt x="30470" y="18061"/>
                        <a:pt x="30750" y="18180"/>
                      </a:cubicBezTo>
                      <a:lnTo>
                        <a:pt x="30750" y="18180"/>
                      </a:lnTo>
                      <a:cubicBezTo>
                        <a:pt x="30611" y="18132"/>
                        <a:pt x="30411" y="18112"/>
                        <a:pt x="30500" y="17935"/>
                      </a:cubicBezTo>
                      <a:close/>
                      <a:moveTo>
                        <a:pt x="27660" y="18292"/>
                      </a:moveTo>
                      <a:lnTo>
                        <a:pt x="27660" y="18292"/>
                      </a:lnTo>
                      <a:cubicBezTo>
                        <a:pt x="27550" y="18485"/>
                        <a:pt x="27535" y="18726"/>
                        <a:pt x="27471" y="18942"/>
                      </a:cubicBezTo>
                      <a:lnTo>
                        <a:pt x="27471" y="18942"/>
                      </a:lnTo>
                      <a:cubicBezTo>
                        <a:pt x="27487" y="18823"/>
                        <a:pt x="27455" y="18699"/>
                        <a:pt x="27375" y="18599"/>
                      </a:cubicBezTo>
                      <a:cubicBezTo>
                        <a:pt x="27428" y="18495"/>
                        <a:pt x="27604" y="18349"/>
                        <a:pt x="27660" y="18292"/>
                      </a:cubicBezTo>
                      <a:close/>
                      <a:moveTo>
                        <a:pt x="44483" y="19003"/>
                      </a:moveTo>
                      <a:cubicBezTo>
                        <a:pt x="44485" y="19071"/>
                        <a:pt x="44508" y="19112"/>
                        <a:pt x="44544" y="19151"/>
                      </a:cubicBezTo>
                      <a:lnTo>
                        <a:pt x="44544" y="19151"/>
                      </a:lnTo>
                      <a:cubicBezTo>
                        <a:pt x="44529" y="19145"/>
                        <a:pt x="44511" y="19138"/>
                        <a:pt x="44491" y="19131"/>
                      </a:cubicBezTo>
                      <a:lnTo>
                        <a:pt x="44491" y="19131"/>
                      </a:lnTo>
                      <a:cubicBezTo>
                        <a:pt x="44524" y="19164"/>
                        <a:pt x="44524" y="19198"/>
                        <a:pt x="44524" y="19231"/>
                      </a:cubicBezTo>
                      <a:cubicBezTo>
                        <a:pt x="44524" y="19198"/>
                        <a:pt x="44524" y="19131"/>
                        <a:pt x="44458" y="19131"/>
                      </a:cubicBezTo>
                      <a:lnTo>
                        <a:pt x="44425" y="19131"/>
                      </a:lnTo>
                      <a:cubicBezTo>
                        <a:pt x="44441" y="19081"/>
                        <a:pt x="44466" y="19040"/>
                        <a:pt x="44483" y="19003"/>
                      </a:cubicBezTo>
                      <a:close/>
                      <a:moveTo>
                        <a:pt x="38513" y="20062"/>
                      </a:moveTo>
                      <a:cubicBezTo>
                        <a:pt x="38545" y="20062"/>
                        <a:pt x="38575" y="20063"/>
                        <a:pt x="38575" y="20095"/>
                      </a:cubicBezTo>
                      <a:cubicBezTo>
                        <a:pt x="38557" y="20076"/>
                        <a:pt x="38535" y="20065"/>
                        <a:pt x="38513" y="20062"/>
                      </a:cubicBezTo>
                      <a:close/>
                      <a:moveTo>
                        <a:pt x="31596" y="20627"/>
                      </a:moveTo>
                      <a:cubicBezTo>
                        <a:pt x="31512" y="20739"/>
                        <a:pt x="31617" y="20874"/>
                        <a:pt x="31732" y="20934"/>
                      </a:cubicBezTo>
                      <a:lnTo>
                        <a:pt x="31732" y="20934"/>
                      </a:lnTo>
                      <a:cubicBezTo>
                        <a:pt x="31700" y="20935"/>
                        <a:pt x="31661" y="20943"/>
                        <a:pt x="31629" y="20959"/>
                      </a:cubicBezTo>
                      <a:cubicBezTo>
                        <a:pt x="31663" y="20859"/>
                        <a:pt x="31463" y="20760"/>
                        <a:pt x="31596" y="20627"/>
                      </a:cubicBezTo>
                      <a:close/>
                      <a:moveTo>
                        <a:pt x="31563" y="21059"/>
                      </a:moveTo>
                      <a:cubicBezTo>
                        <a:pt x="31563" y="21225"/>
                        <a:pt x="31663" y="21158"/>
                        <a:pt x="31663" y="21258"/>
                      </a:cubicBezTo>
                      <a:cubicBezTo>
                        <a:pt x="31663" y="21158"/>
                        <a:pt x="31330" y="21192"/>
                        <a:pt x="31563" y="21059"/>
                      </a:cubicBezTo>
                      <a:close/>
                      <a:moveTo>
                        <a:pt x="24916" y="21491"/>
                      </a:moveTo>
                      <a:lnTo>
                        <a:pt x="24949" y="21524"/>
                      </a:lnTo>
                      <a:cubicBezTo>
                        <a:pt x="24949" y="21524"/>
                        <a:pt x="24949" y="21524"/>
                        <a:pt x="24956" y="21531"/>
                      </a:cubicBezTo>
                      <a:lnTo>
                        <a:pt x="24956" y="21531"/>
                      </a:lnTo>
                      <a:cubicBezTo>
                        <a:pt x="24952" y="21529"/>
                        <a:pt x="24949" y="21529"/>
                        <a:pt x="24945" y="21529"/>
                      </a:cubicBezTo>
                      <a:cubicBezTo>
                        <a:pt x="24915" y="21529"/>
                        <a:pt x="24883" y="21568"/>
                        <a:pt x="24883" y="21590"/>
                      </a:cubicBezTo>
                      <a:cubicBezTo>
                        <a:pt x="24850" y="21557"/>
                        <a:pt x="24883" y="21524"/>
                        <a:pt x="24916" y="21491"/>
                      </a:cubicBezTo>
                      <a:close/>
                      <a:moveTo>
                        <a:pt x="42364" y="21325"/>
                      </a:moveTo>
                      <a:cubicBezTo>
                        <a:pt x="42265" y="21358"/>
                        <a:pt x="42265" y="21458"/>
                        <a:pt x="42265" y="21757"/>
                      </a:cubicBezTo>
                      <a:cubicBezTo>
                        <a:pt x="42261" y="21764"/>
                        <a:pt x="42257" y="21773"/>
                        <a:pt x="42254" y="21781"/>
                      </a:cubicBezTo>
                      <a:lnTo>
                        <a:pt x="42254" y="21781"/>
                      </a:lnTo>
                      <a:cubicBezTo>
                        <a:pt x="42246" y="21576"/>
                        <a:pt x="42250" y="21348"/>
                        <a:pt x="42364" y="21325"/>
                      </a:cubicBezTo>
                      <a:close/>
                      <a:moveTo>
                        <a:pt x="45289" y="21524"/>
                      </a:moveTo>
                      <a:lnTo>
                        <a:pt x="45289" y="21524"/>
                      </a:lnTo>
                      <a:cubicBezTo>
                        <a:pt x="45222" y="21624"/>
                        <a:pt x="45156" y="21723"/>
                        <a:pt x="45156" y="21823"/>
                      </a:cubicBezTo>
                      <a:cubicBezTo>
                        <a:pt x="45156" y="21757"/>
                        <a:pt x="45156" y="21723"/>
                        <a:pt x="45189" y="21657"/>
                      </a:cubicBezTo>
                      <a:lnTo>
                        <a:pt x="45289" y="21524"/>
                      </a:lnTo>
                      <a:close/>
                      <a:moveTo>
                        <a:pt x="2317" y="22575"/>
                      </a:moveTo>
                      <a:cubicBezTo>
                        <a:pt x="2319" y="22582"/>
                        <a:pt x="2321" y="22588"/>
                        <a:pt x="2323" y="22595"/>
                      </a:cubicBezTo>
                      <a:lnTo>
                        <a:pt x="2323" y="22595"/>
                      </a:lnTo>
                      <a:cubicBezTo>
                        <a:pt x="2321" y="22593"/>
                        <a:pt x="2319" y="22590"/>
                        <a:pt x="2317" y="22588"/>
                      </a:cubicBezTo>
                      <a:cubicBezTo>
                        <a:pt x="2317" y="22583"/>
                        <a:pt x="2317" y="22579"/>
                        <a:pt x="2317" y="22575"/>
                      </a:cubicBezTo>
                      <a:close/>
                      <a:moveTo>
                        <a:pt x="2344" y="22650"/>
                      </a:moveTo>
                      <a:lnTo>
                        <a:pt x="2344" y="22650"/>
                      </a:lnTo>
                      <a:cubicBezTo>
                        <a:pt x="2356" y="22682"/>
                        <a:pt x="2363" y="22715"/>
                        <a:pt x="2350" y="22754"/>
                      </a:cubicBezTo>
                      <a:cubicBezTo>
                        <a:pt x="2350" y="22717"/>
                        <a:pt x="2350" y="22681"/>
                        <a:pt x="2344" y="22650"/>
                      </a:cubicBezTo>
                      <a:close/>
                      <a:moveTo>
                        <a:pt x="2259" y="22769"/>
                      </a:moveTo>
                      <a:lnTo>
                        <a:pt x="2259" y="22769"/>
                      </a:lnTo>
                      <a:cubicBezTo>
                        <a:pt x="2266" y="22799"/>
                        <a:pt x="2271" y="22833"/>
                        <a:pt x="2250" y="22853"/>
                      </a:cubicBezTo>
                      <a:cubicBezTo>
                        <a:pt x="2248" y="22856"/>
                        <a:pt x="2246" y="22858"/>
                        <a:pt x="2244" y="22861"/>
                      </a:cubicBezTo>
                      <a:lnTo>
                        <a:pt x="2244" y="22861"/>
                      </a:lnTo>
                      <a:cubicBezTo>
                        <a:pt x="2254" y="22831"/>
                        <a:pt x="2260" y="22800"/>
                        <a:pt x="2259" y="22769"/>
                      </a:cubicBezTo>
                      <a:close/>
                      <a:moveTo>
                        <a:pt x="2214" y="22928"/>
                      </a:moveTo>
                      <a:cubicBezTo>
                        <a:pt x="2207" y="22950"/>
                        <a:pt x="2199" y="22972"/>
                        <a:pt x="2184" y="22986"/>
                      </a:cubicBezTo>
                      <a:cubicBezTo>
                        <a:pt x="2192" y="22969"/>
                        <a:pt x="2203" y="22949"/>
                        <a:pt x="2214" y="22928"/>
                      </a:cubicBezTo>
                      <a:close/>
                      <a:moveTo>
                        <a:pt x="24883" y="22953"/>
                      </a:moveTo>
                      <a:cubicBezTo>
                        <a:pt x="24883" y="22953"/>
                        <a:pt x="24883" y="22986"/>
                        <a:pt x="24883" y="22986"/>
                      </a:cubicBezTo>
                      <a:cubicBezTo>
                        <a:pt x="24850" y="23053"/>
                        <a:pt x="24883" y="23119"/>
                        <a:pt x="24916" y="23186"/>
                      </a:cubicBezTo>
                      <a:cubicBezTo>
                        <a:pt x="24883" y="23119"/>
                        <a:pt x="24783" y="23053"/>
                        <a:pt x="24783" y="23020"/>
                      </a:cubicBezTo>
                      <a:lnTo>
                        <a:pt x="24783" y="23020"/>
                      </a:lnTo>
                      <a:lnTo>
                        <a:pt x="24816" y="23053"/>
                      </a:lnTo>
                      <a:cubicBezTo>
                        <a:pt x="24816" y="23053"/>
                        <a:pt x="24816" y="22986"/>
                        <a:pt x="24850" y="22986"/>
                      </a:cubicBezTo>
                      <a:lnTo>
                        <a:pt x="24883" y="22953"/>
                      </a:lnTo>
                      <a:close/>
                      <a:moveTo>
                        <a:pt x="41286" y="23854"/>
                      </a:moveTo>
                      <a:cubicBezTo>
                        <a:pt x="41307" y="23858"/>
                        <a:pt x="41333" y="23866"/>
                        <a:pt x="41367" y="23884"/>
                      </a:cubicBezTo>
                      <a:lnTo>
                        <a:pt x="41500" y="23950"/>
                      </a:lnTo>
                      <a:cubicBezTo>
                        <a:pt x="41452" y="23950"/>
                        <a:pt x="41351" y="23880"/>
                        <a:pt x="41286" y="23854"/>
                      </a:cubicBezTo>
                      <a:close/>
                      <a:moveTo>
                        <a:pt x="46531" y="24680"/>
                      </a:moveTo>
                      <a:cubicBezTo>
                        <a:pt x="46552" y="24738"/>
                        <a:pt x="46585" y="24793"/>
                        <a:pt x="46590" y="24854"/>
                      </a:cubicBezTo>
                      <a:lnTo>
                        <a:pt x="46590" y="24854"/>
                      </a:lnTo>
                      <a:cubicBezTo>
                        <a:pt x="46562" y="24793"/>
                        <a:pt x="46543" y="24738"/>
                        <a:pt x="46531" y="24680"/>
                      </a:cubicBezTo>
                      <a:close/>
                      <a:moveTo>
                        <a:pt x="10758" y="25246"/>
                      </a:moveTo>
                      <a:cubicBezTo>
                        <a:pt x="10758" y="25279"/>
                        <a:pt x="10791" y="25313"/>
                        <a:pt x="10791" y="25346"/>
                      </a:cubicBezTo>
                      <a:cubicBezTo>
                        <a:pt x="10759" y="25357"/>
                        <a:pt x="10724" y="25360"/>
                        <a:pt x="10687" y="25364"/>
                      </a:cubicBezTo>
                      <a:lnTo>
                        <a:pt x="10687" y="25364"/>
                      </a:lnTo>
                      <a:cubicBezTo>
                        <a:pt x="10730" y="25339"/>
                        <a:pt x="10758" y="25300"/>
                        <a:pt x="10758" y="25246"/>
                      </a:cubicBezTo>
                      <a:close/>
                      <a:moveTo>
                        <a:pt x="10385" y="25360"/>
                      </a:moveTo>
                      <a:cubicBezTo>
                        <a:pt x="10422" y="25384"/>
                        <a:pt x="10472" y="25397"/>
                        <a:pt x="10523" y="25400"/>
                      </a:cubicBezTo>
                      <a:lnTo>
                        <a:pt x="10523" y="25400"/>
                      </a:lnTo>
                      <a:cubicBezTo>
                        <a:pt x="10501" y="25411"/>
                        <a:pt x="10479" y="25426"/>
                        <a:pt x="10459" y="25446"/>
                      </a:cubicBezTo>
                      <a:cubicBezTo>
                        <a:pt x="10459" y="25446"/>
                        <a:pt x="10459" y="25403"/>
                        <a:pt x="10442" y="25403"/>
                      </a:cubicBezTo>
                      <a:cubicBezTo>
                        <a:pt x="10438" y="25403"/>
                        <a:pt x="10433" y="25406"/>
                        <a:pt x="10426" y="25412"/>
                      </a:cubicBezTo>
                      <a:cubicBezTo>
                        <a:pt x="10412" y="25399"/>
                        <a:pt x="10399" y="25380"/>
                        <a:pt x="10385" y="25360"/>
                      </a:cubicBezTo>
                      <a:close/>
                      <a:moveTo>
                        <a:pt x="3280" y="26609"/>
                      </a:moveTo>
                      <a:cubicBezTo>
                        <a:pt x="3280" y="26609"/>
                        <a:pt x="3280" y="26642"/>
                        <a:pt x="3314" y="26675"/>
                      </a:cubicBezTo>
                      <a:lnTo>
                        <a:pt x="3280" y="26675"/>
                      </a:lnTo>
                      <a:cubicBezTo>
                        <a:pt x="3280" y="26642"/>
                        <a:pt x="3280" y="26609"/>
                        <a:pt x="3280" y="26609"/>
                      </a:cubicBezTo>
                      <a:close/>
                      <a:moveTo>
                        <a:pt x="3253" y="26638"/>
                      </a:moveTo>
                      <a:cubicBezTo>
                        <a:pt x="3277" y="26689"/>
                        <a:pt x="3291" y="26750"/>
                        <a:pt x="3300" y="26816"/>
                      </a:cubicBezTo>
                      <a:lnTo>
                        <a:pt x="3300" y="26816"/>
                      </a:lnTo>
                      <a:cubicBezTo>
                        <a:pt x="3288" y="26785"/>
                        <a:pt x="3270" y="26759"/>
                        <a:pt x="3247" y="26742"/>
                      </a:cubicBezTo>
                      <a:cubicBezTo>
                        <a:pt x="3265" y="26706"/>
                        <a:pt x="3264" y="26669"/>
                        <a:pt x="3253" y="26638"/>
                      </a:cubicBezTo>
                      <a:close/>
                      <a:moveTo>
                        <a:pt x="3081" y="26842"/>
                      </a:moveTo>
                      <a:cubicBezTo>
                        <a:pt x="3081" y="26862"/>
                        <a:pt x="3084" y="26881"/>
                        <a:pt x="3088" y="26901"/>
                      </a:cubicBezTo>
                      <a:lnTo>
                        <a:pt x="3088" y="26901"/>
                      </a:lnTo>
                      <a:cubicBezTo>
                        <a:pt x="3081" y="26881"/>
                        <a:pt x="3081" y="26862"/>
                        <a:pt x="3081" y="26842"/>
                      </a:cubicBezTo>
                      <a:close/>
                      <a:moveTo>
                        <a:pt x="45987" y="27074"/>
                      </a:moveTo>
                      <a:cubicBezTo>
                        <a:pt x="46002" y="27074"/>
                        <a:pt x="46017" y="27081"/>
                        <a:pt x="46032" y="27089"/>
                      </a:cubicBezTo>
                      <a:lnTo>
                        <a:pt x="46032" y="27089"/>
                      </a:lnTo>
                      <a:cubicBezTo>
                        <a:pt x="46018" y="27086"/>
                        <a:pt x="46002" y="27082"/>
                        <a:pt x="45987" y="27074"/>
                      </a:cubicBezTo>
                      <a:close/>
                      <a:moveTo>
                        <a:pt x="3348" y="27202"/>
                      </a:moveTo>
                      <a:cubicBezTo>
                        <a:pt x="3369" y="27301"/>
                        <a:pt x="3406" y="27387"/>
                        <a:pt x="3480" y="27440"/>
                      </a:cubicBezTo>
                      <a:lnTo>
                        <a:pt x="3380" y="27407"/>
                      </a:lnTo>
                      <a:cubicBezTo>
                        <a:pt x="3361" y="27349"/>
                        <a:pt x="3353" y="27277"/>
                        <a:pt x="3348" y="27202"/>
                      </a:cubicBezTo>
                      <a:close/>
                      <a:moveTo>
                        <a:pt x="39954" y="27533"/>
                      </a:moveTo>
                      <a:cubicBezTo>
                        <a:pt x="40075" y="27645"/>
                        <a:pt x="40219" y="27818"/>
                        <a:pt x="40171" y="27938"/>
                      </a:cubicBezTo>
                      <a:cubicBezTo>
                        <a:pt x="40160" y="27971"/>
                        <a:pt x="40141" y="27983"/>
                        <a:pt x="40119" y="27983"/>
                      </a:cubicBezTo>
                      <a:cubicBezTo>
                        <a:pt x="40089" y="27983"/>
                        <a:pt x="40051" y="27962"/>
                        <a:pt x="40016" y="27949"/>
                      </a:cubicBezTo>
                      <a:lnTo>
                        <a:pt x="40016" y="27949"/>
                      </a:lnTo>
                      <a:cubicBezTo>
                        <a:pt x="40026" y="27950"/>
                        <a:pt x="40035" y="27951"/>
                        <a:pt x="40043" y="27951"/>
                      </a:cubicBezTo>
                      <a:cubicBezTo>
                        <a:pt x="40205" y="27951"/>
                        <a:pt x="40087" y="27684"/>
                        <a:pt x="39954" y="27533"/>
                      </a:cubicBezTo>
                      <a:close/>
                      <a:moveTo>
                        <a:pt x="4178" y="28705"/>
                      </a:moveTo>
                      <a:lnTo>
                        <a:pt x="4178" y="28705"/>
                      </a:lnTo>
                      <a:cubicBezTo>
                        <a:pt x="4179" y="28868"/>
                        <a:pt x="4377" y="28803"/>
                        <a:pt x="4377" y="28969"/>
                      </a:cubicBezTo>
                      <a:cubicBezTo>
                        <a:pt x="4377" y="28836"/>
                        <a:pt x="4179" y="28869"/>
                        <a:pt x="4178" y="28705"/>
                      </a:cubicBezTo>
                      <a:close/>
                      <a:moveTo>
                        <a:pt x="3812" y="28969"/>
                      </a:moveTo>
                      <a:lnTo>
                        <a:pt x="3812" y="28969"/>
                      </a:lnTo>
                      <a:cubicBezTo>
                        <a:pt x="3845" y="29068"/>
                        <a:pt x="3845" y="29201"/>
                        <a:pt x="3945" y="29234"/>
                      </a:cubicBezTo>
                      <a:cubicBezTo>
                        <a:pt x="3845" y="29201"/>
                        <a:pt x="3812" y="29068"/>
                        <a:pt x="3812" y="28969"/>
                      </a:cubicBezTo>
                      <a:close/>
                      <a:moveTo>
                        <a:pt x="22656" y="29500"/>
                      </a:moveTo>
                      <a:cubicBezTo>
                        <a:pt x="22623" y="29500"/>
                        <a:pt x="22598" y="29500"/>
                        <a:pt x="22594" y="29508"/>
                      </a:cubicBezTo>
                      <a:lnTo>
                        <a:pt x="22594" y="29508"/>
                      </a:lnTo>
                      <a:cubicBezTo>
                        <a:pt x="22593" y="29506"/>
                        <a:pt x="22591" y="29503"/>
                        <a:pt x="22590" y="29500"/>
                      </a:cubicBezTo>
                      <a:close/>
                      <a:moveTo>
                        <a:pt x="22556" y="29500"/>
                      </a:moveTo>
                      <a:cubicBezTo>
                        <a:pt x="22616" y="29545"/>
                        <a:pt x="22636" y="29563"/>
                        <a:pt x="22636" y="29563"/>
                      </a:cubicBezTo>
                      <a:cubicBezTo>
                        <a:pt x="22636" y="29563"/>
                        <a:pt x="22624" y="29552"/>
                        <a:pt x="22610" y="29533"/>
                      </a:cubicBezTo>
                      <a:lnTo>
                        <a:pt x="22610" y="29533"/>
                      </a:lnTo>
                      <a:cubicBezTo>
                        <a:pt x="22620" y="29542"/>
                        <a:pt x="22635" y="29553"/>
                        <a:pt x="22656" y="29567"/>
                      </a:cubicBezTo>
                      <a:lnTo>
                        <a:pt x="22656" y="29600"/>
                      </a:lnTo>
                      <a:cubicBezTo>
                        <a:pt x="22623" y="29567"/>
                        <a:pt x="22590" y="29534"/>
                        <a:pt x="22556" y="29500"/>
                      </a:cubicBezTo>
                      <a:close/>
                      <a:moveTo>
                        <a:pt x="3812" y="29268"/>
                      </a:moveTo>
                      <a:lnTo>
                        <a:pt x="3812" y="29268"/>
                      </a:lnTo>
                      <a:cubicBezTo>
                        <a:pt x="3746" y="29833"/>
                        <a:pt x="4876" y="30830"/>
                        <a:pt x="4377" y="31129"/>
                      </a:cubicBezTo>
                      <a:cubicBezTo>
                        <a:pt x="4111" y="30796"/>
                        <a:pt x="3580" y="29633"/>
                        <a:pt x="3812" y="29268"/>
                      </a:cubicBezTo>
                      <a:close/>
                      <a:moveTo>
                        <a:pt x="23644" y="31329"/>
                      </a:moveTo>
                      <a:cubicBezTo>
                        <a:pt x="23700" y="31329"/>
                        <a:pt x="23776" y="31353"/>
                        <a:pt x="23886" y="31395"/>
                      </a:cubicBezTo>
                      <a:cubicBezTo>
                        <a:pt x="23770" y="31366"/>
                        <a:pt x="23686" y="31343"/>
                        <a:pt x="23625" y="31343"/>
                      </a:cubicBezTo>
                      <a:cubicBezTo>
                        <a:pt x="23602" y="31343"/>
                        <a:pt x="23583" y="31346"/>
                        <a:pt x="23566" y="31354"/>
                      </a:cubicBezTo>
                      <a:lnTo>
                        <a:pt x="23566" y="31354"/>
                      </a:lnTo>
                      <a:cubicBezTo>
                        <a:pt x="23587" y="31337"/>
                        <a:pt x="23612" y="31329"/>
                        <a:pt x="23644" y="31329"/>
                      </a:cubicBezTo>
                      <a:close/>
                      <a:moveTo>
                        <a:pt x="23890" y="31303"/>
                      </a:moveTo>
                      <a:cubicBezTo>
                        <a:pt x="23919" y="31303"/>
                        <a:pt x="23952" y="31312"/>
                        <a:pt x="23986" y="31328"/>
                      </a:cubicBezTo>
                      <a:cubicBezTo>
                        <a:pt x="23968" y="31319"/>
                        <a:pt x="23952" y="31315"/>
                        <a:pt x="23939" y="31315"/>
                      </a:cubicBezTo>
                      <a:cubicBezTo>
                        <a:pt x="23904" y="31315"/>
                        <a:pt x="23886" y="31346"/>
                        <a:pt x="23886" y="31395"/>
                      </a:cubicBezTo>
                      <a:lnTo>
                        <a:pt x="23819" y="31328"/>
                      </a:lnTo>
                      <a:cubicBezTo>
                        <a:pt x="23836" y="31312"/>
                        <a:pt x="23861" y="31303"/>
                        <a:pt x="23890" y="31303"/>
                      </a:cubicBezTo>
                      <a:close/>
                      <a:moveTo>
                        <a:pt x="11688" y="32127"/>
                      </a:moveTo>
                      <a:lnTo>
                        <a:pt x="11688" y="32127"/>
                      </a:lnTo>
                      <a:cubicBezTo>
                        <a:pt x="11656" y="32194"/>
                        <a:pt x="11656" y="32292"/>
                        <a:pt x="11722" y="32325"/>
                      </a:cubicBezTo>
                      <a:lnTo>
                        <a:pt x="11689" y="32325"/>
                      </a:lnTo>
                      <a:cubicBezTo>
                        <a:pt x="11677" y="32334"/>
                        <a:pt x="11666" y="32343"/>
                        <a:pt x="11656" y="32352"/>
                      </a:cubicBezTo>
                      <a:lnTo>
                        <a:pt x="11656" y="32352"/>
                      </a:lnTo>
                      <a:cubicBezTo>
                        <a:pt x="11656" y="32267"/>
                        <a:pt x="11660" y="32185"/>
                        <a:pt x="11688" y="32127"/>
                      </a:cubicBezTo>
                      <a:close/>
                      <a:moveTo>
                        <a:pt x="4678" y="31478"/>
                      </a:moveTo>
                      <a:cubicBezTo>
                        <a:pt x="4898" y="31478"/>
                        <a:pt x="5431" y="32384"/>
                        <a:pt x="5166" y="32384"/>
                      </a:cubicBezTo>
                      <a:cubicBezTo>
                        <a:pt x="5101" y="32384"/>
                        <a:pt x="4988" y="32329"/>
                        <a:pt x="4809" y="32192"/>
                      </a:cubicBezTo>
                      <a:cubicBezTo>
                        <a:pt x="4676" y="31993"/>
                        <a:pt x="4610" y="31760"/>
                        <a:pt x="4610" y="31528"/>
                      </a:cubicBezTo>
                      <a:cubicBezTo>
                        <a:pt x="4626" y="31493"/>
                        <a:pt x="4649" y="31478"/>
                        <a:pt x="4678" y="31478"/>
                      </a:cubicBezTo>
                      <a:close/>
                      <a:moveTo>
                        <a:pt x="11638" y="32368"/>
                      </a:moveTo>
                      <a:cubicBezTo>
                        <a:pt x="11557" y="32445"/>
                        <a:pt x="11566" y="32501"/>
                        <a:pt x="11622" y="32558"/>
                      </a:cubicBezTo>
                      <a:cubicBezTo>
                        <a:pt x="11559" y="32495"/>
                        <a:pt x="11526" y="32431"/>
                        <a:pt x="11638" y="32368"/>
                      </a:cubicBezTo>
                      <a:close/>
                      <a:moveTo>
                        <a:pt x="33725" y="32488"/>
                      </a:moveTo>
                      <a:cubicBezTo>
                        <a:pt x="33716" y="32509"/>
                        <a:pt x="33763" y="32576"/>
                        <a:pt x="33889" y="32724"/>
                      </a:cubicBezTo>
                      <a:cubicBezTo>
                        <a:pt x="33854" y="32742"/>
                        <a:pt x="33822" y="32750"/>
                        <a:pt x="33795" y="32750"/>
                      </a:cubicBezTo>
                      <a:cubicBezTo>
                        <a:pt x="33644" y="32750"/>
                        <a:pt x="33621" y="32519"/>
                        <a:pt x="33725" y="32488"/>
                      </a:cubicBezTo>
                      <a:close/>
                      <a:moveTo>
                        <a:pt x="20629" y="32790"/>
                      </a:moveTo>
                      <a:lnTo>
                        <a:pt x="20629" y="32790"/>
                      </a:lnTo>
                      <a:cubicBezTo>
                        <a:pt x="20637" y="32799"/>
                        <a:pt x="20648" y="32803"/>
                        <a:pt x="20660" y="32804"/>
                      </a:cubicBezTo>
                      <a:lnTo>
                        <a:pt x="20660" y="32804"/>
                      </a:lnTo>
                      <a:cubicBezTo>
                        <a:pt x="20657" y="32812"/>
                        <a:pt x="20651" y="32815"/>
                        <a:pt x="20645" y="32815"/>
                      </a:cubicBezTo>
                      <a:cubicBezTo>
                        <a:pt x="20637" y="32815"/>
                        <a:pt x="20629" y="32807"/>
                        <a:pt x="20629" y="32790"/>
                      </a:cubicBezTo>
                      <a:close/>
                      <a:moveTo>
                        <a:pt x="3945" y="32957"/>
                      </a:moveTo>
                      <a:lnTo>
                        <a:pt x="3945" y="32957"/>
                      </a:lnTo>
                      <a:cubicBezTo>
                        <a:pt x="4012" y="32990"/>
                        <a:pt x="4078" y="33023"/>
                        <a:pt x="4111" y="33123"/>
                      </a:cubicBezTo>
                      <a:cubicBezTo>
                        <a:pt x="4078" y="33090"/>
                        <a:pt x="4078" y="33056"/>
                        <a:pt x="4045" y="33023"/>
                      </a:cubicBezTo>
                      <a:cubicBezTo>
                        <a:pt x="4012" y="33023"/>
                        <a:pt x="3978" y="32990"/>
                        <a:pt x="3945" y="32957"/>
                      </a:cubicBezTo>
                      <a:close/>
                      <a:moveTo>
                        <a:pt x="6915" y="33238"/>
                      </a:moveTo>
                      <a:lnTo>
                        <a:pt x="6970" y="33256"/>
                      </a:lnTo>
                      <a:cubicBezTo>
                        <a:pt x="6948" y="33256"/>
                        <a:pt x="6930" y="33249"/>
                        <a:pt x="6915" y="33238"/>
                      </a:cubicBezTo>
                      <a:close/>
                      <a:moveTo>
                        <a:pt x="8399" y="33256"/>
                      </a:moveTo>
                      <a:cubicBezTo>
                        <a:pt x="8432" y="33256"/>
                        <a:pt x="8465" y="33256"/>
                        <a:pt x="8465" y="33289"/>
                      </a:cubicBezTo>
                      <a:lnTo>
                        <a:pt x="8465" y="33322"/>
                      </a:lnTo>
                      <a:cubicBezTo>
                        <a:pt x="8465" y="33256"/>
                        <a:pt x="8432" y="33256"/>
                        <a:pt x="8399" y="33256"/>
                      </a:cubicBezTo>
                      <a:close/>
                      <a:moveTo>
                        <a:pt x="33856" y="33956"/>
                      </a:moveTo>
                      <a:cubicBezTo>
                        <a:pt x="33855" y="33987"/>
                        <a:pt x="33823" y="33988"/>
                        <a:pt x="33823" y="34020"/>
                      </a:cubicBezTo>
                      <a:lnTo>
                        <a:pt x="33823" y="33987"/>
                      </a:lnTo>
                      <a:cubicBezTo>
                        <a:pt x="33823" y="33987"/>
                        <a:pt x="33855" y="33987"/>
                        <a:pt x="33856" y="33956"/>
                      </a:cubicBezTo>
                      <a:close/>
                      <a:moveTo>
                        <a:pt x="5308" y="33555"/>
                      </a:moveTo>
                      <a:cubicBezTo>
                        <a:pt x="5443" y="33663"/>
                        <a:pt x="5622" y="34057"/>
                        <a:pt x="5487" y="34057"/>
                      </a:cubicBezTo>
                      <a:cubicBezTo>
                        <a:pt x="5457" y="34057"/>
                        <a:pt x="5409" y="34036"/>
                        <a:pt x="5341" y="33987"/>
                      </a:cubicBezTo>
                      <a:lnTo>
                        <a:pt x="5308" y="33987"/>
                      </a:lnTo>
                      <a:cubicBezTo>
                        <a:pt x="5208" y="33821"/>
                        <a:pt x="4909" y="33555"/>
                        <a:pt x="5308" y="33555"/>
                      </a:cubicBezTo>
                      <a:close/>
                      <a:moveTo>
                        <a:pt x="35584" y="34087"/>
                      </a:moveTo>
                      <a:cubicBezTo>
                        <a:pt x="35584" y="34120"/>
                        <a:pt x="35584" y="34120"/>
                        <a:pt x="35584" y="34120"/>
                      </a:cubicBezTo>
                      <a:cubicBezTo>
                        <a:pt x="35551" y="34120"/>
                        <a:pt x="35584" y="34120"/>
                        <a:pt x="35584" y="34087"/>
                      </a:cubicBezTo>
                      <a:close/>
                      <a:moveTo>
                        <a:pt x="7302" y="34020"/>
                      </a:moveTo>
                      <a:lnTo>
                        <a:pt x="7302" y="34020"/>
                      </a:lnTo>
                      <a:cubicBezTo>
                        <a:pt x="7327" y="34059"/>
                        <a:pt x="7353" y="34092"/>
                        <a:pt x="7381" y="34123"/>
                      </a:cubicBezTo>
                      <a:lnTo>
                        <a:pt x="7381" y="34123"/>
                      </a:lnTo>
                      <a:cubicBezTo>
                        <a:pt x="7352" y="34093"/>
                        <a:pt x="7325" y="34059"/>
                        <a:pt x="7302" y="34020"/>
                      </a:cubicBezTo>
                      <a:close/>
                      <a:moveTo>
                        <a:pt x="35651" y="33954"/>
                      </a:moveTo>
                      <a:cubicBezTo>
                        <a:pt x="35651" y="34043"/>
                        <a:pt x="35651" y="34158"/>
                        <a:pt x="35675" y="34158"/>
                      </a:cubicBezTo>
                      <a:cubicBezTo>
                        <a:pt x="35675" y="34158"/>
                        <a:pt x="35675" y="34158"/>
                        <a:pt x="35675" y="34158"/>
                      </a:cubicBezTo>
                      <a:lnTo>
                        <a:pt x="35675" y="34158"/>
                      </a:lnTo>
                      <a:cubicBezTo>
                        <a:pt x="35674" y="34158"/>
                        <a:pt x="35674" y="34158"/>
                        <a:pt x="35673" y="34158"/>
                      </a:cubicBezTo>
                      <a:cubicBezTo>
                        <a:pt x="35644" y="34158"/>
                        <a:pt x="35618" y="34050"/>
                        <a:pt x="35618" y="34020"/>
                      </a:cubicBezTo>
                      <a:lnTo>
                        <a:pt x="35584" y="34020"/>
                      </a:lnTo>
                      <a:cubicBezTo>
                        <a:pt x="35618" y="33987"/>
                        <a:pt x="35618" y="33987"/>
                        <a:pt x="35651" y="33954"/>
                      </a:cubicBezTo>
                      <a:close/>
                      <a:moveTo>
                        <a:pt x="5621" y="34167"/>
                      </a:moveTo>
                      <a:cubicBezTo>
                        <a:pt x="5640" y="34172"/>
                        <a:pt x="5658" y="34178"/>
                        <a:pt x="5673" y="34186"/>
                      </a:cubicBezTo>
                      <a:cubicBezTo>
                        <a:pt x="5646" y="34186"/>
                        <a:pt x="5641" y="34186"/>
                        <a:pt x="5621" y="34167"/>
                      </a:cubicBezTo>
                      <a:close/>
                      <a:moveTo>
                        <a:pt x="7467" y="34204"/>
                      </a:moveTo>
                      <a:cubicBezTo>
                        <a:pt x="7488" y="34220"/>
                        <a:pt x="7510" y="34237"/>
                        <a:pt x="7534" y="34253"/>
                      </a:cubicBezTo>
                      <a:lnTo>
                        <a:pt x="7562" y="34290"/>
                      </a:lnTo>
                      <a:lnTo>
                        <a:pt x="7562" y="34290"/>
                      </a:lnTo>
                      <a:cubicBezTo>
                        <a:pt x="7533" y="34260"/>
                        <a:pt x="7500" y="34233"/>
                        <a:pt x="7467" y="34204"/>
                      </a:cubicBezTo>
                      <a:close/>
                      <a:moveTo>
                        <a:pt x="33821" y="34160"/>
                      </a:moveTo>
                      <a:cubicBezTo>
                        <a:pt x="33830" y="34213"/>
                        <a:pt x="33841" y="34266"/>
                        <a:pt x="33823" y="34319"/>
                      </a:cubicBezTo>
                      <a:cubicBezTo>
                        <a:pt x="33778" y="34330"/>
                        <a:pt x="33737" y="34345"/>
                        <a:pt x="33699" y="34363"/>
                      </a:cubicBezTo>
                      <a:lnTo>
                        <a:pt x="33699" y="34363"/>
                      </a:lnTo>
                      <a:cubicBezTo>
                        <a:pt x="33763" y="34307"/>
                        <a:pt x="33806" y="34241"/>
                        <a:pt x="33821" y="34160"/>
                      </a:cubicBezTo>
                      <a:close/>
                      <a:moveTo>
                        <a:pt x="8133" y="34585"/>
                      </a:moveTo>
                      <a:lnTo>
                        <a:pt x="8133" y="34585"/>
                      </a:lnTo>
                      <a:cubicBezTo>
                        <a:pt x="8199" y="34652"/>
                        <a:pt x="8232" y="34718"/>
                        <a:pt x="8266" y="34785"/>
                      </a:cubicBezTo>
                      <a:cubicBezTo>
                        <a:pt x="8266" y="34818"/>
                        <a:pt x="8299" y="34818"/>
                        <a:pt x="8299" y="34851"/>
                      </a:cubicBezTo>
                      <a:cubicBezTo>
                        <a:pt x="8232" y="34785"/>
                        <a:pt x="8199" y="34685"/>
                        <a:pt x="8133" y="34585"/>
                      </a:cubicBezTo>
                      <a:close/>
                      <a:moveTo>
                        <a:pt x="7834" y="35017"/>
                      </a:moveTo>
                      <a:cubicBezTo>
                        <a:pt x="7867" y="35050"/>
                        <a:pt x="7900" y="35050"/>
                        <a:pt x="7933" y="35117"/>
                      </a:cubicBezTo>
                      <a:cubicBezTo>
                        <a:pt x="7900" y="35084"/>
                        <a:pt x="7867" y="35050"/>
                        <a:pt x="7834" y="35017"/>
                      </a:cubicBezTo>
                      <a:close/>
                      <a:moveTo>
                        <a:pt x="8066" y="34917"/>
                      </a:moveTo>
                      <a:cubicBezTo>
                        <a:pt x="8099" y="35017"/>
                        <a:pt x="8166" y="35117"/>
                        <a:pt x="8232" y="35183"/>
                      </a:cubicBezTo>
                      <a:cubicBezTo>
                        <a:pt x="8133" y="35117"/>
                        <a:pt x="8099" y="34917"/>
                        <a:pt x="7967" y="34917"/>
                      </a:cubicBezTo>
                      <a:close/>
                      <a:moveTo>
                        <a:pt x="26877" y="35391"/>
                      </a:moveTo>
                      <a:cubicBezTo>
                        <a:pt x="26885" y="35391"/>
                        <a:pt x="26894" y="35399"/>
                        <a:pt x="26910" y="35416"/>
                      </a:cubicBezTo>
                      <a:cubicBezTo>
                        <a:pt x="26900" y="35406"/>
                        <a:pt x="26888" y="35402"/>
                        <a:pt x="26875" y="35402"/>
                      </a:cubicBezTo>
                      <a:cubicBezTo>
                        <a:pt x="26868" y="35402"/>
                        <a:pt x="26861" y="35403"/>
                        <a:pt x="26854" y="35405"/>
                      </a:cubicBezTo>
                      <a:lnTo>
                        <a:pt x="26854" y="35405"/>
                      </a:lnTo>
                      <a:cubicBezTo>
                        <a:pt x="26864" y="35396"/>
                        <a:pt x="26871" y="35391"/>
                        <a:pt x="26877" y="35391"/>
                      </a:cubicBezTo>
                      <a:close/>
                      <a:moveTo>
                        <a:pt x="26844" y="35383"/>
                      </a:moveTo>
                      <a:lnTo>
                        <a:pt x="26844" y="35409"/>
                      </a:lnTo>
                      <a:lnTo>
                        <a:pt x="26844" y="35409"/>
                      </a:lnTo>
                      <a:cubicBezTo>
                        <a:pt x="26825" y="35418"/>
                        <a:pt x="26810" y="35434"/>
                        <a:pt x="26810" y="35449"/>
                      </a:cubicBezTo>
                      <a:cubicBezTo>
                        <a:pt x="26810" y="35416"/>
                        <a:pt x="26810" y="35416"/>
                        <a:pt x="26844" y="35383"/>
                      </a:cubicBezTo>
                      <a:close/>
                      <a:moveTo>
                        <a:pt x="40337" y="35383"/>
                      </a:moveTo>
                      <a:cubicBezTo>
                        <a:pt x="40337" y="35449"/>
                        <a:pt x="40370" y="35449"/>
                        <a:pt x="40403" y="35449"/>
                      </a:cubicBezTo>
                      <a:lnTo>
                        <a:pt x="40337" y="35449"/>
                      </a:lnTo>
                      <a:lnTo>
                        <a:pt x="40337" y="35383"/>
                      </a:lnTo>
                      <a:close/>
                      <a:moveTo>
                        <a:pt x="25415" y="35449"/>
                      </a:moveTo>
                      <a:lnTo>
                        <a:pt x="25415" y="35449"/>
                      </a:lnTo>
                      <a:cubicBezTo>
                        <a:pt x="25444" y="35566"/>
                        <a:pt x="25268" y="35734"/>
                        <a:pt x="25292" y="35863"/>
                      </a:cubicBezTo>
                      <a:lnTo>
                        <a:pt x="25292" y="35863"/>
                      </a:lnTo>
                      <a:cubicBezTo>
                        <a:pt x="25257" y="35871"/>
                        <a:pt x="25206" y="35898"/>
                        <a:pt x="25187" y="35898"/>
                      </a:cubicBezTo>
                      <a:cubicBezTo>
                        <a:pt x="25179" y="35898"/>
                        <a:pt x="25176" y="35893"/>
                        <a:pt x="25182" y="35881"/>
                      </a:cubicBezTo>
                      <a:lnTo>
                        <a:pt x="25182" y="35881"/>
                      </a:lnTo>
                      <a:lnTo>
                        <a:pt x="25182" y="35881"/>
                      </a:lnTo>
                      <a:cubicBezTo>
                        <a:pt x="25282" y="35748"/>
                        <a:pt x="25381" y="35615"/>
                        <a:pt x="25415" y="35449"/>
                      </a:cubicBezTo>
                      <a:close/>
                      <a:moveTo>
                        <a:pt x="30699" y="35915"/>
                      </a:moveTo>
                      <a:lnTo>
                        <a:pt x="30699" y="35915"/>
                      </a:lnTo>
                      <a:cubicBezTo>
                        <a:pt x="30732" y="35948"/>
                        <a:pt x="30699" y="35948"/>
                        <a:pt x="30666" y="35948"/>
                      </a:cubicBezTo>
                      <a:lnTo>
                        <a:pt x="30599" y="35948"/>
                      </a:lnTo>
                      <a:cubicBezTo>
                        <a:pt x="30632" y="35948"/>
                        <a:pt x="30732" y="35948"/>
                        <a:pt x="30699" y="35915"/>
                      </a:cubicBezTo>
                      <a:close/>
                      <a:moveTo>
                        <a:pt x="30865" y="36114"/>
                      </a:moveTo>
                      <a:cubicBezTo>
                        <a:pt x="30883" y="36126"/>
                        <a:pt x="30897" y="36135"/>
                        <a:pt x="30907" y="36141"/>
                      </a:cubicBezTo>
                      <a:lnTo>
                        <a:pt x="30907" y="36141"/>
                      </a:lnTo>
                      <a:cubicBezTo>
                        <a:pt x="30904" y="36142"/>
                        <a:pt x="30901" y="36145"/>
                        <a:pt x="30898" y="36147"/>
                      </a:cubicBezTo>
                      <a:lnTo>
                        <a:pt x="30865" y="36114"/>
                      </a:lnTo>
                      <a:close/>
                      <a:moveTo>
                        <a:pt x="30898" y="36081"/>
                      </a:moveTo>
                      <a:cubicBezTo>
                        <a:pt x="30932" y="36114"/>
                        <a:pt x="30998" y="36114"/>
                        <a:pt x="31031" y="36147"/>
                      </a:cubicBezTo>
                      <a:cubicBezTo>
                        <a:pt x="31009" y="36147"/>
                        <a:pt x="30972" y="36132"/>
                        <a:pt x="30940" y="36132"/>
                      </a:cubicBezTo>
                      <a:cubicBezTo>
                        <a:pt x="30933" y="36132"/>
                        <a:pt x="30926" y="36133"/>
                        <a:pt x="30919" y="36135"/>
                      </a:cubicBezTo>
                      <a:lnTo>
                        <a:pt x="30919" y="36135"/>
                      </a:lnTo>
                      <a:cubicBezTo>
                        <a:pt x="30913" y="36129"/>
                        <a:pt x="30906" y="36121"/>
                        <a:pt x="30898" y="36114"/>
                      </a:cubicBezTo>
                      <a:lnTo>
                        <a:pt x="30898" y="36081"/>
                      </a:lnTo>
                      <a:close/>
                      <a:moveTo>
                        <a:pt x="7515" y="36370"/>
                      </a:moveTo>
                      <a:cubicBezTo>
                        <a:pt x="7549" y="36425"/>
                        <a:pt x="7609" y="36496"/>
                        <a:pt x="7628" y="36569"/>
                      </a:cubicBezTo>
                      <a:lnTo>
                        <a:pt x="7628" y="36569"/>
                      </a:lnTo>
                      <a:lnTo>
                        <a:pt x="7515" y="36370"/>
                      </a:lnTo>
                      <a:close/>
                      <a:moveTo>
                        <a:pt x="35319" y="36845"/>
                      </a:moveTo>
                      <a:cubicBezTo>
                        <a:pt x="35319" y="36905"/>
                        <a:pt x="35292" y="36930"/>
                        <a:pt x="35264" y="36930"/>
                      </a:cubicBezTo>
                      <a:cubicBezTo>
                        <a:pt x="35244" y="36930"/>
                        <a:pt x="35223" y="36918"/>
                        <a:pt x="35208" y="36897"/>
                      </a:cubicBezTo>
                      <a:lnTo>
                        <a:pt x="35208" y="36897"/>
                      </a:lnTo>
                      <a:cubicBezTo>
                        <a:pt x="35218" y="36904"/>
                        <a:pt x="35229" y="36908"/>
                        <a:pt x="35241" y="36908"/>
                      </a:cubicBezTo>
                      <a:cubicBezTo>
                        <a:pt x="35267" y="36908"/>
                        <a:pt x="35296" y="36889"/>
                        <a:pt x="35319" y="36845"/>
                      </a:cubicBezTo>
                      <a:close/>
                      <a:moveTo>
                        <a:pt x="17405" y="36845"/>
                      </a:moveTo>
                      <a:lnTo>
                        <a:pt x="17405" y="36878"/>
                      </a:lnTo>
                      <a:cubicBezTo>
                        <a:pt x="17480" y="37004"/>
                        <a:pt x="17499" y="37167"/>
                        <a:pt x="17604" y="37211"/>
                      </a:cubicBezTo>
                      <a:lnTo>
                        <a:pt x="17604" y="37211"/>
                      </a:lnTo>
                      <a:cubicBezTo>
                        <a:pt x="17456" y="37168"/>
                        <a:pt x="17437" y="36964"/>
                        <a:pt x="17309" y="36868"/>
                      </a:cubicBezTo>
                      <a:lnTo>
                        <a:pt x="17309" y="36868"/>
                      </a:lnTo>
                      <a:cubicBezTo>
                        <a:pt x="17315" y="36869"/>
                        <a:pt x="17320" y="36870"/>
                        <a:pt x="17326" y="36870"/>
                      </a:cubicBezTo>
                      <a:cubicBezTo>
                        <a:pt x="17347" y="36870"/>
                        <a:pt x="17372" y="36862"/>
                        <a:pt x="17405" y="36845"/>
                      </a:cubicBezTo>
                      <a:close/>
                      <a:moveTo>
                        <a:pt x="8532" y="37310"/>
                      </a:moveTo>
                      <a:cubicBezTo>
                        <a:pt x="8532" y="37344"/>
                        <a:pt x="8498" y="37377"/>
                        <a:pt x="8498" y="37410"/>
                      </a:cubicBezTo>
                      <a:lnTo>
                        <a:pt x="8465" y="37410"/>
                      </a:lnTo>
                      <a:cubicBezTo>
                        <a:pt x="8498" y="37377"/>
                        <a:pt x="8498" y="37344"/>
                        <a:pt x="8532" y="37310"/>
                      </a:cubicBezTo>
                      <a:close/>
                      <a:moveTo>
                        <a:pt x="33642" y="37567"/>
                      </a:moveTo>
                      <a:cubicBezTo>
                        <a:pt x="33659" y="37567"/>
                        <a:pt x="33672" y="37589"/>
                        <a:pt x="33670" y="37612"/>
                      </a:cubicBezTo>
                      <a:lnTo>
                        <a:pt x="33670" y="37612"/>
                      </a:lnTo>
                      <a:cubicBezTo>
                        <a:pt x="33669" y="37592"/>
                        <a:pt x="33646" y="37576"/>
                        <a:pt x="33624" y="37576"/>
                      </a:cubicBezTo>
                      <a:cubicBezTo>
                        <a:pt x="33630" y="37570"/>
                        <a:pt x="33636" y="37567"/>
                        <a:pt x="33642" y="37567"/>
                      </a:cubicBezTo>
                      <a:close/>
                      <a:moveTo>
                        <a:pt x="5840" y="32392"/>
                      </a:moveTo>
                      <a:lnTo>
                        <a:pt x="5840" y="32392"/>
                      </a:lnTo>
                      <a:cubicBezTo>
                        <a:pt x="6371" y="32923"/>
                        <a:pt x="7169" y="33821"/>
                        <a:pt x="7302" y="34352"/>
                      </a:cubicBezTo>
                      <a:cubicBezTo>
                        <a:pt x="6737" y="34884"/>
                        <a:pt x="9263" y="36779"/>
                        <a:pt x="10060" y="37410"/>
                      </a:cubicBezTo>
                      <a:cubicBezTo>
                        <a:pt x="10027" y="37576"/>
                        <a:pt x="10293" y="37609"/>
                        <a:pt x="10193" y="37776"/>
                      </a:cubicBezTo>
                      <a:cubicBezTo>
                        <a:pt x="10143" y="37783"/>
                        <a:pt x="10095" y="37787"/>
                        <a:pt x="10047" y="37787"/>
                      </a:cubicBezTo>
                      <a:cubicBezTo>
                        <a:pt x="9044" y="37787"/>
                        <a:pt x="8488" y="36186"/>
                        <a:pt x="7568" y="35615"/>
                      </a:cubicBezTo>
                      <a:cubicBezTo>
                        <a:pt x="7136" y="34618"/>
                        <a:pt x="5574" y="33920"/>
                        <a:pt x="5507" y="32890"/>
                      </a:cubicBezTo>
                      <a:cubicBezTo>
                        <a:pt x="5536" y="32845"/>
                        <a:pt x="5569" y="32826"/>
                        <a:pt x="5605" y="32826"/>
                      </a:cubicBezTo>
                      <a:cubicBezTo>
                        <a:pt x="5867" y="32826"/>
                        <a:pt x="6312" y="33845"/>
                        <a:pt x="6604" y="34020"/>
                      </a:cubicBezTo>
                      <a:cubicBezTo>
                        <a:pt x="7402" y="33954"/>
                        <a:pt x="5740" y="33023"/>
                        <a:pt x="5840" y="32392"/>
                      </a:cubicBezTo>
                      <a:close/>
                      <a:moveTo>
                        <a:pt x="11287" y="37838"/>
                      </a:moveTo>
                      <a:cubicBezTo>
                        <a:pt x="11298" y="37850"/>
                        <a:pt x="11311" y="37863"/>
                        <a:pt x="11323" y="37875"/>
                      </a:cubicBezTo>
                      <a:lnTo>
                        <a:pt x="11323" y="37898"/>
                      </a:lnTo>
                      <a:lnTo>
                        <a:pt x="11323" y="37898"/>
                      </a:lnTo>
                      <a:cubicBezTo>
                        <a:pt x="11306" y="37884"/>
                        <a:pt x="11296" y="37861"/>
                        <a:pt x="11287" y="37838"/>
                      </a:cubicBezTo>
                      <a:close/>
                      <a:moveTo>
                        <a:pt x="8208" y="37654"/>
                      </a:moveTo>
                      <a:lnTo>
                        <a:pt x="8208" y="37654"/>
                      </a:lnTo>
                      <a:cubicBezTo>
                        <a:pt x="8300" y="37738"/>
                        <a:pt x="8414" y="37810"/>
                        <a:pt x="8479" y="37907"/>
                      </a:cubicBezTo>
                      <a:lnTo>
                        <a:pt x="8479" y="37907"/>
                      </a:lnTo>
                      <a:cubicBezTo>
                        <a:pt x="8373" y="37834"/>
                        <a:pt x="8294" y="37745"/>
                        <a:pt x="8208" y="37654"/>
                      </a:cubicBezTo>
                      <a:close/>
                      <a:moveTo>
                        <a:pt x="10426" y="37842"/>
                      </a:moveTo>
                      <a:lnTo>
                        <a:pt x="10426" y="37842"/>
                      </a:lnTo>
                      <a:cubicBezTo>
                        <a:pt x="10490" y="37928"/>
                        <a:pt x="10597" y="37972"/>
                        <a:pt x="10682" y="38038"/>
                      </a:cubicBezTo>
                      <a:lnTo>
                        <a:pt x="10682" y="38038"/>
                      </a:lnTo>
                      <a:cubicBezTo>
                        <a:pt x="10585" y="38004"/>
                        <a:pt x="10490" y="37938"/>
                        <a:pt x="10426" y="37842"/>
                      </a:cubicBezTo>
                      <a:close/>
                      <a:moveTo>
                        <a:pt x="9602" y="38033"/>
                      </a:moveTo>
                      <a:cubicBezTo>
                        <a:pt x="9628" y="38033"/>
                        <a:pt x="9654" y="38036"/>
                        <a:pt x="9679" y="38042"/>
                      </a:cubicBezTo>
                      <a:lnTo>
                        <a:pt x="9529" y="38042"/>
                      </a:lnTo>
                      <a:cubicBezTo>
                        <a:pt x="9553" y="38035"/>
                        <a:pt x="9577" y="38033"/>
                        <a:pt x="9602" y="38033"/>
                      </a:cubicBezTo>
                      <a:close/>
                      <a:moveTo>
                        <a:pt x="8517" y="37985"/>
                      </a:moveTo>
                      <a:cubicBezTo>
                        <a:pt x="8526" y="38013"/>
                        <a:pt x="8532" y="38043"/>
                        <a:pt x="8532" y="38075"/>
                      </a:cubicBezTo>
                      <a:cubicBezTo>
                        <a:pt x="8532" y="38036"/>
                        <a:pt x="8520" y="38008"/>
                        <a:pt x="8517" y="37985"/>
                      </a:cubicBezTo>
                      <a:close/>
                      <a:moveTo>
                        <a:pt x="9814" y="38093"/>
                      </a:moveTo>
                      <a:lnTo>
                        <a:pt x="9814" y="38093"/>
                      </a:lnTo>
                      <a:cubicBezTo>
                        <a:pt x="9842" y="38108"/>
                        <a:pt x="9869" y="38125"/>
                        <a:pt x="9894" y="38141"/>
                      </a:cubicBezTo>
                      <a:lnTo>
                        <a:pt x="9814" y="38093"/>
                      </a:lnTo>
                      <a:close/>
                      <a:moveTo>
                        <a:pt x="8964" y="37875"/>
                      </a:moveTo>
                      <a:lnTo>
                        <a:pt x="8964" y="37875"/>
                      </a:lnTo>
                      <a:cubicBezTo>
                        <a:pt x="9063" y="37942"/>
                        <a:pt x="9097" y="38174"/>
                        <a:pt x="9229" y="38174"/>
                      </a:cubicBezTo>
                      <a:lnTo>
                        <a:pt x="9163" y="38174"/>
                      </a:lnTo>
                      <a:cubicBezTo>
                        <a:pt x="9097" y="38075"/>
                        <a:pt x="9030" y="37975"/>
                        <a:pt x="8964" y="37875"/>
                      </a:cubicBezTo>
                      <a:close/>
                      <a:moveTo>
                        <a:pt x="10701" y="38053"/>
                      </a:moveTo>
                      <a:cubicBezTo>
                        <a:pt x="10739" y="38086"/>
                        <a:pt x="10771" y="38124"/>
                        <a:pt x="10791" y="38174"/>
                      </a:cubicBezTo>
                      <a:lnTo>
                        <a:pt x="10701" y="38053"/>
                      </a:lnTo>
                      <a:close/>
                      <a:moveTo>
                        <a:pt x="29635" y="38208"/>
                      </a:moveTo>
                      <a:cubicBezTo>
                        <a:pt x="29602" y="38208"/>
                        <a:pt x="29635" y="38274"/>
                        <a:pt x="29669" y="38341"/>
                      </a:cubicBezTo>
                      <a:cubicBezTo>
                        <a:pt x="29650" y="38350"/>
                        <a:pt x="29629" y="38357"/>
                        <a:pt x="29607" y="38361"/>
                      </a:cubicBezTo>
                      <a:lnTo>
                        <a:pt x="29607" y="38361"/>
                      </a:lnTo>
                      <a:cubicBezTo>
                        <a:pt x="29628" y="38296"/>
                        <a:pt x="29573" y="38208"/>
                        <a:pt x="29635" y="38208"/>
                      </a:cubicBezTo>
                      <a:close/>
                      <a:moveTo>
                        <a:pt x="10612" y="38973"/>
                      </a:moveTo>
                      <a:cubicBezTo>
                        <a:pt x="10669" y="38973"/>
                        <a:pt x="10721" y="39013"/>
                        <a:pt x="10758" y="39138"/>
                      </a:cubicBezTo>
                      <a:cubicBezTo>
                        <a:pt x="10707" y="39035"/>
                        <a:pt x="10650" y="39002"/>
                        <a:pt x="10592" y="39002"/>
                      </a:cubicBezTo>
                      <a:cubicBezTo>
                        <a:pt x="10501" y="39002"/>
                        <a:pt x="10408" y="39085"/>
                        <a:pt x="10326" y="39105"/>
                      </a:cubicBezTo>
                      <a:cubicBezTo>
                        <a:pt x="10409" y="39084"/>
                        <a:pt x="10518" y="38973"/>
                        <a:pt x="10612" y="38973"/>
                      </a:cubicBezTo>
                      <a:close/>
                      <a:moveTo>
                        <a:pt x="33687" y="39166"/>
                      </a:moveTo>
                      <a:cubicBezTo>
                        <a:pt x="33763" y="39166"/>
                        <a:pt x="33786" y="39275"/>
                        <a:pt x="33756" y="39304"/>
                      </a:cubicBezTo>
                      <a:cubicBezTo>
                        <a:pt x="33790" y="39238"/>
                        <a:pt x="33723" y="39171"/>
                        <a:pt x="33657" y="39171"/>
                      </a:cubicBezTo>
                      <a:cubicBezTo>
                        <a:pt x="33668" y="39168"/>
                        <a:pt x="33678" y="39166"/>
                        <a:pt x="33687" y="39166"/>
                      </a:cubicBezTo>
                      <a:close/>
                      <a:moveTo>
                        <a:pt x="10791" y="39171"/>
                      </a:moveTo>
                      <a:lnTo>
                        <a:pt x="10791" y="39171"/>
                      </a:lnTo>
                      <a:cubicBezTo>
                        <a:pt x="10961" y="39200"/>
                        <a:pt x="11130" y="39276"/>
                        <a:pt x="11258" y="39399"/>
                      </a:cubicBezTo>
                      <a:lnTo>
                        <a:pt x="11258" y="39399"/>
                      </a:lnTo>
                      <a:cubicBezTo>
                        <a:pt x="11116" y="39286"/>
                        <a:pt x="10905" y="39314"/>
                        <a:pt x="10791" y="39171"/>
                      </a:cubicBezTo>
                      <a:close/>
                      <a:moveTo>
                        <a:pt x="12830" y="40000"/>
                      </a:moveTo>
                      <a:lnTo>
                        <a:pt x="12830" y="40000"/>
                      </a:lnTo>
                      <a:cubicBezTo>
                        <a:pt x="12849" y="40009"/>
                        <a:pt x="12867" y="40017"/>
                        <a:pt x="12885" y="40036"/>
                      </a:cubicBezTo>
                      <a:lnTo>
                        <a:pt x="12918" y="40102"/>
                      </a:lnTo>
                      <a:cubicBezTo>
                        <a:pt x="12894" y="40077"/>
                        <a:pt x="12869" y="40034"/>
                        <a:pt x="12830" y="40000"/>
                      </a:cubicBezTo>
                      <a:close/>
                      <a:moveTo>
                        <a:pt x="37816" y="40079"/>
                      </a:moveTo>
                      <a:cubicBezTo>
                        <a:pt x="37817" y="40135"/>
                        <a:pt x="37806" y="40181"/>
                        <a:pt x="37745" y="40202"/>
                      </a:cubicBezTo>
                      <a:cubicBezTo>
                        <a:pt x="37803" y="40163"/>
                        <a:pt x="37816" y="40124"/>
                        <a:pt x="37816" y="40079"/>
                      </a:cubicBezTo>
                      <a:close/>
                      <a:moveTo>
                        <a:pt x="36149" y="40468"/>
                      </a:moveTo>
                      <a:cubicBezTo>
                        <a:pt x="36216" y="40567"/>
                        <a:pt x="35983" y="40567"/>
                        <a:pt x="35983" y="40601"/>
                      </a:cubicBezTo>
                      <a:lnTo>
                        <a:pt x="35950" y="40567"/>
                      </a:lnTo>
                      <a:cubicBezTo>
                        <a:pt x="36016" y="40567"/>
                        <a:pt x="36050" y="40468"/>
                        <a:pt x="36149" y="40468"/>
                      </a:cubicBezTo>
                      <a:close/>
                      <a:moveTo>
                        <a:pt x="36309" y="40574"/>
                      </a:moveTo>
                      <a:cubicBezTo>
                        <a:pt x="36292" y="40614"/>
                        <a:pt x="36364" y="40634"/>
                        <a:pt x="36415" y="40634"/>
                      </a:cubicBezTo>
                      <a:cubicBezTo>
                        <a:pt x="36349" y="40634"/>
                        <a:pt x="36316" y="40634"/>
                        <a:pt x="36282" y="40601"/>
                      </a:cubicBezTo>
                      <a:lnTo>
                        <a:pt x="36282" y="40601"/>
                      </a:lnTo>
                      <a:cubicBezTo>
                        <a:pt x="36316" y="40700"/>
                        <a:pt x="36316" y="40767"/>
                        <a:pt x="36349" y="40833"/>
                      </a:cubicBezTo>
                      <a:cubicBezTo>
                        <a:pt x="36295" y="40779"/>
                        <a:pt x="36285" y="40681"/>
                        <a:pt x="36247" y="40646"/>
                      </a:cubicBezTo>
                      <a:lnTo>
                        <a:pt x="36247" y="40646"/>
                      </a:lnTo>
                      <a:cubicBezTo>
                        <a:pt x="36248" y="40643"/>
                        <a:pt x="36249" y="40639"/>
                        <a:pt x="36249" y="40634"/>
                      </a:cubicBezTo>
                      <a:cubicBezTo>
                        <a:pt x="36269" y="40614"/>
                        <a:pt x="36289" y="40594"/>
                        <a:pt x="36309" y="40574"/>
                      </a:cubicBezTo>
                      <a:close/>
                      <a:moveTo>
                        <a:pt x="26977" y="40833"/>
                      </a:moveTo>
                      <a:cubicBezTo>
                        <a:pt x="26977" y="40866"/>
                        <a:pt x="26977" y="40866"/>
                        <a:pt x="26977" y="40866"/>
                      </a:cubicBezTo>
                      <a:cubicBezTo>
                        <a:pt x="26977" y="40866"/>
                        <a:pt x="26943" y="40866"/>
                        <a:pt x="26977" y="40833"/>
                      </a:cubicBezTo>
                      <a:close/>
                      <a:moveTo>
                        <a:pt x="37778" y="40866"/>
                      </a:moveTo>
                      <a:cubicBezTo>
                        <a:pt x="37778" y="40883"/>
                        <a:pt x="37786" y="40891"/>
                        <a:pt x="37799" y="40891"/>
                      </a:cubicBezTo>
                      <a:cubicBezTo>
                        <a:pt x="37811" y="40891"/>
                        <a:pt x="37828" y="40883"/>
                        <a:pt x="37844" y="40866"/>
                      </a:cubicBezTo>
                      <a:lnTo>
                        <a:pt x="37844" y="40866"/>
                      </a:lnTo>
                      <a:cubicBezTo>
                        <a:pt x="37811" y="40900"/>
                        <a:pt x="37811" y="40933"/>
                        <a:pt x="37778" y="40966"/>
                      </a:cubicBezTo>
                      <a:lnTo>
                        <a:pt x="37745" y="40966"/>
                      </a:lnTo>
                      <a:cubicBezTo>
                        <a:pt x="37716" y="41023"/>
                        <a:pt x="37639" y="41031"/>
                        <a:pt x="37597" y="41074"/>
                      </a:cubicBezTo>
                      <a:lnTo>
                        <a:pt x="37597" y="41074"/>
                      </a:lnTo>
                      <a:cubicBezTo>
                        <a:pt x="37651" y="41015"/>
                        <a:pt x="37778" y="40954"/>
                        <a:pt x="37778" y="40866"/>
                      </a:cubicBezTo>
                      <a:close/>
                      <a:moveTo>
                        <a:pt x="27243" y="41033"/>
                      </a:moveTo>
                      <a:lnTo>
                        <a:pt x="27375" y="41066"/>
                      </a:lnTo>
                      <a:cubicBezTo>
                        <a:pt x="27388" y="41081"/>
                        <a:pt x="27401" y="41094"/>
                        <a:pt x="27414" y="41104"/>
                      </a:cubicBezTo>
                      <a:lnTo>
                        <a:pt x="27414" y="41104"/>
                      </a:lnTo>
                      <a:cubicBezTo>
                        <a:pt x="27368" y="41084"/>
                        <a:pt x="27312" y="41060"/>
                        <a:pt x="27243" y="41033"/>
                      </a:cubicBezTo>
                      <a:close/>
                      <a:moveTo>
                        <a:pt x="27874" y="41033"/>
                      </a:moveTo>
                      <a:lnTo>
                        <a:pt x="27874" y="41033"/>
                      </a:lnTo>
                      <a:cubicBezTo>
                        <a:pt x="27774" y="41132"/>
                        <a:pt x="27608" y="41099"/>
                        <a:pt x="27608" y="41232"/>
                      </a:cubicBezTo>
                      <a:cubicBezTo>
                        <a:pt x="27608" y="41210"/>
                        <a:pt x="27593" y="41187"/>
                        <a:pt x="27482" y="41135"/>
                      </a:cubicBezTo>
                      <a:lnTo>
                        <a:pt x="27482" y="41135"/>
                      </a:lnTo>
                      <a:cubicBezTo>
                        <a:pt x="27495" y="41137"/>
                        <a:pt x="27508" y="41139"/>
                        <a:pt x="27522" y="41139"/>
                      </a:cubicBezTo>
                      <a:cubicBezTo>
                        <a:pt x="27634" y="41139"/>
                        <a:pt x="27762" y="41055"/>
                        <a:pt x="27874" y="41033"/>
                      </a:cubicBezTo>
                      <a:close/>
                      <a:moveTo>
                        <a:pt x="13899" y="41484"/>
                      </a:moveTo>
                      <a:cubicBezTo>
                        <a:pt x="13932" y="41484"/>
                        <a:pt x="13949" y="41508"/>
                        <a:pt x="13949" y="41531"/>
                      </a:cubicBezTo>
                      <a:cubicBezTo>
                        <a:pt x="13952" y="41533"/>
                        <a:pt x="13955" y="41534"/>
                        <a:pt x="13958" y="41536"/>
                      </a:cubicBezTo>
                      <a:lnTo>
                        <a:pt x="13958" y="41536"/>
                      </a:lnTo>
                      <a:cubicBezTo>
                        <a:pt x="13925" y="41520"/>
                        <a:pt x="13888" y="41508"/>
                        <a:pt x="13849" y="41498"/>
                      </a:cubicBezTo>
                      <a:cubicBezTo>
                        <a:pt x="13869" y="41488"/>
                        <a:pt x="13885" y="41484"/>
                        <a:pt x="13899" y="41484"/>
                      </a:cubicBezTo>
                      <a:close/>
                      <a:moveTo>
                        <a:pt x="16109" y="41664"/>
                      </a:moveTo>
                      <a:lnTo>
                        <a:pt x="16312" y="41813"/>
                      </a:lnTo>
                      <a:lnTo>
                        <a:pt x="16312" y="41813"/>
                      </a:lnTo>
                      <a:cubicBezTo>
                        <a:pt x="16239" y="41769"/>
                        <a:pt x="16168" y="41723"/>
                        <a:pt x="16109" y="41664"/>
                      </a:cubicBezTo>
                      <a:close/>
                      <a:moveTo>
                        <a:pt x="16774" y="43027"/>
                      </a:moveTo>
                      <a:lnTo>
                        <a:pt x="16807" y="43060"/>
                      </a:lnTo>
                      <a:cubicBezTo>
                        <a:pt x="16740" y="43027"/>
                        <a:pt x="16674" y="43027"/>
                        <a:pt x="16608" y="43027"/>
                      </a:cubicBezTo>
                      <a:close/>
                      <a:moveTo>
                        <a:pt x="33973" y="43592"/>
                      </a:moveTo>
                      <a:lnTo>
                        <a:pt x="33973" y="43592"/>
                      </a:lnTo>
                      <a:cubicBezTo>
                        <a:pt x="33958" y="43597"/>
                        <a:pt x="33946" y="43605"/>
                        <a:pt x="33934" y="43614"/>
                      </a:cubicBezTo>
                      <a:lnTo>
                        <a:pt x="33934" y="43614"/>
                      </a:lnTo>
                      <a:cubicBezTo>
                        <a:pt x="33941" y="43606"/>
                        <a:pt x="33949" y="43599"/>
                        <a:pt x="33956" y="43592"/>
                      </a:cubicBezTo>
                      <a:close/>
                      <a:moveTo>
                        <a:pt x="32726" y="43625"/>
                      </a:moveTo>
                      <a:lnTo>
                        <a:pt x="32726" y="43691"/>
                      </a:lnTo>
                      <a:cubicBezTo>
                        <a:pt x="32726" y="43625"/>
                        <a:pt x="32660" y="43625"/>
                        <a:pt x="32627" y="43625"/>
                      </a:cubicBezTo>
                      <a:close/>
                      <a:moveTo>
                        <a:pt x="17837" y="43758"/>
                      </a:moveTo>
                      <a:lnTo>
                        <a:pt x="17837" y="43758"/>
                      </a:lnTo>
                      <a:cubicBezTo>
                        <a:pt x="17808" y="43817"/>
                        <a:pt x="17700" y="43823"/>
                        <a:pt x="17699" y="43871"/>
                      </a:cubicBezTo>
                      <a:lnTo>
                        <a:pt x="17699" y="43871"/>
                      </a:lnTo>
                      <a:cubicBezTo>
                        <a:pt x="17698" y="43817"/>
                        <a:pt x="17807" y="43788"/>
                        <a:pt x="17837" y="43758"/>
                      </a:cubicBezTo>
                      <a:close/>
                      <a:moveTo>
                        <a:pt x="27841" y="44489"/>
                      </a:moveTo>
                      <a:lnTo>
                        <a:pt x="27841" y="44489"/>
                      </a:lnTo>
                      <a:cubicBezTo>
                        <a:pt x="27874" y="44522"/>
                        <a:pt x="27841" y="44555"/>
                        <a:pt x="27808" y="44589"/>
                      </a:cubicBezTo>
                      <a:lnTo>
                        <a:pt x="27783" y="44564"/>
                      </a:lnTo>
                      <a:lnTo>
                        <a:pt x="27783" y="44564"/>
                      </a:lnTo>
                      <a:cubicBezTo>
                        <a:pt x="27821" y="44559"/>
                        <a:pt x="27841" y="44514"/>
                        <a:pt x="27841" y="44489"/>
                      </a:cubicBezTo>
                      <a:close/>
                      <a:moveTo>
                        <a:pt x="31663" y="45287"/>
                      </a:moveTo>
                      <a:cubicBezTo>
                        <a:pt x="31676" y="45287"/>
                        <a:pt x="31691" y="45287"/>
                        <a:pt x="31707" y="45288"/>
                      </a:cubicBezTo>
                      <a:lnTo>
                        <a:pt x="31707" y="45288"/>
                      </a:lnTo>
                      <a:cubicBezTo>
                        <a:pt x="31686" y="45293"/>
                        <a:pt x="31670" y="45303"/>
                        <a:pt x="31663" y="45321"/>
                      </a:cubicBezTo>
                      <a:lnTo>
                        <a:pt x="31663" y="45321"/>
                      </a:lnTo>
                      <a:lnTo>
                        <a:pt x="31663" y="45287"/>
                      </a:lnTo>
                      <a:close/>
                      <a:moveTo>
                        <a:pt x="19299" y="45818"/>
                      </a:moveTo>
                      <a:cubicBezTo>
                        <a:pt x="19366" y="45852"/>
                        <a:pt x="19333" y="45918"/>
                        <a:pt x="19366" y="45985"/>
                      </a:cubicBezTo>
                      <a:cubicBezTo>
                        <a:pt x="19333" y="45918"/>
                        <a:pt x="19333" y="45885"/>
                        <a:pt x="19333" y="45852"/>
                      </a:cubicBezTo>
                      <a:lnTo>
                        <a:pt x="19299" y="45818"/>
                      </a:lnTo>
                      <a:close/>
                      <a:moveTo>
                        <a:pt x="27741" y="46317"/>
                      </a:moveTo>
                      <a:cubicBezTo>
                        <a:pt x="27688" y="46343"/>
                        <a:pt x="27635" y="46370"/>
                        <a:pt x="27582" y="46396"/>
                      </a:cubicBezTo>
                      <a:lnTo>
                        <a:pt x="27582" y="46396"/>
                      </a:lnTo>
                      <a:cubicBezTo>
                        <a:pt x="27627" y="46350"/>
                        <a:pt x="27684" y="46317"/>
                        <a:pt x="27741" y="46317"/>
                      </a:cubicBezTo>
                      <a:close/>
                      <a:moveTo>
                        <a:pt x="19572" y="46534"/>
                      </a:moveTo>
                      <a:cubicBezTo>
                        <a:pt x="19630" y="46542"/>
                        <a:pt x="19687" y="46552"/>
                        <a:pt x="19725" y="46573"/>
                      </a:cubicBezTo>
                      <a:lnTo>
                        <a:pt x="19725" y="46573"/>
                      </a:lnTo>
                      <a:cubicBezTo>
                        <a:pt x="19673" y="46560"/>
                        <a:pt x="19621" y="46547"/>
                        <a:pt x="19572" y="46534"/>
                      </a:cubicBezTo>
                      <a:close/>
                      <a:moveTo>
                        <a:pt x="25780" y="46716"/>
                      </a:moveTo>
                      <a:cubicBezTo>
                        <a:pt x="25764" y="46716"/>
                        <a:pt x="25753" y="46718"/>
                        <a:pt x="25747" y="46722"/>
                      </a:cubicBezTo>
                      <a:lnTo>
                        <a:pt x="25747" y="46722"/>
                      </a:lnTo>
                      <a:lnTo>
                        <a:pt x="25747" y="46716"/>
                      </a:lnTo>
                      <a:close/>
                      <a:moveTo>
                        <a:pt x="21668" y="46780"/>
                      </a:moveTo>
                      <a:cubicBezTo>
                        <a:pt x="21678" y="46790"/>
                        <a:pt x="21686" y="46802"/>
                        <a:pt x="21692" y="46815"/>
                      </a:cubicBezTo>
                      <a:lnTo>
                        <a:pt x="21668" y="46780"/>
                      </a:lnTo>
                      <a:close/>
                      <a:moveTo>
                        <a:pt x="26144" y="46825"/>
                      </a:moveTo>
                      <a:cubicBezTo>
                        <a:pt x="26073" y="46868"/>
                        <a:pt x="26007" y="46921"/>
                        <a:pt x="25946" y="46982"/>
                      </a:cubicBezTo>
                      <a:lnTo>
                        <a:pt x="26079" y="46849"/>
                      </a:lnTo>
                      <a:cubicBezTo>
                        <a:pt x="26100" y="46842"/>
                        <a:pt x="26122" y="46834"/>
                        <a:pt x="26144" y="46825"/>
                      </a:cubicBezTo>
                      <a:close/>
                      <a:moveTo>
                        <a:pt x="21792" y="46915"/>
                      </a:moveTo>
                      <a:cubicBezTo>
                        <a:pt x="21837" y="46938"/>
                        <a:pt x="21867" y="46975"/>
                        <a:pt x="21892" y="46987"/>
                      </a:cubicBezTo>
                      <a:lnTo>
                        <a:pt x="21892" y="46987"/>
                      </a:lnTo>
                      <a:lnTo>
                        <a:pt x="21892" y="47015"/>
                      </a:lnTo>
                      <a:lnTo>
                        <a:pt x="21792" y="46915"/>
                      </a:lnTo>
                      <a:close/>
                      <a:moveTo>
                        <a:pt x="25182" y="47048"/>
                      </a:moveTo>
                      <a:cubicBezTo>
                        <a:pt x="25155" y="47048"/>
                        <a:pt x="25063" y="47091"/>
                        <a:pt x="25029" y="47126"/>
                      </a:cubicBezTo>
                      <a:lnTo>
                        <a:pt x="25029" y="47126"/>
                      </a:lnTo>
                      <a:cubicBezTo>
                        <a:pt x="25065" y="47074"/>
                        <a:pt x="25123" y="47048"/>
                        <a:pt x="25182" y="47048"/>
                      </a:cubicBezTo>
                      <a:close/>
                      <a:moveTo>
                        <a:pt x="24988" y="47144"/>
                      </a:moveTo>
                      <a:cubicBezTo>
                        <a:pt x="24996" y="47144"/>
                        <a:pt x="25006" y="47145"/>
                        <a:pt x="25016" y="47148"/>
                      </a:cubicBezTo>
                      <a:cubicBezTo>
                        <a:pt x="24970" y="47155"/>
                        <a:pt x="24933" y="47175"/>
                        <a:pt x="24900" y="47202"/>
                      </a:cubicBezTo>
                      <a:lnTo>
                        <a:pt x="24900" y="47202"/>
                      </a:lnTo>
                      <a:cubicBezTo>
                        <a:pt x="24922" y="47169"/>
                        <a:pt x="24947" y="47144"/>
                        <a:pt x="24988" y="47144"/>
                      </a:cubicBezTo>
                      <a:close/>
                      <a:moveTo>
                        <a:pt x="24761" y="47347"/>
                      </a:moveTo>
                      <a:cubicBezTo>
                        <a:pt x="24708" y="47402"/>
                        <a:pt x="24646" y="47447"/>
                        <a:pt x="24551" y="47447"/>
                      </a:cubicBezTo>
                      <a:cubicBezTo>
                        <a:pt x="24617" y="47414"/>
                        <a:pt x="24683" y="47380"/>
                        <a:pt x="24750" y="47347"/>
                      </a:cubicBezTo>
                      <a:close/>
                      <a:moveTo>
                        <a:pt x="22929" y="0"/>
                      </a:moveTo>
                      <a:cubicBezTo>
                        <a:pt x="18316" y="0"/>
                        <a:pt x="13848" y="1197"/>
                        <a:pt x="10592" y="5006"/>
                      </a:cubicBezTo>
                      <a:cubicBezTo>
                        <a:pt x="2713" y="10941"/>
                        <a:pt x="1" y="23448"/>
                        <a:pt x="2910" y="32602"/>
                      </a:cubicBezTo>
                      <a:lnTo>
                        <a:pt x="2910" y="32602"/>
                      </a:lnTo>
                      <a:cubicBezTo>
                        <a:pt x="3050" y="33122"/>
                        <a:pt x="3302" y="33586"/>
                        <a:pt x="3613" y="34020"/>
                      </a:cubicBezTo>
                      <a:cubicBezTo>
                        <a:pt x="3797" y="33692"/>
                        <a:pt x="3439" y="33099"/>
                        <a:pt x="3292" y="32981"/>
                      </a:cubicBezTo>
                      <a:lnTo>
                        <a:pt x="3292" y="32981"/>
                      </a:lnTo>
                      <a:cubicBezTo>
                        <a:pt x="3032" y="32279"/>
                        <a:pt x="2607" y="31382"/>
                        <a:pt x="2948" y="30963"/>
                      </a:cubicBezTo>
                      <a:lnTo>
                        <a:pt x="2948" y="30963"/>
                      </a:lnTo>
                      <a:cubicBezTo>
                        <a:pt x="3546" y="32259"/>
                        <a:pt x="4278" y="34020"/>
                        <a:pt x="5108" y="34917"/>
                      </a:cubicBezTo>
                      <a:cubicBezTo>
                        <a:pt x="5054" y="35000"/>
                        <a:pt x="4886" y="35217"/>
                        <a:pt x="5014" y="35217"/>
                      </a:cubicBezTo>
                      <a:cubicBezTo>
                        <a:pt x="5042" y="35217"/>
                        <a:pt x="5083" y="35207"/>
                        <a:pt x="5142" y="35183"/>
                      </a:cubicBezTo>
                      <a:cubicBezTo>
                        <a:pt x="6272" y="35682"/>
                        <a:pt x="6837" y="37443"/>
                        <a:pt x="8066" y="38108"/>
                      </a:cubicBezTo>
                      <a:cubicBezTo>
                        <a:pt x="9163" y="39072"/>
                        <a:pt x="9628" y="40169"/>
                        <a:pt x="11024" y="40235"/>
                      </a:cubicBezTo>
                      <a:cubicBezTo>
                        <a:pt x="11094" y="40263"/>
                        <a:pt x="11140" y="40275"/>
                        <a:pt x="11167" y="40275"/>
                      </a:cubicBezTo>
                      <a:cubicBezTo>
                        <a:pt x="11334" y="40275"/>
                        <a:pt x="10805" y="39813"/>
                        <a:pt x="10891" y="39670"/>
                      </a:cubicBezTo>
                      <a:lnTo>
                        <a:pt x="10891" y="39670"/>
                      </a:lnTo>
                      <a:cubicBezTo>
                        <a:pt x="11323" y="39969"/>
                        <a:pt x="12054" y="40268"/>
                        <a:pt x="12486" y="40767"/>
                      </a:cubicBezTo>
                      <a:cubicBezTo>
                        <a:pt x="13517" y="41365"/>
                        <a:pt x="14613" y="41996"/>
                        <a:pt x="15710" y="42628"/>
                      </a:cubicBezTo>
                      <a:cubicBezTo>
                        <a:pt x="16167" y="42750"/>
                        <a:pt x="16065" y="43375"/>
                        <a:pt x="16533" y="43375"/>
                      </a:cubicBezTo>
                      <a:cubicBezTo>
                        <a:pt x="16575" y="43375"/>
                        <a:pt x="16622" y="43370"/>
                        <a:pt x="16674" y="43359"/>
                      </a:cubicBezTo>
                      <a:cubicBezTo>
                        <a:pt x="16747" y="43413"/>
                        <a:pt x="16799" y="43470"/>
                        <a:pt x="16835" y="43532"/>
                      </a:cubicBezTo>
                      <a:lnTo>
                        <a:pt x="16835" y="43532"/>
                      </a:lnTo>
                      <a:cubicBezTo>
                        <a:pt x="16826" y="43528"/>
                        <a:pt x="16816" y="43525"/>
                        <a:pt x="16807" y="43525"/>
                      </a:cubicBezTo>
                      <a:cubicBezTo>
                        <a:pt x="16820" y="43532"/>
                        <a:pt x="16832" y="43538"/>
                        <a:pt x="16843" y="43545"/>
                      </a:cubicBezTo>
                      <a:lnTo>
                        <a:pt x="16843" y="43545"/>
                      </a:lnTo>
                      <a:cubicBezTo>
                        <a:pt x="17038" y="43899"/>
                        <a:pt x="16737" y="44358"/>
                        <a:pt x="17073" y="44722"/>
                      </a:cubicBezTo>
                      <a:cubicBezTo>
                        <a:pt x="17195" y="44681"/>
                        <a:pt x="17295" y="44663"/>
                        <a:pt x="17378" y="44663"/>
                      </a:cubicBezTo>
                      <a:cubicBezTo>
                        <a:pt x="17972" y="44663"/>
                        <a:pt x="17678" y="45597"/>
                        <a:pt x="18203" y="45918"/>
                      </a:cubicBezTo>
                      <a:cubicBezTo>
                        <a:pt x="18402" y="46383"/>
                        <a:pt x="19100" y="46383"/>
                        <a:pt x="19432" y="46882"/>
                      </a:cubicBezTo>
                      <a:cubicBezTo>
                        <a:pt x="19498" y="46908"/>
                        <a:pt x="19544" y="46919"/>
                        <a:pt x="19577" y="46919"/>
                      </a:cubicBezTo>
                      <a:cubicBezTo>
                        <a:pt x="19711" y="46919"/>
                        <a:pt x="19625" y="46742"/>
                        <a:pt x="19732" y="46716"/>
                      </a:cubicBezTo>
                      <a:lnTo>
                        <a:pt x="19732" y="46716"/>
                      </a:lnTo>
                      <a:cubicBezTo>
                        <a:pt x="19632" y="47081"/>
                        <a:pt x="19898" y="46882"/>
                        <a:pt x="20097" y="47115"/>
                      </a:cubicBezTo>
                      <a:cubicBezTo>
                        <a:pt x="20562" y="47480"/>
                        <a:pt x="21559" y="47048"/>
                        <a:pt x="21759" y="47680"/>
                      </a:cubicBezTo>
                      <a:cubicBezTo>
                        <a:pt x="21822" y="47755"/>
                        <a:pt x="21875" y="47783"/>
                        <a:pt x="21926" y="47783"/>
                      </a:cubicBezTo>
                      <a:cubicBezTo>
                        <a:pt x="22010" y="47783"/>
                        <a:pt x="22088" y="47708"/>
                        <a:pt x="22191" y="47646"/>
                      </a:cubicBezTo>
                      <a:cubicBezTo>
                        <a:pt x="22369" y="47534"/>
                        <a:pt x="22561" y="47494"/>
                        <a:pt x="22760" y="47494"/>
                      </a:cubicBezTo>
                      <a:cubicBezTo>
                        <a:pt x="23268" y="47494"/>
                        <a:pt x="23823" y="47756"/>
                        <a:pt x="24304" y="47756"/>
                      </a:cubicBezTo>
                      <a:cubicBezTo>
                        <a:pt x="24586" y="47756"/>
                        <a:pt x="24842" y="47666"/>
                        <a:pt x="25049" y="47380"/>
                      </a:cubicBezTo>
                      <a:cubicBezTo>
                        <a:pt x="25144" y="47276"/>
                        <a:pt x="25255" y="47248"/>
                        <a:pt x="25371" y="47248"/>
                      </a:cubicBezTo>
                      <a:cubicBezTo>
                        <a:pt x="25513" y="47248"/>
                        <a:pt x="25663" y="47291"/>
                        <a:pt x="25802" y="47291"/>
                      </a:cubicBezTo>
                      <a:cubicBezTo>
                        <a:pt x="25948" y="47291"/>
                        <a:pt x="26082" y="47243"/>
                        <a:pt x="26179" y="47048"/>
                      </a:cubicBezTo>
                      <a:cubicBezTo>
                        <a:pt x="27907" y="46649"/>
                        <a:pt x="30100" y="46417"/>
                        <a:pt x="31861" y="45287"/>
                      </a:cubicBezTo>
                      <a:lnTo>
                        <a:pt x="31861" y="45287"/>
                      </a:lnTo>
                      <a:cubicBezTo>
                        <a:pt x="31934" y="45279"/>
                        <a:pt x="31995" y="45255"/>
                        <a:pt x="31995" y="45187"/>
                      </a:cubicBezTo>
                      <a:cubicBezTo>
                        <a:pt x="32033" y="45190"/>
                        <a:pt x="32070" y="45192"/>
                        <a:pt x="32105" y="45192"/>
                      </a:cubicBezTo>
                      <a:cubicBezTo>
                        <a:pt x="32748" y="45192"/>
                        <a:pt x="32959" y="44645"/>
                        <a:pt x="33557" y="44456"/>
                      </a:cubicBezTo>
                      <a:cubicBezTo>
                        <a:pt x="34089" y="44057"/>
                        <a:pt x="32959" y="44356"/>
                        <a:pt x="33358" y="44123"/>
                      </a:cubicBezTo>
                      <a:cubicBezTo>
                        <a:pt x="34521" y="43990"/>
                        <a:pt x="35385" y="42861"/>
                        <a:pt x="36116" y="42428"/>
                      </a:cubicBezTo>
                      <a:cubicBezTo>
                        <a:pt x="36881" y="42129"/>
                        <a:pt x="37379" y="41398"/>
                        <a:pt x="38011" y="40866"/>
                      </a:cubicBezTo>
                      <a:cubicBezTo>
                        <a:pt x="38310" y="40534"/>
                        <a:pt x="39041" y="40601"/>
                        <a:pt x="39107" y="39936"/>
                      </a:cubicBezTo>
                      <a:cubicBezTo>
                        <a:pt x="39156" y="39936"/>
                        <a:pt x="39186" y="39866"/>
                        <a:pt x="39225" y="39866"/>
                      </a:cubicBezTo>
                      <a:cubicBezTo>
                        <a:pt x="39240" y="39866"/>
                        <a:pt x="39255" y="39875"/>
                        <a:pt x="39273" y="39903"/>
                      </a:cubicBezTo>
                      <a:cubicBezTo>
                        <a:pt x="39306" y="39936"/>
                        <a:pt x="39331" y="39949"/>
                        <a:pt x="39350" y="39949"/>
                      </a:cubicBezTo>
                      <a:cubicBezTo>
                        <a:pt x="39446" y="39949"/>
                        <a:pt x="39395" y="39593"/>
                        <a:pt x="39506" y="39537"/>
                      </a:cubicBezTo>
                      <a:cubicBezTo>
                        <a:pt x="39610" y="39563"/>
                        <a:pt x="39612" y="39851"/>
                        <a:pt x="39703" y="39851"/>
                      </a:cubicBezTo>
                      <a:cubicBezTo>
                        <a:pt x="39729" y="39851"/>
                        <a:pt x="39761" y="39828"/>
                        <a:pt x="39805" y="39770"/>
                      </a:cubicBezTo>
                      <a:cubicBezTo>
                        <a:pt x="39539" y="38640"/>
                        <a:pt x="39174" y="39005"/>
                        <a:pt x="40337" y="38540"/>
                      </a:cubicBezTo>
                      <a:cubicBezTo>
                        <a:pt x="40338" y="38541"/>
                        <a:pt x="40340" y="38541"/>
                        <a:pt x="40341" y="38541"/>
                      </a:cubicBezTo>
                      <a:cubicBezTo>
                        <a:pt x="40407" y="38541"/>
                        <a:pt x="39975" y="37767"/>
                        <a:pt x="40195" y="37767"/>
                      </a:cubicBezTo>
                      <a:cubicBezTo>
                        <a:pt x="40233" y="37767"/>
                        <a:pt x="40289" y="37790"/>
                        <a:pt x="40370" y="37842"/>
                      </a:cubicBezTo>
                      <a:cubicBezTo>
                        <a:pt x="40611" y="37842"/>
                        <a:pt x="40723" y="37217"/>
                        <a:pt x="40931" y="37217"/>
                      </a:cubicBezTo>
                      <a:cubicBezTo>
                        <a:pt x="40981" y="37217"/>
                        <a:pt x="41037" y="37253"/>
                        <a:pt x="41101" y="37344"/>
                      </a:cubicBezTo>
                      <a:cubicBezTo>
                        <a:pt x="41467" y="37144"/>
                        <a:pt x="40669" y="36646"/>
                        <a:pt x="41234" y="36546"/>
                      </a:cubicBezTo>
                      <a:cubicBezTo>
                        <a:pt x="41334" y="36513"/>
                        <a:pt x="41567" y="36480"/>
                        <a:pt x="41434" y="36313"/>
                      </a:cubicBezTo>
                      <a:cubicBezTo>
                        <a:pt x="41234" y="36114"/>
                        <a:pt x="41567" y="35948"/>
                        <a:pt x="41633" y="35815"/>
                      </a:cubicBezTo>
                      <a:cubicBezTo>
                        <a:pt x="41646" y="35817"/>
                        <a:pt x="41659" y="35818"/>
                        <a:pt x="41672" y="35818"/>
                      </a:cubicBezTo>
                      <a:cubicBezTo>
                        <a:pt x="41954" y="35818"/>
                        <a:pt x="42098" y="35242"/>
                        <a:pt x="42400" y="35242"/>
                      </a:cubicBezTo>
                      <a:cubicBezTo>
                        <a:pt x="42459" y="35242"/>
                        <a:pt x="42524" y="35264"/>
                        <a:pt x="42597" y="35316"/>
                      </a:cubicBezTo>
                      <a:cubicBezTo>
                        <a:pt x="42659" y="35192"/>
                        <a:pt x="42489" y="34981"/>
                        <a:pt x="42656" y="34981"/>
                      </a:cubicBezTo>
                      <a:cubicBezTo>
                        <a:pt x="42668" y="34981"/>
                        <a:pt x="42681" y="34982"/>
                        <a:pt x="42697" y="34984"/>
                      </a:cubicBezTo>
                      <a:cubicBezTo>
                        <a:pt x="42723" y="35001"/>
                        <a:pt x="42749" y="35009"/>
                        <a:pt x="42773" y="35009"/>
                      </a:cubicBezTo>
                      <a:cubicBezTo>
                        <a:pt x="42933" y="35009"/>
                        <a:pt x="43031" y="34676"/>
                        <a:pt x="42830" y="34618"/>
                      </a:cubicBezTo>
                      <a:cubicBezTo>
                        <a:pt x="42597" y="34386"/>
                        <a:pt x="43594" y="33854"/>
                        <a:pt x="43793" y="33389"/>
                      </a:cubicBezTo>
                      <a:cubicBezTo>
                        <a:pt x="43561" y="33223"/>
                        <a:pt x="43993" y="32325"/>
                        <a:pt x="44259" y="32325"/>
                      </a:cubicBezTo>
                      <a:cubicBezTo>
                        <a:pt x="44283" y="32328"/>
                        <a:pt x="44306" y="32329"/>
                        <a:pt x="44327" y="32329"/>
                      </a:cubicBezTo>
                      <a:cubicBezTo>
                        <a:pt x="44793" y="32329"/>
                        <a:pt x="44478" y="31658"/>
                        <a:pt x="44923" y="31594"/>
                      </a:cubicBezTo>
                      <a:cubicBezTo>
                        <a:pt x="45123" y="31428"/>
                        <a:pt x="45156" y="31129"/>
                        <a:pt x="45256" y="30896"/>
                      </a:cubicBezTo>
                      <a:cubicBezTo>
                        <a:pt x="45821" y="28902"/>
                        <a:pt x="46884" y="27041"/>
                        <a:pt x="46751" y="24847"/>
                      </a:cubicBezTo>
                      <a:cubicBezTo>
                        <a:pt x="46630" y="24605"/>
                        <a:pt x="46950" y="22627"/>
                        <a:pt x="46556" y="22627"/>
                      </a:cubicBezTo>
                      <a:cubicBezTo>
                        <a:pt x="46518" y="22627"/>
                        <a:pt x="46472" y="22646"/>
                        <a:pt x="46419" y="22687"/>
                      </a:cubicBezTo>
                      <a:cubicBezTo>
                        <a:pt x="46120" y="22288"/>
                        <a:pt x="46851" y="22355"/>
                        <a:pt x="46751" y="22023"/>
                      </a:cubicBezTo>
                      <a:cubicBezTo>
                        <a:pt x="46467" y="21707"/>
                        <a:pt x="46992" y="20282"/>
                        <a:pt x="46590" y="20282"/>
                      </a:cubicBezTo>
                      <a:cubicBezTo>
                        <a:pt x="46569" y="20282"/>
                        <a:pt x="46545" y="20286"/>
                        <a:pt x="46519" y="20294"/>
                      </a:cubicBezTo>
                      <a:cubicBezTo>
                        <a:pt x="46286" y="20494"/>
                        <a:pt x="46585" y="20593"/>
                        <a:pt x="46386" y="20693"/>
                      </a:cubicBezTo>
                      <a:cubicBezTo>
                        <a:pt x="46396" y="20791"/>
                        <a:pt x="46361" y="20829"/>
                        <a:pt x="46315" y="20829"/>
                      </a:cubicBezTo>
                      <a:cubicBezTo>
                        <a:pt x="46222" y="20829"/>
                        <a:pt x="46085" y="20672"/>
                        <a:pt x="46219" y="20560"/>
                      </a:cubicBezTo>
                      <a:cubicBezTo>
                        <a:pt x="46286" y="20527"/>
                        <a:pt x="46319" y="20461"/>
                        <a:pt x="46253" y="20394"/>
                      </a:cubicBezTo>
                      <a:cubicBezTo>
                        <a:pt x="45721" y="19663"/>
                        <a:pt x="46552" y="18566"/>
                        <a:pt x="45920" y="18068"/>
                      </a:cubicBezTo>
                      <a:cubicBezTo>
                        <a:pt x="46386" y="17602"/>
                        <a:pt x="45787" y="16871"/>
                        <a:pt x="46120" y="16506"/>
                      </a:cubicBezTo>
                      <a:cubicBezTo>
                        <a:pt x="46181" y="16475"/>
                        <a:pt x="46157" y="16302"/>
                        <a:pt x="46075" y="16302"/>
                      </a:cubicBezTo>
                      <a:cubicBezTo>
                        <a:pt x="46068" y="16302"/>
                        <a:pt x="46061" y="16304"/>
                        <a:pt x="46053" y="16306"/>
                      </a:cubicBezTo>
                      <a:cubicBezTo>
                        <a:pt x="44325" y="14944"/>
                        <a:pt x="45754" y="10955"/>
                        <a:pt x="43827" y="9161"/>
                      </a:cubicBezTo>
                      <a:cubicBezTo>
                        <a:pt x="43361" y="9061"/>
                        <a:pt x="43760" y="8529"/>
                        <a:pt x="43361" y="8330"/>
                      </a:cubicBezTo>
                      <a:cubicBezTo>
                        <a:pt x="42863" y="8131"/>
                        <a:pt x="43029" y="7333"/>
                        <a:pt x="42464" y="7233"/>
                      </a:cubicBezTo>
                      <a:cubicBezTo>
                        <a:pt x="42517" y="7046"/>
                        <a:pt x="41945" y="6534"/>
                        <a:pt x="41721" y="6534"/>
                      </a:cubicBezTo>
                      <a:cubicBezTo>
                        <a:pt x="41667" y="6534"/>
                        <a:pt x="41633" y="6564"/>
                        <a:pt x="41633" y="6635"/>
                      </a:cubicBezTo>
                      <a:cubicBezTo>
                        <a:pt x="41400" y="4940"/>
                        <a:pt x="38875" y="4741"/>
                        <a:pt x="37645" y="3810"/>
                      </a:cubicBezTo>
                      <a:cubicBezTo>
                        <a:pt x="35784" y="2813"/>
                        <a:pt x="33258" y="1450"/>
                        <a:pt x="31463" y="1052"/>
                      </a:cubicBezTo>
                      <a:cubicBezTo>
                        <a:pt x="28734" y="465"/>
                        <a:pt x="25803" y="0"/>
                        <a:pt x="22929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129" name="Google Shape;1129;p8"/>
                <p:cNvSpPr/>
                <p:nvPr/>
              </p:nvSpPr>
              <p:spPr>
                <a:xfrm>
                  <a:off x="4282075" y="2792050"/>
                  <a:ext cx="51375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010" extrusionOk="0">
                      <a:moveTo>
                        <a:pt x="627" y="1"/>
                      </a:moveTo>
                      <a:cubicBezTo>
                        <a:pt x="0" y="1"/>
                        <a:pt x="1139" y="751"/>
                        <a:pt x="1390" y="940"/>
                      </a:cubicBezTo>
                      <a:cubicBezTo>
                        <a:pt x="1431" y="981"/>
                        <a:pt x="1472" y="1009"/>
                        <a:pt x="1513" y="1009"/>
                      </a:cubicBezTo>
                      <a:cubicBezTo>
                        <a:pt x="1539" y="1009"/>
                        <a:pt x="1564" y="998"/>
                        <a:pt x="1589" y="973"/>
                      </a:cubicBezTo>
                      <a:cubicBezTo>
                        <a:pt x="1624" y="903"/>
                        <a:pt x="1659" y="879"/>
                        <a:pt x="1695" y="879"/>
                      </a:cubicBezTo>
                      <a:cubicBezTo>
                        <a:pt x="1776" y="879"/>
                        <a:pt x="1863" y="1001"/>
                        <a:pt x="1969" y="1001"/>
                      </a:cubicBezTo>
                      <a:cubicBezTo>
                        <a:pt x="1996" y="1001"/>
                        <a:pt x="2025" y="993"/>
                        <a:pt x="2055" y="973"/>
                      </a:cubicBezTo>
                      <a:cubicBezTo>
                        <a:pt x="2033" y="778"/>
                        <a:pt x="1913" y="626"/>
                        <a:pt x="1786" y="626"/>
                      </a:cubicBezTo>
                      <a:cubicBezTo>
                        <a:pt x="1717" y="626"/>
                        <a:pt x="1647" y="669"/>
                        <a:pt x="1589" y="773"/>
                      </a:cubicBezTo>
                      <a:cubicBezTo>
                        <a:pt x="1457" y="375"/>
                        <a:pt x="1024" y="275"/>
                        <a:pt x="759" y="9"/>
                      </a:cubicBezTo>
                      <a:cubicBezTo>
                        <a:pt x="708" y="3"/>
                        <a:pt x="665" y="1"/>
                        <a:pt x="627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130" name="Google Shape;1130;p8"/>
                <p:cNvSpPr/>
                <p:nvPr/>
              </p:nvSpPr>
              <p:spPr>
                <a:xfrm>
                  <a:off x="4114075" y="2632525"/>
                  <a:ext cx="10625" cy="1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538" extrusionOk="0">
                      <a:moveTo>
                        <a:pt x="86" y="1"/>
                      </a:moveTo>
                      <a:cubicBezTo>
                        <a:pt x="43" y="1"/>
                        <a:pt x="9" y="31"/>
                        <a:pt x="1" y="109"/>
                      </a:cubicBezTo>
                      <a:cubicBezTo>
                        <a:pt x="1" y="273"/>
                        <a:pt x="233" y="537"/>
                        <a:pt x="346" y="537"/>
                      </a:cubicBezTo>
                      <a:cubicBezTo>
                        <a:pt x="393" y="537"/>
                        <a:pt x="419" y="492"/>
                        <a:pt x="400" y="375"/>
                      </a:cubicBezTo>
                      <a:cubicBezTo>
                        <a:pt x="424" y="252"/>
                        <a:pt x="212" y="1"/>
                        <a:pt x="86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131" name="Google Shape;1131;p8"/>
                <p:cNvSpPr/>
                <p:nvPr/>
              </p:nvSpPr>
              <p:spPr>
                <a:xfrm>
                  <a:off x="4363350" y="2832500"/>
                  <a:ext cx="8325" cy="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08" extrusionOk="0">
                      <a:moveTo>
                        <a:pt x="99" y="1"/>
                      </a:moveTo>
                      <a:cubicBezTo>
                        <a:pt x="44" y="1"/>
                        <a:pt x="0" y="26"/>
                        <a:pt x="0" y="86"/>
                      </a:cubicBezTo>
                      <a:cubicBezTo>
                        <a:pt x="22" y="175"/>
                        <a:pt x="148" y="308"/>
                        <a:pt x="239" y="308"/>
                      </a:cubicBezTo>
                      <a:cubicBezTo>
                        <a:pt x="285" y="308"/>
                        <a:pt x="321" y="274"/>
                        <a:pt x="333" y="186"/>
                      </a:cubicBezTo>
                      <a:cubicBezTo>
                        <a:pt x="333" y="80"/>
                        <a:pt x="197" y="1"/>
                        <a:pt x="99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132" name="Google Shape;1132;p8"/>
                <p:cNvSpPr/>
                <p:nvPr/>
              </p:nvSpPr>
              <p:spPr>
                <a:xfrm>
                  <a:off x="4387425" y="2855125"/>
                  <a:ext cx="7525" cy="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1" extrusionOk="0">
                      <a:moveTo>
                        <a:pt x="54" y="0"/>
                      </a:moveTo>
                      <a:cubicBezTo>
                        <a:pt x="22" y="0"/>
                        <a:pt x="1" y="22"/>
                        <a:pt x="1" y="78"/>
                      </a:cubicBezTo>
                      <a:cubicBezTo>
                        <a:pt x="1" y="170"/>
                        <a:pt x="129" y="310"/>
                        <a:pt x="218" y="310"/>
                      </a:cubicBezTo>
                      <a:cubicBezTo>
                        <a:pt x="258" y="310"/>
                        <a:pt x="290" y="283"/>
                        <a:pt x="300" y="211"/>
                      </a:cubicBezTo>
                      <a:cubicBezTo>
                        <a:pt x="276" y="140"/>
                        <a:pt x="133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  <p:sp>
              <p:nvSpPr>
                <p:cNvPr id="1133" name="Google Shape;1133;p8"/>
                <p:cNvSpPr/>
                <p:nvPr/>
              </p:nvSpPr>
              <p:spPr>
                <a:xfrm>
                  <a:off x="4154100" y="2683350"/>
                  <a:ext cx="5700" cy="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06" extrusionOk="0">
                      <a:moveTo>
                        <a:pt x="78" y="1"/>
                      </a:moveTo>
                      <a:cubicBezTo>
                        <a:pt x="1" y="1"/>
                        <a:pt x="1" y="206"/>
                        <a:pt x="78" y="206"/>
                      </a:cubicBezTo>
                      <a:cubicBezTo>
                        <a:pt x="83" y="206"/>
                        <a:pt x="89" y="205"/>
                        <a:pt x="95" y="203"/>
                      </a:cubicBezTo>
                      <a:cubicBezTo>
                        <a:pt x="228" y="203"/>
                        <a:pt x="228" y="3"/>
                        <a:pt x="95" y="3"/>
                      </a:cubicBezTo>
                      <a:cubicBezTo>
                        <a:pt x="89" y="1"/>
                        <a:pt x="83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2B1A2">
                    <a:alpha val="7344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8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838912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4B88-0EC8-4759-AFDB-04A1030A6CF8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23D73-EDE4-4FDE-910A-EC2ABCBD3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48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1250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1250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4B88-0EC8-4759-AFDB-04A1030A6CF8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23D73-EDE4-4FDE-910A-EC2ABCBD3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865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4B88-0EC8-4759-AFDB-04A1030A6CF8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23D73-EDE4-4FDE-910A-EC2ABCBD3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708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4B88-0EC8-4759-AFDB-04A1030A6CF8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23D73-EDE4-4FDE-910A-EC2ABCBD3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953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4B88-0EC8-4759-AFDB-04A1030A6CF8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23D73-EDE4-4FDE-910A-EC2ABCBD3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947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4B88-0EC8-4759-AFDB-04A1030A6CF8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23D73-EDE4-4FDE-910A-EC2ABCBD3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9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4B88-0EC8-4759-AFDB-04A1030A6CF8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23D73-EDE4-4FDE-910A-EC2ABCBD3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721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F4B88-0EC8-4759-AFDB-04A1030A6CF8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23D73-EDE4-4FDE-910A-EC2ABCBD3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950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7"/>
            <a:ext cx="8229600" cy="952500"/>
          </a:xfrm>
          <a:prstGeom prst="rect">
            <a:avLst/>
          </a:prstGeom>
        </p:spPr>
        <p:txBody>
          <a:bodyPr vert="horz" lIns="160254" tIns="80129" rIns="160254" bIns="8012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2"/>
            <a:ext cx="8229600" cy="3771635"/>
          </a:xfrm>
          <a:prstGeom prst="rect">
            <a:avLst/>
          </a:prstGeom>
        </p:spPr>
        <p:txBody>
          <a:bodyPr vert="horz" lIns="160254" tIns="80129" rIns="160254" bIns="8012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1" y="5296958"/>
            <a:ext cx="2133600" cy="304272"/>
          </a:xfrm>
          <a:prstGeom prst="rect">
            <a:avLst/>
          </a:prstGeom>
        </p:spPr>
        <p:txBody>
          <a:bodyPr vert="horz" lIns="160254" tIns="80129" rIns="160254" bIns="80129" rtlCol="0" anchor="ctr"/>
          <a:lstStyle>
            <a:lvl1pPr algn="l">
              <a:defRPr sz="11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F851F-4C9B-4ED8-A706-7687066F5A2C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8"/>
            <a:ext cx="2895600" cy="304272"/>
          </a:xfrm>
          <a:prstGeom prst="rect">
            <a:avLst/>
          </a:prstGeom>
        </p:spPr>
        <p:txBody>
          <a:bodyPr vert="horz" lIns="160254" tIns="80129" rIns="160254" bIns="80129" rtlCol="0" anchor="ctr"/>
          <a:lstStyle>
            <a:lvl1pPr algn="ctr">
              <a:defRPr sz="11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8"/>
            <a:ext cx="2133600" cy="304272"/>
          </a:xfrm>
          <a:prstGeom prst="rect">
            <a:avLst/>
          </a:prstGeom>
        </p:spPr>
        <p:txBody>
          <a:bodyPr vert="horz" lIns="160254" tIns="80129" rIns="160254" bIns="80129" rtlCol="0" anchor="ctr"/>
          <a:lstStyle>
            <a:lvl1pPr algn="r">
              <a:defRPr sz="11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72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874878" rtl="0" eaLnBrk="1" latinLnBrk="0" hangingPunct="1">
        <a:spcBef>
          <a:spcPct val="0"/>
        </a:spcBef>
        <a:buNone/>
        <a:defRPr sz="42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8079" indent="-328079" algn="l" defTabSz="874878" rtl="0" eaLnBrk="1" latinLnBrk="0" hangingPunct="1">
        <a:spcBef>
          <a:spcPct val="20000"/>
        </a:spcBef>
        <a:buFont typeface="Arial" pitchFamily="34" charset="0"/>
        <a:buChar char="•"/>
        <a:defRPr sz="3112" kern="1200">
          <a:solidFill>
            <a:schemeClr val="tx1"/>
          </a:solidFill>
          <a:latin typeface="+mn-lt"/>
          <a:ea typeface="+mn-ea"/>
          <a:cs typeface="+mn-cs"/>
        </a:defRPr>
      </a:lvl1pPr>
      <a:lvl2pPr marL="710837" indent="-273400" algn="l" defTabSz="874878" rtl="0" eaLnBrk="1" latinLnBrk="0" hangingPunct="1">
        <a:spcBef>
          <a:spcPct val="20000"/>
        </a:spcBef>
        <a:buFont typeface="Arial" pitchFamily="34" charset="0"/>
        <a:buChar char="–"/>
        <a:defRPr sz="2675" kern="1200">
          <a:solidFill>
            <a:schemeClr val="tx1"/>
          </a:solidFill>
          <a:latin typeface="+mn-lt"/>
          <a:ea typeface="+mn-ea"/>
          <a:cs typeface="+mn-cs"/>
        </a:defRPr>
      </a:lvl2pPr>
      <a:lvl3pPr marL="1093598" indent="-218720" algn="l" defTabSz="874878" rtl="0" eaLnBrk="1" latinLnBrk="0" hangingPunct="1">
        <a:spcBef>
          <a:spcPct val="20000"/>
        </a:spcBef>
        <a:buFont typeface="Arial" pitchFamily="34" charset="0"/>
        <a:buChar char="•"/>
        <a:defRPr sz="2293" kern="1200">
          <a:solidFill>
            <a:schemeClr val="tx1"/>
          </a:solidFill>
          <a:latin typeface="+mn-lt"/>
          <a:ea typeface="+mn-ea"/>
          <a:cs typeface="+mn-cs"/>
        </a:defRPr>
      </a:lvl3pPr>
      <a:lvl4pPr marL="1531036" indent="-218720" algn="l" defTabSz="874878" rtl="0" eaLnBrk="1" latinLnBrk="0" hangingPunct="1">
        <a:spcBef>
          <a:spcPct val="20000"/>
        </a:spcBef>
        <a:buFont typeface="Arial" pitchFamily="34" charset="0"/>
        <a:buChar char="–"/>
        <a:defRPr sz="1965" kern="1200">
          <a:solidFill>
            <a:schemeClr val="tx1"/>
          </a:solidFill>
          <a:latin typeface="+mn-lt"/>
          <a:ea typeface="+mn-ea"/>
          <a:cs typeface="+mn-cs"/>
        </a:defRPr>
      </a:lvl4pPr>
      <a:lvl5pPr marL="1968475" indent="-218720" algn="l" defTabSz="874878" rtl="0" eaLnBrk="1" latinLnBrk="0" hangingPunct="1">
        <a:spcBef>
          <a:spcPct val="20000"/>
        </a:spcBef>
        <a:buFont typeface="Arial" pitchFamily="34" charset="0"/>
        <a:buChar char="»"/>
        <a:defRPr sz="1965" kern="1200">
          <a:solidFill>
            <a:schemeClr val="tx1"/>
          </a:solidFill>
          <a:latin typeface="+mn-lt"/>
          <a:ea typeface="+mn-ea"/>
          <a:cs typeface="+mn-cs"/>
        </a:defRPr>
      </a:lvl5pPr>
      <a:lvl6pPr marL="2405913" indent="-218720" algn="l" defTabSz="874878" rtl="0" eaLnBrk="1" latinLnBrk="0" hangingPunct="1">
        <a:spcBef>
          <a:spcPct val="20000"/>
        </a:spcBef>
        <a:buFont typeface="Arial" pitchFamily="34" charset="0"/>
        <a:buChar char="•"/>
        <a:defRPr sz="1965" kern="1200">
          <a:solidFill>
            <a:schemeClr val="tx1"/>
          </a:solidFill>
          <a:latin typeface="+mn-lt"/>
          <a:ea typeface="+mn-ea"/>
          <a:cs typeface="+mn-cs"/>
        </a:defRPr>
      </a:lvl6pPr>
      <a:lvl7pPr marL="2843353" indent="-218720" algn="l" defTabSz="874878" rtl="0" eaLnBrk="1" latinLnBrk="0" hangingPunct="1">
        <a:spcBef>
          <a:spcPct val="20000"/>
        </a:spcBef>
        <a:buFont typeface="Arial" pitchFamily="34" charset="0"/>
        <a:buChar char="•"/>
        <a:defRPr sz="1965" kern="1200">
          <a:solidFill>
            <a:schemeClr val="tx1"/>
          </a:solidFill>
          <a:latin typeface="+mn-lt"/>
          <a:ea typeface="+mn-ea"/>
          <a:cs typeface="+mn-cs"/>
        </a:defRPr>
      </a:lvl7pPr>
      <a:lvl8pPr marL="3280792" indent="-218720" algn="l" defTabSz="874878" rtl="0" eaLnBrk="1" latinLnBrk="0" hangingPunct="1">
        <a:spcBef>
          <a:spcPct val="20000"/>
        </a:spcBef>
        <a:buFont typeface="Arial" pitchFamily="34" charset="0"/>
        <a:buChar char="•"/>
        <a:defRPr sz="1965" kern="1200">
          <a:solidFill>
            <a:schemeClr val="tx1"/>
          </a:solidFill>
          <a:latin typeface="+mn-lt"/>
          <a:ea typeface="+mn-ea"/>
          <a:cs typeface="+mn-cs"/>
        </a:defRPr>
      </a:lvl8pPr>
      <a:lvl9pPr marL="3718231" indent="-218720" algn="l" defTabSz="874878" rtl="0" eaLnBrk="1" latinLnBrk="0" hangingPunct="1">
        <a:spcBef>
          <a:spcPct val="20000"/>
        </a:spcBef>
        <a:buFont typeface="Arial" pitchFamily="34" charset="0"/>
        <a:buChar char="•"/>
        <a:defRPr sz="19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4878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1pPr>
      <a:lvl2pPr marL="437439" algn="l" defTabSz="874878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2pPr>
      <a:lvl3pPr marL="874878" algn="l" defTabSz="874878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3pPr>
      <a:lvl4pPr marL="1312316" algn="l" defTabSz="874878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4pPr>
      <a:lvl5pPr marL="1749756" algn="l" defTabSz="874878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5pPr>
      <a:lvl6pPr marL="2187194" algn="l" defTabSz="874878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6pPr>
      <a:lvl7pPr marL="2624634" algn="l" defTabSz="874878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7pPr>
      <a:lvl8pPr marL="3062072" algn="l" defTabSz="874878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8pPr>
      <a:lvl9pPr marL="3499511" algn="l" defTabSz="874878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microsoft.com/office/2007/relationships/hdphoto" Target="../media/hdphoto11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4.png"/><Relationship Id="rId5" Type="http://schemas.microsoft.com/office/2007/relationships/hdphoto" Target="../media/hdphoto10.wdp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microsoft.com/office/2007/relationships/hdphoto" Target="../media/hdphoto11.wdp"/><Relationship Id="rId5" Type="http://schemas.openxmlformats.org/officeDocument/2006/relationships/image" Target="../media/image34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37.gif"/><Relationship Id="rId3" Type="http://schemas.openxmlformats.org/officeDocument/2006/relationships/slideLayout" Target="../slideLayouts/slideLayout1.xml"/><Relationship Id="rId7" Type="http://schemas.openxmlformats.org/officeDocument/2006/relationships/slide" Target="slide16.xml"/><Relationship Id="rId12" Type="http://schemas.openxmlformats.org/officeDocument/2006/relationships/slide" Target="slide18.xml"/><Relationship Id="rId17" Type="http://schemas.openxmlformats.org/officeDocument/2006/relationships/slide" Target="slide13.xml"/><Relationship Id="rId2" Type="http://schemas.openxmlformats.org/officeDocument/2006/relationships/audio" Target="../media/media2.wav"/><Relationship Id="rId16" Type="http://schemas.openxmlformats.org/officeDocument/2006/relationships/image" Target="../media/image10.png"/><Relationship Id="rId1" Type="http://schemas.microsoft.com/office/2007/relationships/media" Target="../media/media2.wav"/><Relationship Id="rId6" Type="http://schemas.openxmlformats.org/officeDocument/2006/relationships/image" Target="../media/image36.png"/><Relationship Id="rId11" Type="http://schemas.openxmlformats.org/officeDocument/2006/relationships/slide" Target="slide17.xml"/><Relationship Id="rId5" Type="http://schemas.openxmlformats.org/officeDocument/2006/relationships/image" Target="../media/image35.png"/><Relationship Id="rId15" Type="http://schemas.openxmlformats.org/officeDocument/2006/relationships/image" Target="../media/image39.gif"/><Relationship Id="rId10" Type="http://schemas.openxmlformats.org/officeDocument/2006/relationships/slide" Target="slide19.xml"/><Relationship Id="rId4" Type="http://schemas.openxmlformats.org/officeDocument/2006/relationships/notesSlide" Target="../notesSlides/notesSlide10.xml"/><Relationship Id="rId9" Type="http://schemas.openxmlformats.org/officeDocument/2006/relationships/slide" Target="slide20.xml"/><Relationship Id="rId14" Type="http://schemas.openxmlformats.org/officeDocument/2006/relationships/image" Target="../media/image38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png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.png"/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microsoft.com/office/2007/relationships/hdphoto" Target="../media/hdphoto12.wdp"/><Relationship Id="rId9" Type="http://schemas.openxmlformats.org/officeDocument/2006/relationships/image" Target="../media/image47.png"/><Relationship Id="rId14" Type="http://schemas.openxmlformats.org/officeDocument/2006/relationships/image" Target="../media/image5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5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2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10.png"/><Relationship Id="rId4" Type="http://schemas.openxmlformats.org/officeDocument/2006/relationships/audio" Target="../media/audio1.wav"/><Relationship Id="rId9" Type="http://schemas.openxmlformats.org/officeDocument/2006/relationships/slide" Target="slide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41.png"/><Relationship Id="rId7" Type="http://schemas.openxmlformats.org/officeDocument/2006/relationships/image" Target="../media/image5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microsoft.com/office/2007/relationships/hdphoto" Target="../media/hdphoto12.wdp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audio" Target="../media/audio1.wav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2.wdp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slide" Target="slide1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microsoft.com/office/2007/relationships/hdphoto" Target="../media/hdphoto12.wdp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slide" Target="slide1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microsoft.com/office/2007/relationships/hdphoto" Target="../media/hdphoto12.wdp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12" Type="http://schemas.microsoft.com/office/2007/relationships/hdphoto" Target="../media/hdphoto3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16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0.png"/><Relationship Id="rId10" Type="http://schemas.microsoft.com/office/2007/relationships/hdphoto" Target="../media/hdphoto2.wdp"/><Relationship Id="rId4" Type="http://schemas.microsoft.com/office/2007/relationships/hdphoto" Target="../media/hdphoto1.wdp"/><Relationship Id="rId9" Type="http://schemas.openxmlformats.org/officeDocument/2006/relationships/image" Target="../media/image17.png"/><Relationship Id="rId1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5.png"/><Relationship Id="rId18" Type="http://schemas.openxmlformats.org/officeDocument/2006/relationships/image" Target="../media/image28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2.png"/><Relationship Id="rId12" Type="http://schemas.microsoft.com/office/2007/relationships/hdphoto" Target="../media/hdphoto7.wdp"/><Relationship Id="rId17" Type="http://schemas.microsoft.com/office/2007/relationships/hdphoto" Target="../media/hdphoto9.wdp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7.png"/><Relationship Id="rId1" Type="http://schemas.openxmlformats.org/officeDocument/2006/relationships/tags" Target="../tags/tag3.xml"/><Relationship Id="rId6" Type="http://schemas.openxmlformats.org/officeDocument/2006/relationships/image" Target="../media/image15.png"/><Relationship Id="rId11" Type="http://schemas.openxmlformats.org/officeDocument/2006/relationships/image" Target="../media/image24.png"/><Relationship Id="rId5" Type="http://schemas.openxmlformats.org/officeDocument/2006/relationships/image" Target="../media/image14.png"/><Relationship Id="rId15" Type="http://schemas.openxmlformats.org/officeDocument/2006/relationships/image" Target="../media/image26.png"/><Relationship Id="rId10" Type="http://schemas.microsoft.com/office/2007/relationships/hdphoto" Target="../media/hdphoto6.wdp"/><Relationship Id="rId4" Type="http://schemas.openxmlformats.org/officeDocument/2006/relationships/image" Target="../media/image21.png"/><Relationship Id="rId9" Type="http://schemas.openxmlformats.org/officeDocument/2006/relationships/image" Target="../media/image23.png"/><Relationship Id="rId14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29.png"/><Relationship Id="rId5" Type="http://schemas.microsoft.com/office/2007/relationships/hdphoto" Target="../media/hdphoto1.wdp"/><Relationship Id="rId10" Type="http://schemas.openxmlformats.org/officeDocument/2006/relationships/image" Target="../media/image32.png"/><Relationship Id="rId4" Type="http://schemas.openxmlformats.org/officeDocument/2006/relationships/image" Target="../media/image11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9164" y="361388"/>
            <a:ext cx="6185674" cy="1200711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2948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ỨNG DỤNG CNTT TRONG DẠY – HỌC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1" y="1912911"/>
            <a:ext cx="5683638" cy="2544789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classkick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điền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endParaRPr lang="en-US" sz="3200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2.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classkick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nối</a:t>
            </a:r>
            <a:endParaRPr lang="en-US" sz="3200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3.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classkick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khoanh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tròn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33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33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4. </a:t>
            </a:r>
            <a:r>
              <a:rPr lang="en-US" sz="33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33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3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33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3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classkick</a:t>
            </a:r>
            <a:r>
              <a:rPr lang="en-US" sz="33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sz="33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khoanh</a:t>
            </a:r>
            <a:r>
              <a:rPr lang="en-US" sz="33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3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tròn</a:t>
            </a:r>
            <a:r>
              <a:rPr lang="en-US" sz="33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sz="33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3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3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3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3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33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3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tl</a:t>
            </a:r>
            <a:endParaRPr lang="en-US" sz="3300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en-US" sz="1800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630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90" l="0" r="100000">
                        <a14:foregroundMark x1="8503" y1="87741" x2="95238" y2="91919"/>
                        <a14:foregroundMark x1="3123" y1="98516" x2="96537" y2="83178"/>
                        <a14:foregroundMark x1="2968" y1="84937" x2="20841" y2="80099"/>
                        <a14:foregroundMark x1="41095" y1="85267" x2="61812" y2="81143"/>
                        <a14:foregroundMark x1="60668" y1="97086" x2="90569" y2="95382"/>
                        <a14:foregroundMark x1="79654" y1="79714" x2="76531" y2="79714"/>
                        <a14:foregroundMark x1="21985" y1="80429" x2="26778" y2="81473"/>
                        <a14:foregroundMark x1="43506" y1="96756" x2="53865" y2="96427"/>
                        <a14:foregroundMark x1="58101" y1="80099" x2="58813" y2="79054"/>
                        <a14:foregroundMark x1="39116" y1="82518" x2="37693" y2="81803"/>
                        <a14:foregroundMark x1="32468" y1="81473" x2="30056" y2="82188"/>
                        <a14:backgroundMark x1="11348" y1="23090" x2="55566" y2="33150"/>
                        <a14:backgroundMark x1="27489" y1="17482" x2="85622" y2="37658"/>
                        <a14:backgroundMark x1="17996" y1="60583" x2="91558" y2="59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6803" b="11334"/>
          <a:stretch/>
        </p:blipFill>
        <p:spPr>
          <a:xfrm>
            <a:off x="1" y="5168594"/>
            <a:ext cx="9144000" cy="546406"/>
          </a:xfrm>
          <a:prstGeom prst="rect">
            <a:avLst/>
          </a:prstGeom>
        </p:spPr>
      </p:pic>
      <p:sp>
        <p:nvSpPr>
          <p:cNvPr id="22" name="Oval 21"/>
          <p:cNvSpPr/>
          <p:nvPr/>
        </p:nvSpPr>
        <p:spPr>
          <a:xfrm>
            <a:off x="228600" y="190500"/>
            <a:ext cx="609600" cy="6096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" pitchFamily="34" charset="0"/>
                <a:cs typeface="Arial" pitchFamily="34" charset="0"/>
              </a:rPr>
              <a:t>4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774" b="94346" l="6266" r="96742">
                        <a14:foregroundMark x1="22556" y1="54770" x2="19048" y2="67491"/>
                        <a14:foregroundMark x1="81454" y1="60424" x2="79950" y2="73145"/>
                        <a14:foregroundMark x1="58396" y1="43463" x2="58897" y2="43816"/>
                        <a14:foregroundMark x1="80201" y1="12721" x2="81454" y2="28269"/>
                        <a14:foregroundMark x1="71679" y1="23675" x2="72180" y2="25442"/>
                        <a14:foregroundMark x1="12030" y1="56890" x2="18797" y2="51237"/>
                        <a14:foregroundMark x1="19799" y1="50883" x2="32832" y2="51237"/>
                        <a14:foregroundMark x1="32832" y1="51237" x2="33333" y2="70671"/>
                        <a14:foregroundMark x1="10526" y1="57951" x2="11028" y2="77032"/>
                        <a14:foregroundMark x1="10777" y1="77385" x2="23058" y2="77385"/>
                        <a14:foregroundMark x1="24060" y1="77385" x2="33584" y2="71025"/>
                        <a14:foregroundMark x1="11028" y1="77739" x2="23810" y2="77739"/>
                        <a14:foregroundMark x1="10526" y1="68198" x2="10526" y2="76325"/>
                        <a14:foregroundMark x1="40100" y1="68551" x2="43609" y2="64664"/>
                        <a14:foregroundMark x1="43609" y1="63958" x2="43609" y2="57597"/>
                        <a14:foregroundMark x1="43609" y1="57597" x2="47118" y2="54064"/>
                        <a14:foregroundMark x1="47118" y1="54064" x2="47118" y2="46996"/>
                        <a14:foregroundMark x1="47118" y1="46996" x2="51378" y2="43110"/>
                        <a14:foregroundMark x1="51378" y1="43110" x2="59900" y2="43816"/>
                        <a14:foregroundMark x1="59398" y1="43816" x2="59398" y2="52650"/>
                        <a14:foregroundMark x1="59649" y1="52650" x2="62406" y2="52650"/>
                        <a14:foregroundMark x1="62657" y1="53004" x2="63158" y2="63251"/>
                        <a14:foregroundMark x1="63659" y1="62898" x2="65915" y2="63604"/>
                        <a14:foregroundMark x1="65915" y1="63958" x2="66416" y2="73852"/>
                        <a14:foregroundMark x1="66416" y1="74205" x2="60902" y2="77739"/>
                        <a14:foregroundMark x1="61153" y1="78445" x2="40100" y2="77739"/>
                        <a14:foregroundMark x1="40100" y1="77739" x2="39348" y2="68198"/>
                        <a14:foregroundMark x1="72431" y1="58304" x2="72180" y2="77032"/>
                        <a14:foregroundMark x1="72180" y1="78092" x2="85965" y2="77739"/>
                        <a14:foregroundMark x1="85965" y1="77739" x2="91479" y2="73852"/>
                        <a14:foregroundMark x1="91479" y1="73852" x2="91729" y2="54770"/>
                        <a14:foregroundMark x1="91479" y1="54064" x2="76942" y2="54064"/>
                        <a14:foregroundMark x1="76942" y1="54064" x2="71429" y2="58304"/>
                        <a14:foregroundMark x1="74436" y1="26148" x2="77945" y2="20495"/>
                        <a14:foregroundMark x1="80451" y1="19435" x2="82456" y2="24735"/>
                        <a14:foregroundMark x1="82456" y1="31802" x2="78697" y2="34982"/>
                        <a14:foregroundMark x1="75689" y1="36042" x2="76942" y2="35336"/>
                        <a14:foregroundMark x1="10276" y1="75972" x2="10526" y2="77739"/>
                        <a14:foregroundMark x1="65664" y1="39223" x2="73684" y2="43463"/>
                        <a14:foregroundMark x1="73935" y1="43463" x2="76692" y2="41696"/>
                        <a14:foregroundMark x1="76942" y1="41343" x2="76441" y2="37102"/>
                        <a14:foregroundMark x1="64411" y1="36749" x2="63158" y2="38516"/>
                        <a14:foregroundMark x1="63409" y1="40989" x2="68170" y2="42756"/>
                        <a14:foregroundMark x1="69674" y1="44523" x2="83709" y2="43110"/>
                        <a14:foregroundMark x1="84962" y1="42403" x2="90727" y2="37102"/>
                        <a14:foregroundMark x1="82456" y1="20141" x2="83960" y2="25442"/>
                        <a14:foregroundMark x1="83960" y1="25795" x2="84461" y2="30742"/>
                        <a14:foregroundMark x1="84461" y1="31449" x2="84712" y2="33569"/>
                        <a14:foregroundMark x1="75940" y1="9894" x2="80702" y2="8834"/>
                        <a14:foregroundMark x1="80952" y1="9187" x2="83459" y2="12014"/>
                        <a14:foregroundMark x1="83960" y1="12721" x2="83960" y2="13781"/>
                        <a14:foregroundMark x1="83709" y1="15194" x2="82456" y2="18728"/>
                        <a14:foregroundMark x1="75439" y1="12014" x2="76441" y2="15194"/>
                        <a14:foregroundMark x1="76692" y1="16608" x2="76942" y2="20495"/>
                        <a14:foregroundMark x1="76441" y1="22615" x2="74436" y2="25088"/>
                        <a14:foregroundMark x1="74436" y1="24028" x2="70927" y2="21555"/>
                        <a14:foregroundMark x1="70426" y1="21555" x2="68170" y2="23675"/>
                        <a14:foregroundMark x1="68170" y1="24028" x2="68421" y2="27562"/>
                        <a14:foregroundMark x1="68672" y1="28269" x2="72431" y2="29329"/>
                        <a14:foregroundMark x1="69674" y1="30389" x2="66165" y2="33569"/>
                        <a14:foregroundMark x1="65414" y1="34276" x2="64662" y2="36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228" y="2171700"/>
            <a:ext cx="5459771" cy="3872469"/>
          </a:xfrm>
          <a:prstGeom prst="rect">
            <a:avLst/>
          </a:prstGeom>
        </p:spPr>
      </p:pic>
      <p:sp>
        <p:nvSpPr>
          <p:cNvPr id="29" name="Rounded Rectangle 28"/>
          <p:cNvSpPr/>
          <p:nvPr/>
        </p:nvSpPr>
        <p:spPr>
          <a:xfrm>
            <a:off x="850392" y="190500"/>
            <a:ext cx="8217408" cy="7551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xếp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khối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lập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</a:t>
            </a:r>
            <a:r>
              <a:rPr lang="vi-VN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ươ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ng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nhỏ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thành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A, B, C (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</a:t>
            </a:r>
            <a:r>
              <a:rPr lang="vi-VN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ư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vẽ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47111" y="960514"/>
            <a:ext cx="8449780" cy="7551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 Hình nào có số khối lập ph</a:t>
            </a:r>
            <a:r>
              <a:rPr lang="vi-VN" sz="24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ươ</a:t>
            </a:r>
            <a:r>
              <a:rPr lang="en-US" sz="24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ng nhỏ nhiều nhất?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293770" y="1612768"/>
            <a:ext cx="8839200" cy="7551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b) Hình A và B có tất cả bao nhiêu khối lập ph</a:t>
            </a:r>
            <a:r>
              <a:rPr lang="vi-VN" sz="24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ươ</a:t>
            </a:r>
            <a:r>
              <a:rPr lang="en-US" sz="24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ng nhỏ?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981200" y="2552700"/>
            <a:ext cx="4724400" cy="0"/>
          </a:xfrm>
          <a:prstGeom prst="line">
            <a:avLst/>
          </a:prstGeom>
          <a:ln w="28575">
            <a:solidFill>
              <a:srgbClr val="008E4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4488980" y="5276414"/>
            <a:ext cx="448780" cy="364620"/>
          </a:xfrm>
          <a:prstGeom prst="roundRect">
            <a:avLst/>
          </a:prstGeom>
          <a:noFill/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</a:rPr>
              <a:t>8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256820" y="5259487"/>
            <a:ext cx="448780" cy="364620"/>
          </a:xfrm>
          <a:prstGeom prst="roundRect">
            <a:avLst/>
          </a:prstGeom>
          <a:noFill/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2060"/>
                </a:solidFill>
              </a:rPr>
              <a:t>6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920733" y="5259487"/>
            <a:ext cx="448780" cy="364620"/>
          </a:xfrm>
          <a:prstGeom prst="roundRect">
            <a:avLst/>
          </a:prstGeom>
          <a:noFill/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-6096" y="2933700"/>
            <a:ext cx="7321296" cy="7551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a) Hình A có số khối lập ph</a:t>
            </a:r>
            <a:r>
              <a:rPr lang="vi-VN" sz="2400" b="1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ươ</a:t>
            </a:r>
            <a:r>
              <a:rPr lang="en-US" sz="2400" b="1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ng nhỏ nhiều nhất.</a:t>
            </a:r>
          </a:p>
        </p:txBody>
      </p:sp>
      <p:sp>
        <p:nvSpPr>
          <p:cNvPr id="14" name="Rounded Rectangle 31">
            <a:extLst>
              <a:ext uri="{FF2B5EF4-FFF2-40B4-BE49-F238E27FC236}">
                <a16:creationId xmlns:a16="http://schemas.microsoft.com/office/drawing/2014/main" id="{BB379C2D-C0E5-4D8D-AF33-1532E906FC46}"/>
              </a:ext>
            </a:extLst>
          </p:cNvPr>
          <p:cNvSpPr/>
          <p:nvPr/>
        </p:nvSpPr>
        <p:spPr>
          <a:xfrm>
            <a:off x="4044267" y="4016880"/>
            <a:ext cx="448780" cy="364620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</a:rPr>
              <a:t>A</a:t>
            </a:r>
          </a:p>
        </p:txBody>
      </p:sp>
      <p:sp>
        <p:nvSpPr>
          <p:cNvPr id="15" name="Rounded Rectangle 32">
            <a:extLst>
              <a:ext uri="{FF2B5EF4-FFF2-40B4-BE49-F238E27FC236}">
                <a16:creationId xmlns:a16="http://schemas.microsoft.com/office/drawing/2014/main" id="{F8F6A9F3-234A-4EFD-9C96-B7E08ECBE29A}"/>
              </a:ext>
            </a:extLst>
          </p:cNvPr>
          <p:cNvSpPr/>
          <p:nvPr/>
        </p:nvSpPr>
        <p:spPr>
          <a:xfrm>
            <a:off x="5812107" y="3999953"/>
            <a:ext cx="448780" cy="364620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</a:rPr>
              <a:t>B</a:t>
            </a:r>
          </a:p>
        </p:txBody>
      </p:sp>
      <p:sp>
        <p:nvSpPr>
          <p:cNvPr id="16" name="Rounded Rectangle 33">
            <a:extLst>
              <a:ext uri="{FF2B5EF4-FFF2-40B4-BE49-F238E27FC236}">
                <a16:creationId xmlns:a16="http://schemas.microsoft.com/office/drawing/2014/main" id="{B4C220B6-F868-4CF1-BA0A-8CCEC60B7CAA}"/>
              </a:ext>
            </a:extLst>
          </p:cNvPr>
          <p:cNvSpPr/>
          <p:nvPr/>
        </p:nvSpPr>
        <p:spPr>
          <a:xfrm>
            <a:off x="7476020" y="3999953"/>
            <a:ext cx="448780" cy="364620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</a:rPr>
              <a:t>C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9474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 animBg="1"/>
      <p:bldP spid="33" grpId="0" animBg="1"/>
      <p:bldP spid="34" grpId="0" animBg="1"/>
      <p:bldP spid="35" grpId="0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90" l="0" r="100000">
                        <a14:foregroundMark x1="8503" y1="87741" x2="95238" y2="91919"/>
                        <a14:foregroundMark x1="3123" y1="98516" x2="96537" y2="83178"/>
                        <a14:foregroundMark x1="2968" y1="84937" x2="20841" y2="80099"/>
                        <a14:foregroundMark x1="41095" y1="85267" x2="61812" y2="81143"/>
                        <a14:foregroundMark x1="60668" y1="97086" x2="90569" y2="95382"/>
                        <a14:foregroundMark x1="79654" y1="79714" x2="76531" y2="79714"/>
                        <a14:foregroundMark x1="21985" y1="80429" x2="26778" y2="81473"/>
                        <a14:foregroundMark x1="43506" y1="96756" x2="53865" y2="96427"/>
                        <a14:foregroundMark x1="58101" y1="80099" x2="58813" y2="79054"/>
                        <a14:foregroundMark x1="39116" y1="82518" x2="37693" y2="81803"/>
                        <a14:foregroundMark x1="32468" y1="81473" x2="30056" y2="82188"/>
                        <a14:backgroundMark x1="11348" y1="23090" x2="55566" y2="33150"/>
                        <a14:backgroundMark x1="27489" y1="17482" x2="85622" y2="37658"/>
                        <a14:backgroundMark x1="17996" y1="60583" x2="91558" y2="59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6803" b="11334"/>
          <a:stretch/>
        </p:blipFill>
        <p:spPr>
          <a:xfrm>
            <a:off x="1" y="4950372"/>
            <a:ext cx="9144000" cy="764628"/>
          </a:xfrm>
          <a:prstGeom prst="rect">
            <a:avLst/>
          </a:prstGeom>
        </p:spPr>
      </p:pic>
      <p:sp>
        <p:nvSpPr>
          <p:cNvPr id="31" name="Rounded Rectangle 30"/>
          <p:cNvSpPr/>
          <p:nvPr/>
        </p:nvSpPr>
        <p:spPr>
          <a:xfrm>
            <a:off x="293770" y="498796"/>
            <a:ext cx="8660398" cy="152627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b) 			</a:t>
            </a:r>
            <a:r>
              <a:rPr lang="en-US" sz="2400" b="1" err="1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400" b="1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 giải</a:t>
            </a:r>
          </a:p>
          <a:p>
            <a:pPr algn="ctr"/>
            <a:r>
              <a:rPr lang="en-US" sz="2400" b="1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Hình A và B có tất cả số khối lập ph</a:t>
            </a:r>
            <a:r>
              <a:rPr lang="vi-VN" sz="2400" b="1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ươ</a:t>
            </a:r>
            <a:r>
              <a:rPr lang="en-US" sz="2400" b="1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ng nhỏ là:</a:t>
            </a:r>
          </a:p>
          <a:p>
            <a:pPr>
              <a:tabLst>
                <a:tab pos="2114550" algn="l"/>
              </a:tabLst>
            </a:pPr>
            <a:r>
              <a:rPr lang="en-US" sz="2400" b="1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	        8 </a:t>
            </a:r>
            <a:r>
              <a:rPr lang="en-US" sz="2400" b="1" dirty="0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+ 6 = 14 (</a:t>
            </a:r>
            <a:r>
              <a:rPr lang="en-US" sz="2400" b="1" dirty="0" err="1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khối</a:t>
            </a:r>
            <a:r>
              <a:rPr lang="en-US" sz="2400" b="1" dirty="0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en-US" sz="2400" b="1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                                          Đáp </a:t>
            </a:r>
            <a:r>
              <a:rPr lang="en-US" sz="2400" b="1" dirty="0" err="1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400" b="1" dirty="0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: 14 </a:t>
            </a:r>
            <a:r>
              <a:rPr lang="en-US" sz="2400" b="1" dirty="0" err="1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khối</a:t>
            </a:r>
            <a:r>
              <a:rPr lang="en-US" sz="2400" b="1" dirty="0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lập</a:t>
            </a:r>
            <a:r>
              <a:rPr lang="en-US" sz="2400" b="1" dirty="0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ph</a:t>
            </a:r>
            <a:r>
              <a:rPr lang="vi-VN" sz="2400" b="1" dirty="0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ươ</a:t>
            </a:r>
            <a:r>
              <a:rPr lang="en-US" sz="2400" b="1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ng nhỏ</a:t>
            </a:r>
            <a:r>
              <a:rPr lang="en-US" sz="2400" b="1" dirty="0">
                <a:solidFill>
                  <a:srgbClr val="008E4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774" b="94346" l="6266" r="96742">
                        <a14:foregroundMark x1="22556" y1="54770" x2="19048" y2="67491"/>
                        <a14:foregroundMark x1="81454" y1="60424" x2="79950" y2="73145"/>
                        <a14:foregroundMark x1="58396" y1="43463" x2="58897" y2="43816"/>
                        <a14:foregroundMark x1="80201" y1="12721" x2="81454" y2="28269"/>
                        <a14:foregroundMark x1="71679" y1="23675" x2="72180" y2="25442"/>
                        <a14:foregroundMark x1="12030" y1="56890" x2="18797" y2="51237"/>
                        <a14:foregroundMark x1="19799" y1="50883" x2="32832" y2="51237"/>
                        <a14:foregroundMark x1="32832" y1="51237" x2="33333" y2="70671"/>
                        <a14:foregroundMark x1="10526" y1="57951" x2="11028" y2="77032"/>
                        <a14:foregroundMark x1="10777" y1="77385" x2="23058" y2="77385"/>
                        <a14:foregroundMark x1="24060" y1="77385" x2="33584" y2="71025"/>
                        <a14:foregroundMark x1="11028" y1="77739" x2="23810" y2="77739"/>
                        <a14:foregroundMark x1="10526" y1="68198" x2="10526" y2="76325"/>
                        <a14:foregroundMark x1="40100" y1="68551" x2="43609" y2="64664"/>
                        <a14:foregroundMark x1="43609" y1="63958" x2="43609" y2="57597"/>
                        <a14:foregroundMark x1="43609" y1="57597" x2="47118" y2="54064"/>
                        <a14:foregroundMark x1="47118" y1="54064" x2="47118" y2="46996"/>
                        <a14:foregroundMark x1="47118" y1="46996" x2="51378" y2="43110"/>
                        <a14:foregroundMark x1="51378" y1="43110" x2="59900" y2="43816"/>
                        <a14:foregroundMark x1="59398" y1="43816" x2="59398" y2="52650"/>
                        <a14:foregroundMark x1="59649" y1="52650" x2="62406" y2="52650"/>
                        <a14:foregroundMark x1="62657" y1="53004" x2="63158" y2="63251"/>
                        <a14:foregroundMark x1="63659" y1="62898" x2="65915" y2="63604"/>
                        <a14:foregroundMark x1="65915" y1="63958" x2="66416" y2="73852"/>
                        <a14:foregroundMark x1="66416" y1="74205" x2="60902" y2="77739"/>
                        <a14:foregroundMark x1="61153" y1="78445" x2="40100" y2="77739"/>
                        <a14:foregroundMark x1="40100" y1="77739" x2="39348" y2="68198"/>
                        <a14:foregroundMark x1="72431" y1="58304" x2="72180" y2="77032"/>
                        <a14:foregroundMark x1="72180" y1="78092" x2="85965" y2="77739"/>
                        <a14:foregroundMark x1="85965" y1="77739" x2="91479" y2="73852"/>
                        <a14:foregroundMark x1="91479" y1="73852" x2="91729" y2="54770"/>
                        <a14:foregroundMark x1="91479" y1="54064" x2="76942" y2="54064"/>
                        <a14:foregroundMark x1="76942" y1="54064" x2="71429" y2="58304"/>
                        <a14:foregroundMark x1="74436" y1="26148" x2="77945" y2="20495"/>
                        <a14:foregroundMark x1="80451" y1="19435" x2="82456" y2="24735"/>
                        <a14:foregroundMark x1="82456" y1="31802" x2="78697" y2="34982"/>
                        <a14:foregroundMark x1="75689" y1="36042" x2="76942" y2="35336"/>
                        <a14:foregroundMark x1="10276" y1="75972" x2="10526" y2="77739"/>
                        <a14:foregroundMark x1="65664" y1="39223" x2="73684" y2="43463"/>
                        <a14:foregroundMark x1="73935" y1="43463" x2="76692" y2="41696"/>
                        <a14:foregroundMark x1="76942" y1="41343" x2="76441" y2="37102"/>
                        <a14:foregroundMark x1="64411" y1="36749" x2="63158" y2="38516"/>
                        <a14:foregroundMark x1="63409" y1="40989" x2="68170" y2="42756"/>
                        <a14:foregroundMark x1="69674" y1="44523" x2="83709" y2="43110"/>
                        <a14:foregroundMark x1="84962" y1="42403" x2="90727" y2="37102"/>
                        <a14:foregroundMark x1="82456" y1="20141" x2="83960" y2="25442"/>
                        <a14:foregroundMark x1="83960" y1="25795" x2="84461" y2="30742"/>
                        <a14:foregroundMark x1="84461" y1="31449" x2="84712" y2="33569"/>
                        <a14:foregroundMark x1="75940" y1="9894" x2="80702" y2="8834"/>
                        <a14:foregroundMark x1="80952" y1="9187" x2="83459" y2="12014"/>
                        <a14:foregroundMark x1="83960" y1="12721" x2="83960" y2="13781"/>
                        <a14:foregroundMark x1="83709" y1="15194" x2="82456" y2="18728"/>
                        <a14:foregroundMark x1="75439" y1="12014" x2="76441" y2="15194"/>
                        <a14:foregroundMark x1="76692" y1="16608" x2="76942" y2="20495"/>
                        <a14:foregroundMark x1="76441" y1="22615" x2="74436" y2="25088"/>
                        <a14:foregroundMark x1="74436" y1="24028" x2="70927" y2="21555"/>
                        <a14:foregroundMark x1="70426" y1="21555" x2="68170" y2="23675"/>
                        <a14:foregroundMark x1="68170" y1="24028" x2="68421" y2="27562"/>
                        <a14:foregroundMark x1="68672" y1="28269" x2="72431" y2="29329"/>
                        <a14:foregroundMark x1="69674" y1="30389" x2="66165" y2="33569"/>
                        <a14:foregroundMark x1="65414" y1="34276" x2="64662" y2="36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608" y="2171700"/>
            <a:ext cx="5459771" cy="3872469"/>
          </a:xfrm>
          <a:prstGeom prst="rect">
            <a:avLst/>
          </a:prstGeom>
        </p:spPr>
      </p:pic>
      <p:sp>
        <p:nvSpPr>
          <p:cNvPr id="33" name="Rounded Rectangle 32"/>
          <p:cNvSpPr/>
          <p:nvPr/>
        </p:nvSpPr>
        <p:spPr>
          <a:xfrm>
            <a:off x="4488980" y="5276414"/>
            <a:ext cx="448780" cy="364620"/>
          </a:xfrm>
          <a:prstGeom prst="roundRect">
            <a:avLst/>
          </a:prstGeom>
          <a:noFill/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2060"/>
                </a:solidFill>
              </a:rPr>
              <a:t>8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256820" y="5259487"/>
            <a:ext cx="448780" cy="364620"/>
          </a:xfrm>
          <a:prstGeom prst="roundRect">
            <a:avLst/>
          </a:prstGeom>
          <a:noFill/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2060"/>
                </a:solidFill>
              </a:rPr>
              <a:t>6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920733" y="5259487"/>
            <a:ext cx="448780" cy="364620"/>
          </a:xfrm>
          <a:prstGeom prst="roundRect">
            <a:avLst/>
          </a:prstGeom>
          <a:noFill/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231102" y="2682614"/>
            <a:ext cx="6187440" cy="7551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A, B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C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tất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bao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nhiêu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khối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lập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</a:t>
            </a:r>
            <a:r>
              <a:rPr lang="vi-VN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ươ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ng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nhỏ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7458950" y="-138991"/>
            <a:ext cx="1821125" cy="1321230"/>
            <a:chOff x="7308364" y="-320576"/>
            <a:chExt cx="2196079" cy="1690155"/>
          </a:xfrm>
        </p:grpSpPr>
        <p:pic>
          <p:nvPicPr>
            <p:cNvPr id="39" name="图片 37896" descr="1-2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873294">
              <a:off x="7308364" y="154420"/>
              <a:ext cx="1623772" cy="121515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0" name="图片 37895" descr="1-2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668722" y="-320576"/>
              <a:ext cx="1835721" cy="163175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4" name="Rounded Rectangle 31">
            <a:extLst>
              <a:ext uri="{FF2B5EF4-FFF2-40B4-BE49-F238E27FC236}">
                <a16:creationId xmlns:a16="http://schemas.microsoft.com/office/drawing/2014/main" id="{CE9F5805-9A59-486C-8A1E-D572ACA1BE2E}"/>
              </a:ext>
            </a:extLst>
          </p:cNvPr>
          <p:cNvSpPr/>
          <p:nvPr/>
        </p:nvSpPr>
        <p:spPr>
          <a:xfrm>
            <a:off x="3962400" y="4169280"/>
            <a:ext cx="448780" cy="364620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</a:rPr>
              <a:t>A</a:t>
            </a:r>
          </a:p>
        </p:txBody>
      </p:sp>
      <p:sp>
        <p:nvSpPr>
          <p:cNvPr id="15" name="Rounded Rectangle 32">
            <a:extLst>
              <a:ext uri="{FF2B5EF4-FFF2-40B4-BE49-F238E27FC236}">
                <a16:creationId xmlns:a16="http://schemas.microsoft.com/office/drawing/2014/main" id="{CE59E4D6-4E64-43A7-A8B1-C5264FEA61AF}"/>
              </a:ext>
            </a:extLst>
          </p:cNvPr>
          <p:cNvSpPr/>
          <p:nvPr/>
        </p:nvSpPr>
        <p:spPr>
          <a:xfrm>
            <a:off x="5730240" y="4152353"/>
            <a:ext cx="448780" cy="364620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</a:rPr>
              <a:t>B</a:t>
            </a:r>
          </a:p>
        </p:txBody>
      </p:sp>
      <p:sp>
        <p:nvSpPr>
          <p:cNvPr id="16" name="Rounded Rectangle 33">
            <a:extLst>
              <a:ext uri="{FF2B5EF4-FFF2-40B4-BE49-F238E27FC236}">
                <a16:creationId xmlns:a16="http://schemas.microsoft.com/office/drawing/2014/main" id="{655B850F-695F-44EA-BB17-6E33290D4329}"/>
              </a:ext>
            </a:extLst>
          </p:cNvPr>
          <p:cNvSpPr/>
          <p:nvPr/>
        </p:nvSpPr>
        <p:spPr>
          <a:xfrm>
            <a:off x="7394153" y="4152353"/>
            <a:ext cx="448780" cy="364620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</a:rPr>
              <a:t>C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5944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 animBg="1"/>
      <p:bldP spid="34" grpId="0" animBg="1"/>
      <p:bldP spid="35" grpId="0" animBg="1"/>
      <p:bldP spid="36" grpId="0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9144001" cy="5715000"/>
          </a:xfrm>
          <a:prstGeom prst="rect">
            <a:avLst/>
          </a:prstGeom>
        </p:spPr>
      </p:pic>
      <p:grpSp>
        <p:nvGrpSpPr>
          <p:cNvPr id="5" name="vong quay"/>
          <p:cNvGrpSpPr/>
          <p:nvPr/>
        </p:nvGrpSpPr>
        <p:grpSpPr>
          <a:xfrm>
            <a:off x="4369488" y="644632"/>
            <a:ext cx="3781594" cy="3777641"/>
            <a:chOff x="5425622" y="292790"/>
            <a:chExt cx="5834378" cy="582828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 rot="14949661">
              <a:off x="6674685" y="1251479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en-GB" sz="24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40</a:t>
              </a:r>
              <a:endParaRPr lang="vi-VN" sz="2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 rot="12232592">
              <a:off x="5742638" y="2167066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en-GB" sz="24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50</a:t>
              </a:r>
              <a:endParaRPr lang="vi-VN" sz="24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 rot="17590276">
              <a:off x="8020995" y="1248554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en-GB" sz="24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30</a:t>
              </a:r>
              <a:endParaRPr lang="vi-VN" sz="24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20155085">
              <a:off x="8934741" y="2220158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en-GB" sz="24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  <a:endParaRPr lang="vi-VN" sz="2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9501114">
              <a:off x="5591002" y="3537445"/>
              <a:ext cx="2255609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en-GB" sz="24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Chia </a:t>
              </a:r>
              <a:r>
                <a:rPr lang="en-GB" sz="2400" b="1" dirty="0" err="1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đôi</a:t>
              </a:r>
              <a:endParaRPr lang="vi-VN" sz="2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6703311">
              <a:off x="6660977" y="4475190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en-GB" sz="24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60</a:t>
              </a:r>
              <a:endParaRPr lang="vi-VN" sz="24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 rot="3829829">
              <a:off x="8019635" y="4482429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en-GB" sz="24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70</a:t>
              </a:r>
              <a:endParaRPr lang="vi-VN" sz="2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 rot="1321648">
              <a:off x="8940448" y="3253458"/>
              <a:ext cx="2025648" cy="1282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en-GB" sz="2400" b="1" dirty="0" err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Gấp</a:t>
              </a:r>
              <a:r>
                <a:rPr lang="en-GB" sz="24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GB" sz="2400" b="1" dirty="0" err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đôi</a:t>
              </a:r>
              <a:endParaRPr lang="vi-VN" sz="24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5" name="Isosceles Triangle 14"/>
          <p:cNvSpPr/>
          <p:nvPr/>
        </p:nvSpPr>
        <p:spPr>
          <a:xfrm rot="16200000">
            <a:off x="8130403" y="203373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6" name="quay dung"/>
          <p:cNvSpPr/>
          <p:nvPr/>
        </p:nvSpPr>
        <p:spPr>
          <a:xfrm>
            <a:off x="6980906" y="4498304"/>
            <a:ext cx="2028009" cy="636814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GB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lang="vi-VN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Rounded Rectangle 16">
            <a:hlinkClick r:id="rId7" action="ppaction://hlinksldjump"/>
          </p:cNvPr>
          <p:cNvSpPr/>
          <p:nvPr/>
        </p:nvSpPr>
        <p:spPr>
          <a:xfrm>
            <a:off x="622063" y="2505018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ounded Rectangle 17">
            <a:hlinkClick r:id="rId8" action="ppaction://hlinksldjump"/>
          </p:cNvPr>
          <p:cNvSpPr/>
          <p:nvPr/>
        </p:nvSpPr>
        <p:spPr>
          <a:xfrm>
            <a:off x="1745501" y="2505018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Rounded Rectangle 18">
            <a:hlinkClick r:id="rId9" action="ppaction://hlinksldjump"/>
          </p:cNvPr>
          <p:cNvSpPr/>
          <p:nvPr/>
        </p:nvSpPr>
        <p:spPr>
          <a:xfrm>
            <a:off x="2868938" y="2505018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Rounded Rectangle 19">
            <a:hlinkClick r:id="rId10" action="ppaction://hlinksldjump"/>
          </p:cNvPr>
          <p:cNvSpPr/>
          <p:nvPr/>
        </p:nvSpPr>
        <p:spPr>
          <a:xfrm>
            <a:off x="622631" y="3664573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ounded Rectangle 20">
            <a:hlinkClick r:id="rId11" action="ppaction://hlinksldjump"/>
          </p:cNvPr>
          <p:cNvSpPr/>
          <p:nvPr/>
        </p:nvSpPr>
        <p:spPr>
          <a:xfrm>
            <a:off x="1746069" y="3664573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ounded Rectangle 21">
            <a:hlinkClick r:id="rId12" action="ppaction://hlinksldjump"/>
          </p:cNvPr>
          <p:cNvSpPr/>
          <p:nvPr/>
        </p:nvSpPr>
        <p:spPr>
          <a:xfrm>
            <a:off x="2869506" y="3664573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05827" y="357083"/>
            <a:ext cx="3833422" cy="1454244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defRPr/>
            </a:pPr>
            <a:r>
              <a:rPr lang="en-US" sz="45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VÒNG QUAY </a:t>
            </a:r>
          </a:p>
          <a:p>
            <a:pPr algn="ctr" defTabSz="685800">
              <a:defRPr/>
            </a:pPr>
            <a:r>
              <a:rPr lang="en-US" sz="45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MAY MẮN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5" y="919898"/>
            <a:ext cx="371475" cy="32861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304" y="1191354"/>
            <a:ext cx="371475" cy="32861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363" y="795958"/>
            <a:ext cx="371475" cy="32861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873" y="644631"/>
            <a:ext cx="535781" cy="89296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645" y="2083759"/>
            <a:ext cx="1015661" cy="866298"/>
          </a:xfrm>
          <a:prstGeom prst="rect">
            <a:avLst/>
          </a:prstGeom>
        </p:spPr>
      </p:pic>
      <p:pic>
        <p:nvPicPr>
          <p:cNvPr id="29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285614" y="-520300"/>
            <a:ext cx="457200" cy="457200"/>
          </a:xfrm>
          <a:prstGeom prst="rect">
            <a:avLst/>
          </a:prstGeom>
        </p:spPr>
      </p:pic>
      <p:sp>
        <p:nvSpPr>
          <p:cNvPr id="30" name="Isosceles Triangle 29"/>
          <p:cNvSpPr/>
          <p:nvPr/>
        </p:nvSpPr>
        <p:spPr>
          <a:xfrm rot="16200000">
            <a:off x="8130403" y="203373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1" name="Isosceles Triangle 30"/>
          <p:cNvSpPr/>
          <p:nvPr/>
        </p:nvSpPr>
        <p:spPr>
          <a:xfrm rot="16200000">
            <a:off x="8130403" y="203373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8130403" y="203373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8130403" y="203373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8130403" y="203373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5" name="Isosceles Triangle 34"/>
          <p:cNvSpPr/>
          <p:nvPr/>
        </p:nvSpPr>
        <p:spPr>
          <a:xfrm rot="16200000">
            <a:off x="8130403" y="203373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6" name="Isosceles Triangle 35"/>
          <p:cNvSpPr/>
          <p:nvPr/>
        </p:nvSpPr>
        <p:spPr>
          <a:xfrm rot="16200000">
            <a:off x="8130403" y="203373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7" name="Isosceles Triangle 36"/>
          <p:cNvSpPr/>
          <p:nvPr/>
        </p:nvSpPr>
        <p:spPr>
          <a:xfrm rot="16200000">
            <a:off x="8130403" y="203373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8" name="Isosceles Triangle 37"/>
          <p:cNvSpPr/>
          <p:nvPr/>
        </p:nvSpPr>
        <p:spPr>
          <a:xfrm rot="16200000">
            <a:off x="8130403" y="203373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9" name="Isosceles Triangle 38"/>
          <p:cNvSpPr/>
          <p:nvPr/>
        </p:nvSpPr>
        <p:spPr>
          <a:xfrm rot="16200000">
            <a:off x="8130403" y="203373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0" name="Isosceles Triangle 39"/>
          <p:cNvSpPr/>
          <p:nvPr/>
        </p:nvSpPr>
        <p:spPr>
          <a:xfrm rot="16200000">
            <a:off x="8130403" y="203373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Isosceles Triangle 40"/>
          <p:cNvSpPr/>
          <p:nvPr/>
        </p:nvSpPr>
        <p:spPr>
          <a:xfrm rot="16200000">
            <a:off x="8130403" y="203373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8130403" y="203373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8130403" y="203373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4" name="Isosceles Triangle 43"/>
          <p:cNvSpPr/>
          <p:nvPr/>
        </p:nvSpPr>
        <p:spPr>
          <a:xfrm rot="16200000">
            <a:off x="8130403" y="203373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5" name="Isosceles Triangle 44"/>
          <p:cNvSpPr/>
          <p:nvPr/>
        </p:nvSpPr>
        <p:spPr>
          <a:xfrm rot="16200000">
            <a:off x="8130403" y="203373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6" name="Isosceles Triangle 45"/>
          <p:cNvSpPr/>
          <p:nvPr/>
        </p:nvSpPr>
        <p:spPr>
          <a:xfrm rot="16200000">
            <a:off x="8130403" y="203373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7" name="Isosceles Triangle 46"/>
          <p:cNvSpPr/>
          <p:nvPr/>
        </p:nvSpPr>
        <p:spPr>
          <a:xfrm rot="16200000">
            <a:off x="8130403" y="203373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8130403" y="203373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8130403" y="203373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0" name="Heart 49">
            <a:hlinkClick r:id="rId17" action="ppaction://hlinksldjump"/>
          </p:cNvPr>
          <p:cNvSpPr/>
          <p:nvPr/>
        </p:nvSpPr>
        <p:spPr>
          <a:xfrm rot="5400000">
            <a:off x="8513716" y="2225587"/>
            <a:ext cx="587829" cy="587828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70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66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66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66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66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66"/>
                                      </p:to>
                                    </p:animClr>
                                    <p:set>
                                      <p:cBhvr>
                                        <p:cTn id="1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66"/>
                                      </p:to>
                                    </p:animClr>
                                    <p:set>
                                      <p:cBhvr>
                                        <p:cTn id="1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2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23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90" l="0" r="100000">
                        <a14:foregroundMark x1="8503" y1="87741" x2="95238" y2="91919"/>
                        <a14:foregroundMark x1="3123" y1="98516" x2="96537" y2="83178"/>
                        <a14:foregroundMark x1="2968" y1="84937" x2="20841" y2="80099"/>
                        <a14:foregroundMark x1="41095" y1="85267" x2="61812" y2="81143"/>
                        <a14:foregroundMark x1="60668" y1="97086" x2="90569" y2="95382"/>
                        <a14:foregroundMark x1="79654" y1="79714" x2="76531" y2="79714"/>
                        <a14:foregroundMark x1="21985" y1="80429" x2="26778" y2="81473"/>
                        <a14:foregroundMark x1="43506" y1="96756" x2="53865" y2="96427"/>
                        <a14:foregroundMark x1="58101" y1="80099" x2="58813" y2="79054"/>
                        <a14:foregroundMark x1="39116" y1="82518" x2="37693" y2="81803"/>
                        <a14:foregroundMark x1="32468" y1="81473" x2="30056" y2="82188"/>
                        <a14:backgroundMark x1="11348" y1="23090" x2="55566" y2="33150"/>
                        <a14:backgroundMark x1="27489" y1="17482" x2="85622" y2="37658"/>
                        <a14:backgroundMark x1="17996" y1="60583" x2="91558" y2="59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6803" b="11334"/>
          <a:stretch/>
        </p:blipFill>
        <p:spPr>
          <a:xfrm>
            <a:off x="1" y="4950372"/>
            <a:ext cx="9144000" cy="764628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5881305" y="-79083"/>
            <a:ext cx="3195436" cy="2616630"/>
            <a:chOff x="7308364" y="-320576"/>
            <a:chExt cx="2196079" cy="1690155"/>
          </a:xfrm>
        </p:grpSpPr>
        <p:pic>
          <p:nvPicPr>
            <p:cNvPr id="26" name="图片 37896" descr="1-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873294">
              <a:off x="7308364" y="154420"/>
              <a:ext cx="1623772" cy="121515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7" name="图片 37895" descr="1-2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68722" y="-320576"/>
              <a:ext cx="1835721" cy="163175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4" name="TextBox 23"/>
          <p:cNvSpPr txBox="1"/>
          <p:nvPr/>
        </p:nvSpPr>
        <p:spPr>
          <a:xfrm>
            <a:off x="4191000" y="2776766"/>
            <a:ext cx="477239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Ôn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bảng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cộng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qua 10.</a:t>
            </a:r>
          </a:p>
          <a:p>
            <a:pPr marL="285750" indent="-285750">
              <a:buFontTx/>
              <a:buChar char="-"/>
            </a:pP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Xem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trước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sau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:</a:t>
            </a:r>
          </a:p>
          <a:p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2 -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Luyện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chung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”.</a:t>
            </a:r>
          </a:p>
        </p:txBody>
      </p:sp>
      <p:pic>
        <p:nvPicPr>
          <p:cNvPr id="29" name="图片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575" y="154447"/>
            <a:ext cx="4495800" cy="5397349"/>
          </a:xfrm>
          <a:prstGeom prst="rect">
            <a:avLst/>
          </a:prstGeom>
        </p:spPr>
      </p:pic>
      <p:pic>
        <p:nvPicPr>
          <p:cNvPr id="30" name="图片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468" y="4348947"/>
            <a:ext cx="6508533" cy="120284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235F6F12-CCEE-452A-A579-1E14567FB943}"/>
              </a:ext>
            </a:extLst>
          </p:cNvPr>
          <p:cNvSpPr txBox="1"/>
          <p:nvPr/>
        </p:nvSpPr>
        <p:spPr>
          <a:xfrm>
            <a:off x="908685" y="1453327"/>
            <a:ext cx="2621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spc="100" dirty="0" err="1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Củng</a:t>
            </a:r>
            <a:r>
              <a:rPr lang="en-US" sz="40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100" err="1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cố</a:t>
            </a:r>
            <a:r>
              <a:rPr lang="en-US" sz="4000" b="1" spc="10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4000" b="1" spc="10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100" dirty="0" err="1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dặn</a:t>
            </a:r>
            <a:r>
              <a:rPr lang="en-US" sz="40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100" dirty="0" err="1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dò</a:t>
            </a:r>
            <a:endParaRPr lang="en-US" sz="40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150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3294" b="5729"/>
          <a:stretch/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5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90" l="0" r="100000">
                        <a14:foregroundMark x1="8503" y1="87741" x2="95238" y2="91919"/>
                        <a14:foregroundMark x1="3123" y1="98516" x2="96537" y2="83178"/>
                        <a14:foregroundMark x1="2968" y1="84937" x2="20841" y2="80099"/>
                        <a14:foregroundMark x1="41095" y1="85267" x2="61812" y2="81143"/>
                        <a14:foregroundMark x1="60668" y1="97086" x2="90569" y2="95382"/>
                        <a14:foregroundMark x1="79654" y1="79714" x2="76531" y2="79714"/>
                        <a14:foregroundMark x1="21985" y1="80429" x2="26778" y2="81473"/>
                        <a14:foregroundMark x1="43506" y1="96756" x2="53865" y2="96427"/>
                        <a14:foregroundMark x1="58101" y1="80099" x2="58813" y2="79054"/>
                        <a14:foregroundMark x1="39116" y1="82518" x2="37693" y2="81803"/>
                        <a14:foregroundMark x1="32468" y1="81473" x2="30056" y2="82188"/>
                        <a14:backgroundMark x1="11348" y1="23090" x2="55566" y2="33150"/>
                        <a14:backgroundMark x1="27489" y1="17482" x2="85622" y2="37658"/>
                        <a14:backgroundMark x1="17996" y1="60583" x2="91558" y2="59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6803" b="11334"/>
          <a:stretch/>
        </p:blipFill>
        <p:spPr>
          <a:xfrm>
            <a:off x="0" y="5169003"/>
            <a:ext cx="9144000" cy="57347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303588" y="1626768"/>
            <a:ext cx="6435943" cy="595241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en-US" sz="3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CHÀO TẠM BIỆT CÁC CON!</a:t>
            </a:r>
          </a:p>
        </p:txBody>
      </p:sp>
      <p:pic>
        <p:nvPicPr>
          <p:cNvPr id="19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67" t="33778" r="52133" b="24148"/>
          <a:stretch/>
        </p:blipFill>
        <p:spPr>
          <a:xfrm>
            <a:off x="6044856" y="3938969"/>
            <a:ext cx="1291067" cy="1571773"/>
          </a:xfrm>
          <a:prstGeom prst="rect">
            <a:avLst/>
          </a:prstGeom>
        </p:spPr>
      </p:pic>
      <p:pic>
        <p:nvPicPr>
          <p:cNvPr id="20" name="图片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18" t="33778" r="36813" b="24385"/>
          <a:stretch/>
        </p:blipFill>
        <p:spPr>
          <a:xfrm>
            <a:off x="7027924" y="3551256"/>
            <a:ext cx="1072242" cy="1509823"/>
          </a:xfrm>
          <a:prstGeom prst="rect">
            <a:avLst/>
          </a:prstGeom>
        </p:spPr>
      </p:pic>
      <p:pic>
        <p:nvPicPr>
          <p:cNvPr id="21" name="图片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00" t="31289" r="22801" b="23674"/>
          <a:stretch/>
        </p:blipFill>
        <p:spPr>
          <a:xfrm>
            <a:off x="7509309" y="2844663"/>
            <a:ext cx="1181714" cy="1599293"/>
          </a:xfrm>
          <a:prstGeom prst="rect">
            <a:avLst/>
          </a:prstGeom>
        </p:spPr>
      </p:pic>
      <p:pic>
        <p:nvPicPr>
          <p:cNvPr id="23" name="图片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67" t="31526" r="6533" b="22726"/>
          <a:stretch/>
        </p:blipFill>
        <p:spPr>
          <a:xfrm>
            <a:off x="7919801" y="1947369"/>
            <a:ext cx="1194027" cy="1551833"/>
          </a:xfrm>
          <a:prstGeom prst="rect">
            <a:avLst/>
          </a:prstGeom>
        </p:spPr>
      </p:pic>
      <p:pic>
        <p:nvPicPr>
          <p:cNvPr id="24" name="图片 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6" t="71770" r="8149"/>
          <a:stretch/>
        </p:blipFill>
        <p:spPr>
          <a:xfrm>
            <a:off x="325084" y="4300714"/>
            <a:ext cx="5647267" cy="1210028"/>
          </a:xfrm>
          <a:prstGeom prst="rect">
            <a:avLst/>
          </a:prstGeom>
        </p:spPr>
      </p:pic>
      <p:grpSp>
        <p:nvGrpSpPr>
          <p:cNvPr id="25" name="组合 8"/>
          <p:cNvGrpSpPr/>
          <p:nvPr/>
        </p:nvGrpSpPr>
        <p:grpSpPr>
          <a:xfrm>
            <a:off x="1303588" y="2189187"/>
            <a:ext cx="4191000" cy="2871893"/>
            <a:chOff x="2178756" y="1295062"/>
            <a:chExt cx="5588000" cy="3446271"/>
          </a:xfrm>
        </p:grpSpPr>
        <p:pic>
          <p:nvPicPr>
            <p:cNvPr id="29" name="图片 4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827" t="34897" r="15062" b="7820"/>
            <a:stretch/>
          </p:blipFill>
          <p:spPr>
            <a:xfrm>
              <a:off x="2178756" y="1794932"/>
              <a:ext cx="5588000" cy="2946401"/>
            </a:xfrm>
            <a:prstGeom prst="rect">
              <a:avLst/>
            </a:prstGeom>
          </p:spPr>
        </p:pic>
        <p:pic>
          <p:nvPicPr>
            <p:cNvPr id="30" name="图片 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9912" y="1295062"/>
              <a:ext cx="1973070" cy="1973070"/>
            </a:xfrm>
            <a:prstGeom prst="rect">
              <a:avLst/>
            </a:prstGeom>
          </p:spPr>
        </p:pic>
        <p:pic>
          <p:nvPicPr>
            <p:cNvPr id="31" name="图片 6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478" t="38478" r="37870" b="37870"/>
            <a:stretch/>
          </p:blipFill>
          <p:spPr>
            <a:xfrm>
              <a:off x="4634088" y="2126684"/>
              <a:ext cx="329891" cy="329891"/>
            </a:xfrm>
            <a:prstGeom prst="rect">
              <a:avLst/>
            </a:prstGeom>
          </p:spPr>
        </p:pic>
      </p:grpSp>
      <p:pic>
        <p:nvPicPr>
          <p:cNvPr id="32" name="图片 14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81" y="2370767"/>
            <a:ext cx="607807" cy="7974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30"/>
            <a:ext cx="1540011" cy="110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986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3294" b="5729"/>
          <a:stretch/>
        </p:blipFill>
        <p:spPr>
          <a:xfrm>
            <a:off x="0" y="0"/>
            <a:ext cx="9195471" cy="5715000"/>
          </a:xfrm>
          <a:prstGeom prst="rect">
            <a:avLst/>
          </a:prstGeom>
        </p:spPr>
      </p:pic>
      <p:pic>
        <p:nvPicPr>
          <p:cNvPr id="5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90" l="0" r="100000">
                        <a14:foregroundMark x1="8503" y1="87741" x2="95238" y2="91919"/>
                        <a14:foregroundMark x1="3123" y1="98516" x2="96537" y2="83178"/>
                        <a14:foregroundMark x1="2968" y1="84937" x2="20841" y2="80099"/>
                        <a14:foregroundMark x1="41095" y1="85267" x2="61812" y2="81143"/>
                        <a14:foregroundMark x1="60668" y1="97086" x2="90569" y2="95382"/>
                        <a14:foregroundMark x1="79654" y1="79714" x2="76531" y2="79714"/>
                        <a14:foregroundMark x1="21985" y1="80429" x2="26778" y2="81473"/>
                        <a14:foregroundMark x1="43506" y1="96756" x2="53865" y2="96427"/>
                        <a14:foregroundMark x1="58101" y1="80099" x2="58813" y2="79054"/>
                        <a14:foregroundMark x1="39116" y1="82518" x2="37693" y2="81803"/>
                        <a14:foregroundMark x1="32468" y1="81473" x2="30056" y2="82188"/>
                        <a14:backgroundMark x1="11348" y1="23090" x2="55566" y2="33150"/>
                        <a14:backgroundMark x1="27489" y1="17482" x2="85622" y2="37658"/>
                        <a14:backgroundMark x1="17996" y1="60583" x2="91558" y2="59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6803" b="11334"/>
          <a:stretch/>
        </p:blipFill>
        <p:spPr>
          <a:xfrm>
            <a:off x="-1" y="5136957"/>
            <a:ext cx="9195471" cy="573471"/>
          </a:xfrm>
          <a:prstGeom prst="rect">
            <a:avLst/>
          </a:prstGeom>
        </p:spPr>
      </p:pic>
      <p:sp>
        <p:nvSpPr>
          <p:cNvPr id="6" name="Google Shape;212;p2"/>
          <p:cNvSpPr/>
          <p:nvPr/>
        </p:nvSpPr>
        <p:spPr>
          <a:xfrm>
            <a:off x="676956" y="1435702"/>
            <a:ext cx="8303759" cy="1206404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accent1">
              <a:lumMod val="40000"/>
              <a:lumOff val="60000"/>
              <a:alpha val="47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defTabSz="633413">
              <a:buClr>
                <a:srgbClr val="7030A0"/>
              </a:buClr>
              <a:buSzPts val="3200"/>
            </a:pP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	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Số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hạng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thứ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nhất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là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7.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số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hạng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thứ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hai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là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7</a:t>
            </a:r>
          </a:p>
          <a:p>
            <a:pPr defTabSz="633413">
              <a:buClr>
                <a:srgbClr val="7030A0"/>
              </a:buClr>
              <a:buSzPts val="3200"/>
            </a:pP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	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Tổng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của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hai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số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đó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là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:</a:t>
            </a:r>
            <a:endParaRPr sz="2800" b="1" dirty="0">
              <a:solidFill>
                <a:srgbClr val="7030A0"/>
              </a:solidFill>
              <a:latin typeface="Arial" panose="020B0604020202020204" pitchFamily="34" charset="0"/>
              <a:ea typeface="Tahoma"/>
              <a:cs typeface="Arial" panose="020B0604020202020204" pitchFamily="34" charset="0"/>
              <a:sym typeface="Tahoma"/>
            </a:endParaRPr>
          </a:p>
        </p:txBody>
      </p:sp>
      <p:sp>
        <p:nvSpPr>
          <p:cNvPr id="7" name="Google Shape;213;p2"/>
          <p:cNvSpPr/>
          <p:nvPr/>
        </p:nvSpPr>
        <p:spPr>
          <a:xfrm>
            <a:off x="1597511" y="3052523"/>
            <a:ext cx="5948979" cy="1035802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7030A0">
              <a:alpha val="46000"/>
            </a:srgb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lt1"/>
              </a:buClr>
              <a:buSzPts val="3200"/>
            </a:pPr>
            <a:r>
              <a:rPr lang="en-US" sz="3600" b="1" dirty="0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7 + 7 = 14</a:t>
            </a:r>
            <a:endParaRPr sz="3600" b="1" dirty="0">
              <a:solidFill>
                <a:schemeClr val="lt1"/>
              </a:solidFill>
              <a:latin typeface="Arial" panose="020B0604020202020204" pitchFamily="34" charset="0"/>
              <a:ea typeface="Tahoma"/>
              <a:cs typeface="Arial" panose="020B0604020202020204" pitchFamily="34" charset="0"/>
              <a:sym typeface="Tahoma"/>
            </a:endParaRPr>
          </a:p>
        </p:txBody>
      </p:sp>
      <p:sp>
        <p:nvSpPr>
          <p:cNvPr id="8" name="Google Shape;214;p2">
            <a:hlinkClick r:id="rId6" action="ppaction://hlinksldjump"/>
          </p:cNvPr>
          <p:cNvSpPr/>
          <p:nvPr/>
        </p:nvSpPr>
        <p:spPr>
          <a:xfrm flipH="1">
            <a:off x="6683829" y="4445362"/>
            <a:ext cx="2296886" cy="751114"/>
          </a:xfrm>
          <a:prstGeom prst="homePlate">
            <a:avLst>
              <a:gd name="adj" fmla="val 50000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rgbClr val="2E75B5"/>
              </a:buClr>
              <a:buSzPts val="3200"/>
            </a:pPr>
            <a:r>
              <a:rPr lang="en-US" sz="2400" b="1" dirty="0">
                <a:solidFill>
                  <a:srgbClr val="2E75B5"/>
                </a:solidFill>
                <a:latin typeface="Tahoma"/>
                <a:ea typeface="Tahoma"/>
                <a:cs typeface="Tahoma"/>
                <a:sym typeface="Tahoma"/>
              </a:rPr>
              <a:t>QUAY VỀ</a:t>
            </a:r>
            <a:endParaRPr sz="2400" b="1" dirty="0">
              <a:solidFill>
                <a:srgbClr val="2E75B5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66308" y="194322"/>
            <a:ext cx="257175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432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1 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r="3294" b="5729"/>
          <a:stretch/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5" name="图片 7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890" l="0" r="100000">
                        <a14:foregroundMark x1="8503" y1="87741" x2="95238" y2="91919"/>
                        <a14:foregroundMark x1="3123" y1="98516" x2="96537" y2="83178"/>
                        <a14:foregroundMark x1="2968" y1="84937" x2="20841" y2="80099"/>
                        <a14:foregroundMark x1="41095" y1="85267" x2="61812" y2="81143"/>
                        <a14:foregroundMark x1="60668" y1="97086" x2="90569" y2="95382"/>
                        <a14:foregroundMark x1="79654" y1="79714" x2="76531" y2="79714"/>
                        <a14:foregroundMark x1="21985" y1="80429" x2="26778" y2="81473"/>
                        <a14:foregroundMark x1="43506" y1="96756" x2="53865" y2="96427"/>
                        <a14:foregroundMark x1="58101" y1="80099" x2="58813" y2="79054"/>
                        <a14:foregroundMark x1="39116" y1="82518" x2="37693" y2="81803"/>
                        <a14:foregroundMark x1="32468" y1="81473" x2="30056" y2="82188"/>
                        <a14:backgroundMark x1="11348" y1="23090" x2="55566" y2="33150"/>
                        <a14:backgroundMark x1="27489" y1="17482" x2="85622" y2="37658"/>
                        <a14:backgroundMark x1="17996" y1="60583" x2="91558" y2="59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6803" b="11334"/>
          <a:stretch/>
        </p:blipFill>
        <p:spPr>
          <a:xfrm>
            <a:off x="0" y="5169003"/>
            <a:ext cx="9144000" cy="573471"/>
          </a:xfrm>
          <a:prstGeom prst="rect">
            <a:avLst/>
          </a:prstGeom>
        </p:spPr>
      </p:pic>
      <p:sp>
        <p:nvSpPr>
          <p:cNvPr id="6" name="Google Shape;212;p2"/>
          <p:cNvSpPr/>
          <p:nvPr/>
        </p:nvSpPr>
        <p:spPr>
          <a:xfrm>
            <a:off x="676956" y="1141516"/>
            <a:ext cx="8467044" cy="1537206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accent1">
              <a:lumMod val="40000"/>
              <a:lumOff val="60000"/>
              <a:alpha val="47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Clr>
                <a:srgbClr val="7030A0"/>
              </a:buClr>
              <a:buSzPts val="3200"/>
            </a:pP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	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Số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hạng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thứ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nhất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là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4,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số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hạng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thứ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hai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là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</a:p>
          <a:p>
            <a:pPr>
              <a:buClr>
                <a:srgbClr val="7030A0"/>
              </a:buClr>
              <a:buSzPts val="3200"/>
            </a:pP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	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số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lớn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nhất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có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1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chữ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số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. </a:t>
            </a:r>
          </a:p>
          <a:p>
            <a:pPr>
              <a:buClr>
                <a:srgbClr val="7030A0"/>
              </a:buClr>
              <a:buSzPts val="3200"/>
            </a:pP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	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Tổng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của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hai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số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đó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là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:</a:t>
            </a:r>
            <a:endParaRPr sz="2800" b="1" dirty="0">
              <a:solidFill>
                <a:srgbClr val="7030A0"/>
              </a:solidFill>
              <a:latin typeface="Arial" panose="020B0604020202020204" pitchFamily="34" charset="0"/>
              <a:ea typeface="Tahoma"/>
              <a:cs typeface="Arial" panose="020B0604020202020204" pitchFamily="34" charset="0"/>
              <a:sym typeface="Tahoma"/>
            </a:endParaRPr>
          </a:p>
        </p:txBody>
      </p:sp>
      <p:sp>
        <p:nvSpPr>
          <p:cNvPr id="7" name="Google Shape;213;p2"/>
          <p:cNvSpPr/>
          <p:nvPr/>
        </p:nvSpPr>
        <p:spPr>
          <a:xfrm>
            <a:off x="1597511" y="3052523"/>
            <a:ext cx="5948979" cy="1035802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7030A0">
              <a:alpha val="46000"/>
            </a:srgb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lt1"/>
              </a:buClr>
              <a:buSzPts val="3200"/>
            </a:pPr>
            <a:r>
              <a:rPr lang="en-US" sz="3600" b="1" dirty="0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4 + 9 = 13</a:t>
            </a:r>
            <a:endParaRPr sz="3600" b="1" dirty="0">
              <a:solidFill>
                <a:schemeClr val="lt1"/>
              </a:solidFill>
              <a:latin typeface="Arial" panose="020B0604020202020204" pitchFamily="34" charset="0"/>
              <a:ea typeface="Tahoma"/>
              <a:cs typeface="Arial" panose="020B0604020202020204" pitchFamily="34" charset="0"/>
              <a:sym typeface="Tahoma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81000" y="149827"/>
            <a:ext cx="2571750" cy="2571750"/>
          </a:xfrm>
          <a:prstGeom prst="rect">
            <a:avLst/>
          </a:prstGeom>
        </p:spPr>
      </p:pic>
      <p:sp>
        <p:nvSpPr>
          <p:cNvPr id="9" name="Google Shape;214;p2">
            <a:hlinkClick r:id="rId9" action="ppaction://hlinksldjump"/>
          </p:cNvPr>
          <p:cNvSpPr/>
          <p:nvPr/>
        </p:nvSpPr>
        <p:spPr>
          <a:xfrm flipH="1">
            <a:off x="6683829" y="4445362"/>
            <a:ext cx="2296886" cy="751114"/>
          </a:xfrm>
          <a:prstGeom prst="homePlate">
            <a:avLst>
              <a:gd name="adj" fmla="val 50000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rgbClr val="2E75B5"/>
              </a:buClr>
              <a:buSzPts val="3200"/>
            </a:pPr>
            <a:r>
              <a:rPr lang="en-US" sz="2400" b="1" dirty="0">
                <a:solidFill>
                  <a:srgbClr val="2E75B5"/>
                </a:solidFill>
                <a:latin typeface="Tahoma"/>
                <a:ea typeface="Tahoma"/>
                <a:cs typeface="Tahoma"/>
                <a:sym typeface="Tahoma"/>
              </a:rPr>
              <a:t>QUAY VỀ</a:t>
            </a:r>
            <a:endParaRPr sz="2400" b="1" dirty="0">
              <a:solidFill>
                <a:srgbClr val="2E75B5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8" name="儿童歌曲 - 音乐剧背景音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22130" y="267474"/>
            <a:ext cx="414753" cy="46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72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1 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3294" b="5729"/>
          <a:stretch/>
        </p:blipFill>
        <p:spPr>
          <a:xfrm>
            <a:off x="0" y="42862"/>
            <a:ext cx="9144000" cy="5672138"/>
          </a:xfrm>
          <a:prstGeom prst="rect">
            <a:avLst/>
          </a:prstGeom>
        </p:spPr>
      </p:pic>
      <p:pic>
        <p:nvPicPr>
          <p:cNvPr id="5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90" l="0" r="100000">
                        <a14:foregroundMark x1="8503" y1="87741" x2="95238" y2="91919"/>
                        <a14:foregroundMark x1="3123" y1="98516" x2="96537" y2="83178"/>
                        <a14:foregroundMark x1="2968" y1="84937" x2="20841" y2="80099"/>
                        <a14:foregroundMark x1="41095" y1="85267" x2="61812" y2="81143"/>
                        <a14:foregroundMark x1="60668" y1="97086" x2="90569" y2="95382"/>
                        <a14:foregroundMark x1="79654" y1="79714" x2="76531" y2="79714"/>
                        <a14:foregroundMark x1="21985" y1="80429" x2="26778" y2="81473"/>
                        <a14:foregroundMark x1="43506" y1="96756" x2="53865" y2="96427"/>
                        <a14:foregroundMark x1="58101" y1="80099" x2="58813" y2="79054"/>
                        <a14:foregroundMark x1="39116" y1="82518" x2="37693" y2="81803"/>
                        <a14:foregroundMark x1="32468" y1="81473" x2="30056" y2="82188"/>
                        <a14:backgroundMark x1="11348" y1="23090" x2="55566" y2="33150"/>
                        <a14:backgroundMark x1="27489" y1="17482" x2="85622" y2="37658"/>
                        <a14:backgroundMark x1="17996" y1="60583" x2="91558" y2="59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6803" b="11334"/>
          <a:stretch/>
        </p:blipFill>
        <p:spPr>
          <a:xfrm>
            <a:off x="0" y="5169003"/>
            <a:ext cx="9144000" cy="573471"/>
          </a:xfrm>
          <a:prstGeom prst="rect">
            <a:avLst/>
          </a:prstGeom>
        </p:spPr>
      </p:pic>
      <p:sp>
        <p:nvSpPr>
          <p:cNvPr id="6" name="Google Shape;212;p2"/>
          <p:cNvSpPr/>
          <p:nvPr/>
        </p:nvSpPr>
        <p:spPr>
          <a:xfrm>
            <a:off x="676956" y="1185862"/>
            <a:ext cx="8303759" cy="158021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accent1">
              <a:lumMod val="40000"/>
              <a:lumOff val="60000"/>
              <a:alpha val="47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Clr>
                <a:srgbClr val="7030A0"/>
              </a:buClr>
              <a:buSzPts val="3200"/>
            </a:pP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	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Số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cần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điền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vào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      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là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:</a:t>
            </a:r>
          </a:p>
          <a:p>
            <a:pPr>
              <a:buClr>
                <a:srgbClr val="7030A0"/>
              </a:buClr>
              <a:buSzPts val="3200"/>
            </a:pPr>
            <a:endParaRPr lang="en-US" sz="3200" b="1" dirty="0">
              <a:solidFill>
                <a:srgbClr val="7030A0"/>
              </a:solidFill>
              <a:latin typeface="Arial" panose="020B0604020202020204" pitchFamily="34" charset="0"/>
              <a:ea typeface="Tahoma"/>
              <a:cs typeface="Arial" panose="020B0604020202020204" pitchFamily="34" charset="0"/>
              <a:sym typeface="Tahoma"/>
            </a:endParaRPr>
          </a:p>
          <a:p>
            <a:pPr>
              <a:buClr>
                <a:srgbClr val="7030A0"/>
              </a:buClr>
              <a:buSzPts val="3200"/>
            </a:pP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	 </a:t>
            </a:r>
            <a:endParaRPr sz="3200" b="1" dirty="0">
              <a:solidFill>
                <a:srgbClr val="7030A0"/>
              </a:solidFill>
              <a:latin typeface="Arial" panose="020B0604020202020204" pitchFamily="34" charset="0"/>
              <a:ea typeface="Tahoma"/>
              <a:cs typeface="Arial" panose="020B0604020202020204" pitchFamily="34" charset="0"/>
              <a:sym typeface="Tahoma"/>
            </a:endParaRPr>
          </a:p>
        </p:txBody>
      </p:sp>
      <p:sp>
        <p:nvSpPr>
          <p:cNvPr id="7" name="Google Shape;213;p2"/>
          <p:cNvSpPr/>
          <p:nvPr/>
        </p:nvSpPr>
        <p:spPr>
          <a:xfrm>
            <a:off x="1597511" y="3052523"/>
            <a:ext cx="5948979" cy="1035802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7030A0">
              <a:alpha val="46000"/>
            </a:srgb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lt1"/>
              </a:buClr>
              <a:buSzPts val="3200"/>
            </a:pPr>
            <a:r>
              <a:rPr lang="en-US" sz="3600" b="1" dirty="0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12</a:t>
            </a:r>
            <a:endParaRPr sz="3600" b="1" dirty="0">
              <a:solidFill>
                <a:schemeClr val="lt1"/>
              </a:solidFill>
              <a:latin typeface="Arial" panose="020B0604020202020204" pitchFamily="34" charset="0"/>
              <a:ea typeface="Tahoma"/>
              <a:cs typeface="Arial" panose="020B0604020202020204" pitchFamily="34" charset="0"/>
              <a:sym typeface="Tahoma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66308" y="194322"/>
            <a:ext cx="2571750" cy="25717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090323" y="1212356"/>
            <a:ext cx="485775" cy="471488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3" name="Oval 2"/>
          <p:cNvSpPr/>
          <p:nvPr/>
        </p:nvSpPr>
        <p:spPr>
          <a:xfrm>
            <a:off x="1904069" y="1986030"/>
            <a:ext cx="675177" cy="639041"/>
          </a:xfrm>
          <a:prstGeom prst="ellipse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55" r="34001"/>
          <a:stretch/>
        </p:blipFill>
        <p:spPr>
          <a:xfrm rot="16200000" flipH="1">
            <a:off x="3333229" y="1676994"/>
            <a:ext cx="173785" cy="14287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55" r="34001"/>
          <a:stretch/>
        </p:blipFill>
        <p:spPr>
          <a:xfrm rot="16200000" flipH="1">
            <a:off x="5915930" y="1676994"/>
            <a:ext cx="173785" cy="142875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3026119" y="1947437"/>
            <a:ext cx="855017" cy="4000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27197" y="1910906"/>
            <a:ext cx="1148899" cy="4000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+ 8</a:t>
            </a:r>
          </a:p>
        </p:txBody>
      </p:sp>
      <p:sp>
        <p:nvSpPr>
          <p:cNvPr id="9" name="Isosceles Triangle 8"/>
          <p:cNvSpPr/>
          <p:nvPr/>
        </p:nvSpPr>
        <p:spPr>
          <a:xfrm>
            <a:off x="4265019" y="1943870"/>
            <a:ext cx="825304" cy="652157"/>
          </a:xfrm>
          <a:prstGeom prst="triangle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5" name="Rectangle 14"/>
          <p:cNvSpPr/>
          <p:nvPr/>
        </p:nvSpPr>
        <p:spPr>
          <a:xfrm>
            <a:off x="6866018" y="1943870"/>
            <a:ext cx="680471" cy="638549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7" name="Google Shape;214;p2">
            <a:hlinkClick r:id="rId8" action="ppaction://hlinksldjump"/>
          </p:cNvPr>
          <p:cNvSpPr/>
          <p:nvPr/>
        </p:nvSpPr>
        <p:spPr>
          <a:xfrm flipH="1">
            <a:off x="6683829" y="4445362"/>
            <a:ext cx="2296886" cy="751114"/>
          </a:xfrm>
          <a:prstGeom prst="homePlate">
            <a:avLst>
              <a:gd name="adj" fmla="val 50000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rgbClr val="2E75B5"/>
              </a:buClr>
              <a:buSzPts val="3200"/>
            </a:pPr>
            <a:r>
              <a:rPr lang="en-US" sz="2400" b="1" dirty="0">
                <a:solidFill>
                  <a:srgbClr val="2E75B5"/>
                </a:solidFill>
                <a:latin typeface="Tahoma"/>
                <a:ea typeface="Tahoma"/>
                <a:cs typeface="Tahoma"/>
                <a:sym typeface="Tahoma"/>
              </a:rPr>
              <a:t>QUAY VỀ</a:t>
            </a:r>
            <a:endParaRPr sz="2400" b="1" dirty="0">
              <a:solidFill>
                <a:srgbClr val="2E75B5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613488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9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9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4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1 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3" grpId="0"/>
      <p:bldP spid="14" grpId="0"/>
      <p:bldP spid="9" grpId="0" animBg="1"/>
      <p:bldP spid="15" grpId="0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r="3294" b="5729"/>
          <a:stretch/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5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890" l="0" r="100000">
                        <a14:foregroundMark x1="8503" y1="87741" x2="95238" y2="91919"/>
                        <a14:foregroundMark x1="3123" y1="98516" x2="96537" y2="83178"/>
                        <a14:foregroundMark x1="2968" y1="84937" x2="20841" y2="80099"/>
                        <a14:foregroundMark x1="41095" y1="85267" x2="61812" y2="81143"/>
                        <a14:foregroundMark x1="60668" y1="97086" x2="90569" y2="95382"/>
                        <a14:foregroundMark x1="79654" y1="79714" x2="76531" y2="79714"/>
                        <a14:foregroundMark x1="21985" y1="80429" x2="26778" y2="81473"/>
                        <a14:foregroundMark x1="43506" y1="96756" x2="53865" y2="96427"/>
                        <a14:foregroundMark x1="58101" y1="80099" x2="58813" y2="79054"/>
                        <a14:foregroundMark x1="39116" y1="82518" x2="37693" y2="81803"/>
                        <a14:foregroundMark x1="32468" y1="81473" x2="30056" y2="82188"/>
                        <a14:backgroundMark x1="11348" y1="23090" x2="55566" y2="33150"/>
                        <a14:backgroundMark x1="27489" y1="17482" x2="85622" y2="37658"/>
                        <a14:backgroundMark x1="17996" y1="60583" x2="91558" y2="59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6803" b="11334"/>
          <a:stretch/>
        </p:blipFill>
        <p:spPr>
          <a:xfrm>
            <a:off x="0" y="5173575"/>
            <a:ext cx="9144000" cy="573471"/>
          </a:xfrm>
          <a:prstGeom prst="rect">
            <a:avLst/>
          </a:prstGeom>
        </p:spPr>
      </p:pic>
      <p:sp>
        <p:nvSpPr>
          <p:cNvPr id="6" name="Google Shape;212;p2"/>
          <p:cNvSpPr/>
          <p:nvPr/>
        </p:nvSpPr>
        <p:spPr>
          <a:xfrm>
            <a:off x="676956" y="1104900"/>
            <a:ext cx="8303759" cy="1547573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accent1">
              <a:lumMod val="40000"/>
              <a:lumOff val="60000"/>
              <a:alpha val="47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Clr>
                <a:srgbClr val="7030A0"/>
              </a:buClr>
              <a:buSzPts val="3200"/>
            </a:pP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	&gt;; &lt;; = ?</a:t>
            </a:r>
          </a:p>
          <a:p>
            <a:pPr>
              <a:buClr>
                <a:srgbClr val="7030A0"/>
              </a:buClr>
              <a:buSzPts val="3200"/>
            </a:pP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	</a:t>
            </a:r>
          </a:p>
          <a:p>
            <a:pPr>
              <a:buClr>
                <a:srgbClr val="7030A0"/>
              </a:buClr>
              <a:buSzPts val="3200"/>
            </a:pP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	 </a:t>
            </a:r>
            <a:endParaRPr sz="3200" b="1" dirty="0">
              <a:solidFill>
                <a:srgbClr val="7030A0"/>
              </a:solidFill>
              <a:latin typeface="Arial" panose="020B0604020202020204" pitchFamily="34" charset="0"/>
              <a:ea typeface="Tahoma"/>
              <a:cs typeface="Arial" panose="020B0604020202020204" pitchFamily="34" charset="0"/>
              <a:sym typeface="Tahoma"/>
            </a:endParaRPr>
          </a:p>
        </p:txBody>
      </p:sp>
      <p:sp>
        <p:nvSpPr>
          <p:cNvPr id="7" name="Google Shape;213;p2"/>
          <p:cNvSpPr/>
          <p:nvPr/>
        </p:nvSpPr>
        <p:spPr>
          <a:xfrm>
            <a:off x="1597511" y="3052523"/>
            <a:ext cx="5948979" cy="1086952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7030A0">
              <a:alpha val="46000"/>
            </a:srgb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lt1"/>
              </a:buClr>
              <a:buSzPts val="3200"/>
            </a:pP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>
              <a:buClr>
                <a:schemeClr val="lt1"/>
              </a:buClr>
              <a:buSzPts val="3200"/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5 + 6 &lt; 8 + 6</a:t>
            </a:r>
          </a:p>
          <a:p>
            <a:pPr algn="ctr">
              <a:buClr>
                <a:schemeClr val="lt1"/>
              </a:buClr>
              <a:buSzPts val="3200"/>
            </a:pPr>
            <a:endParaRPr sz="3200" b="1" dirty="0">
              <a:solidFill>
                <a:schemeClr val="lt1"/>
              </a:solidFill>
              <a:latin typeface="Arial" panose="020B0604020202020204" pitchFamily="34" charset="0"/>
              <a:ea typeface="Tahoma"/>
              <a:cs typeface="Arial" panose="020B0604020202020204" pitchFamily="34" charset="0"/>
              <a:sym typeface="Tahoma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66308" y="194322"/>
            <a:ext cx="2571750" cy="257175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105442" y="2049271"/>
            <a:ext cx="1182215" cy="4000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 + 6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16913" y="2049271"/>
            <a:ext cx="1182215" cy="4000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8 + 6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87657" y="2049271"/>
            <a:ext cx="1066839" cy="4000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…….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910985" y="3400123"/>
            <a:ext cx="1243659" cy="4000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Google Shape;214;p2">
            <a:hlinkClick r:id="rId8" action="ppaction://hlinksldjump"/>
          </p:cNvPr>
          <p:cNvSpPr/>
          <p:nvPr/>
        </p:nvSpPr>
        <p:spPr>
          <a:xfrm flipH="1">
            <a:off x="6683829" y="4445362"/>
            <a:ext cx="2296886" cy="751114"/>
          </a:xfrm>
          <a:prstGeom prst="homePlate">
            <a:avLst>
              <a:gd name="adj" fmla="val 50000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rgbClr val="2E75B5"/>
              </a:buClr>
              <a:buSzPts val="3200"/>
            </a:pPr>
            <a:r>
              <a:rPr lang="en-US" sz="2400" b="1" dirty="0">
                <a:solidFill>
                  <a:srgbClr val="2E75B5"/>
                </a:solidFill>
                <a:latin typeface="Tahoma"/>
                <a:ea typeface="Tahoma"/>
                <a:cs typeface="Tahoma"/>
                <a:sym typeface="Tahoma"/>
              </a:rPr>
              <a:t>QUAY VỀ</a:t>
            </a:r>
            <a:endParaRPr sz="2400" b="1" dirty="0">
              <a:solidFill>
                <a:srgbClr val="2E75B5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82876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1 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3294" b="5729"/>
          <a:stretch/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5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90" l="0" r="100000">
                        <a14:foregroundMark x1="8503" y1="87741" x2="95238" y2="91919"/>
                        <a14:foregroundMark x1="3123" y1="98516" x2="96537" y2="83178"/>
                        <a14:foregroundMark x1="2968" y1="84937" x2="20841" y2="80099"/>
                        <a14:foregroundMark x1="41095" y1="85267" x2="61812" y2="81143"/>
                        <a14:foregroundMark x1="60668" y1="97086" x2="90569" y2="95382"/>
                        <a14:foregroundMark x1="79654" y1="79714" x2="76531" y2="79714"/>
                        <a14:foregroundMark x1="21985" y1="80429" x2="26778" y2="81473"/>
                        <a14:foregroundMark x1="43506" y1="96756" x2="53865" y2="96427"/>
                        <a14:foregroundMark x1="58101" y1="80099" x2="58813" y2="79054"/>
                        <a14:foregroundMark x1="39116" y1="82518" x2="37693" y2="81803"/>
                        <a14:foregroundMark x1="32468" y1="81473" x2="30056" y2="82188"/>
                        <a14:backgroundMark x1="11348" y1="23090" x2="55566" y2="33150"/>
                        <a14:backgroundMark x1="27489" y1="17482" x2="85622" y2="37658"/>
                        <a14:backgroundMark x1="17996" y1="60583" x2="91558" y2="59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6803" b="11334"/>
          <a:stretch/>
        </p:blipFill>
        <p:spPr>
          <a:xfrm>
            <a:off x="-24384" y="5170132"/>
            <a:ext cx="9144000" cy="573471"/>
          </a:xfrm>
          <a:prstGeom prst="rect">
            <a:avLst/>
          </a:prstGeom>
        </p:spPr>
      </p:pic>
      <p:sp>
        <p:nvSpPr>
          <p:cNvPr id="6" name="Google Shape;212;p2"/>
          <p:cNvSpPr/>
          <p:nvPr/>
        </p:nvSpPr>
        <p:spPr>
          <a:xfrm>
            <a:off x="573220" y="804327"/>
            <a:ext cx="8303759" cy="196447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accent1">
              <a:lumMod val="40000"/>
              <a:lumOff val="60000"/>
              <a:alpha val="47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463550" lvl="5">
              <a:buClr>
                <a:srgbClr val="7030A0"/>
              </a:buClr>
              <a:buSzPts val="3200"/>
              <a:buFont typeface="Tahoma"/>
              <a:buNone/>
            </a:pPr>
            <a:r>
              <a:rPr lang="en-US" sz="2400" b="1" dirty="0">
                <a:solidFill>
                  <a:srgbClr val="7030A0"/>
                </a:solidFill>
                <a:latin typeface="Tahoma"/>
                <a:ea typeface="Tahoma"/>
                <a:cs typeface="Tahoma"/>
                <a:sym typeface="Tahoma"/>
              </a:rPr>
              <a:t>	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Số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khối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lập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phương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của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hình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A</a:t>
            </a:r>
          </a:p>
          <a:p>
            <a:pPr marL="914400" lvl="5">
              <a:buClr>
                <a:srgbClr val="7030A0"/>
              </a:buClr>
              <a:buSzPts val="3200"/>
              <a:buFont typeface="Tahoma"/>
              <a:buNone/>
              <a:tabLst>
                <a:tab pos="854075" algn="l"/>
              </a:tabLst>
            </a:pP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hơn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số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khối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lập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phương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ở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hình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B</a:t>
            </a:r>
          </a:p>
          <a:p>
            <a:pPr marL="914400" lvl="5">
              <a:buClr>
                <a:srgbClr val="7030A0"/>
              </a:buClr>
              <a:buSzPts val="3200"/>
              <a:buFont typeface="Tahoma"/>
              <a:buNone/>
              <a:tabLst>
                <a:tab pos="854075" algn="l"/>
              </a:tabLst>
            </a:pP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là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bao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nhiêu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?</a:t>
            </a:r>
            <a:endParaRPr sz="2800" b="1" dirty="0">
              <a:solidFill>
                <a:srgbClr val="7030A0"/>
              </a:solidFill>
              <a:latin typeface="Arial" panose="020B0604020202020204" pitchFamily="34" charset="0"/>
              <a:ea typeface="Tahoma"/>
              <a:cs typeface="Arial" panose="020B0604020202020204" pitchFamily="34" charset="0"/>
              <a:sym typeface="Tahoma"/>
            </a:endParaRPr>
          </a:p>
        </p:txBody>
      </p:sp>
      <p:sp>
        <p:nvSpPr>
          <p:cNvPr id="7" name="Google Shape;213;p2"/>
          <p:cNvSpPr/>
          <p:nvPr/>
        </p:nvSpPr>
        <p:spPr>
          <a:xfrm>
            <a:off x="841194" y="3195753"/>
            <a:ext cx="5948979" cy="1035802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7030A0">
              <a:alpha val="46000"/>
            </a:srgb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lt1"/>
              </a:buClr>
              <a:buSzPts val="3200"/>
            </a:pPr>
            <a:r>
              <a:rPr lang="en-US" sz="3200" b="1" dirty="0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9 – 4 = 5 </a:t>
            </a:r>
            <a:r>
              <a:rPr lang="en-US" sz="3200" b="1" dirty="0" err="1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khối</a:t>
            </a:r>
            <a:r>
              <a:rPr lang="en-US" sz="3200" b="1" dirty="0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3200" b="1" dirty="0" err="1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lập</a:t>
            </a:r>
            <a:r>
              <a:rPr lang="en-US" sz="3200" b="1" dirty="0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3200" b="1" dirty="0" err="1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phương</a:t>
            </a:r>
            <a:endParaRPr sz="3200" b="1" dirty="0">
              <a:solidFill>
                <a:schemeClr val="lt1"/>
              </a:solidFill>
              <a:latin typeface="Arial" panose="020B0604020202020204" pitchFamily="34" charset="0"/>
              <a:ea typeface="Tahoma"/>
              <a:cs typeface="Arial" panose="020B0604020202020204" pitchFamily="34" charset="0"/>
              <a:sym typeface="Tahoma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18828" y="199721"/>
            <a:ext cx="2571750" cy="2571750"/>
          </a:xfrm>
          <a:prstGeom prst="rect">
            <a:avLst/>
          </a:prstGeom>
        </p:spPr>
      </p:pic>
      <p:grpSp>
        <p:nvGrpSpPr>
          <p:cNvPr id="47" name="Group 46"/>
          <p:cNvGrpSpPr/>
          <p:nvPr/>
        </p:nvGrpSpPr>
        <p:grpSpPr>
          <a:xfrm flipH="1">
            <a:off x="7082106" y="181633"/>
            <a:ext cx="1978951" cy="1435741"/>
            <a:chOff x="6636482" y="912392"/>
            <a:chExt cx="2638601" cy="1914321"/>
          </a:xfrm>
        </p:grpSpPr>
        <p:sp>
          <p:nvSpPr>
            <p:cNvPr id="23" name="Cube 22"/>
            <p:cNvSpPr/>
            <p:nvPr/>
          </p:nvSpPr>
          <p:spPr>
            <a:xfrm>
              <a:off x="6871710" y="1630745"/>
              <a:ext cx="957943" cy="957943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24" name="Cube 23"/>
            <p:cNvSpPr/>
            <p:nvPr/>
          </p:nvSpPr>
          <p:spPr>
            <a:xfrm>
              <a:off x="7597425" y="1630745"/>
              <a:ext cx="957943" cy="957943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25" name="Cube 24"/>
            <p:cNvSpPr/>
            <p:nvPr/>
          </p:nvSpPr>
          <p:spPr>
            <a:xfrm>
              <a:off x="8317140" y="1630745"/>
              <a:ext cx="957943" cy="957943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26" name="Cube 25"/>
            <p:cNvSpPr/>
            <p:nvPr/>
          </p:nvSpPr>
          <p:spPr>
            <a:xfrm>
              <a:off x="6636482" y="1868770"/>
              <a:ext cx="957943" cy="957943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29" name="Cube 28"/>
            <p:cNvSpPr/>
            <p:nvPr/>
          </p:nvSpPr>
          <p:spPr>
            <a:xfrm>
              <a:off x="7359197" y="1868770"/>
              <a:ext cx="957943" cy="957943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30" name="Cube 29"/>
            <p:cNvSpPr/>
            <p:nvPr/>
          </p:nvSpPr>
          <p:spPr>
            <a:xfrm>
              <a:off x="8090366" y="1864917"/>
              <a:ext cx="957943" cy="957943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31" name="Cube 30"/>
            <p:cNvSpPr/>
            <p:nvPr/>
          </p:nvSpPr>
          <p:spPr>
            <a:xfrm>
              <a:off x="6879330" y="916245"/>
              <a:ext cx="957943" cy="957943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32" name="Cube 31"/>
            <p:cNvSpPr/>
            <p:nvPr/>
          </p:nvSpPr>
          <p:spPr>
            <a:xfrm>
              <a:off x="7602045" y="916245"/>
              <a:ext cx="957943" cy="957943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33" name="Cube 32"/>
            <p:cNvSpPr/>
            <p:nvPr/>
          </p:nvSpPr>
          <p:spPr>
            <a:xfrm>
              <a:off x="8314164" y="912392"/>
              <a:ext cx="957943" cy="957943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7168068" y="2231701"/>
            <a:ext cx="1802530" cy="902385"/>
            <a:chOff x="2990850" y="1630745"/>
            <a:chExt cx="2403373" cy="1203180"/>
          </a:xfrm>
        </p:grpSpPr>
        <p:sp>
          <p:nvSpPr>
            <p:cNvPr id="3" name="Cube 2"/>
            <p:cNvSpPr/>
            <p:nvPr/>
          </p:nvSpPr>
          <p:spPr>
            <a:xfrm>
              <a:off x="2990850" y="1630745"/>
              <a:ext cx="957943" cy="957943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18" name="Cube 17"/>
            <p:cNvSpPr/>
            <p:nvPr/>
          </p:nvSpPr>
          <p:spPr>
            <a:xfrm>
              <a:off x="3716565" y="1630745"/>
              <a:ext cx="957943" cy="957943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19" name="Cube 18"/>
            <p:cNvSpPr/>
            <p:nvPr/>
          </p:nvSpPr>
          <p:spPr>
            <a:xfrm>
              <a:off x="4436280" y="1630745"/>
              <a:ext cx="957943" cy="957943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46" name="Cube 45"/>
            <p:cNvSpPr/>
            <p:nvPr/>
          </p:nvSpPr>
          <p:spPr>
            <a:xfrm>
              <a:off x="4212530" y="1875982"/>
              <a:ext cx="957943" cy="957943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</p:grpSp>
      <p:sp>
        <p:nvSpPr>
          <p:cNvPr id="49" name="Oval 48"/>
          <p:cNvSpPr/>
          <p:nvPr/>
        </p:nvSpPr>
        <p:spPr>
          <a:xfrm>
            <a:off x="6272653" y="162612"/>
            <a:ext cx="675177" cy="639041"/>
          </a:xfrm>
          <a:prstGeom prst="ellipse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700" b="1" dirty="0">
                <a:solidFill>
                  <a:srgbClr val="7030A0"/>
                </a:solidFill>
              </a:rPr>
              <a:t>A</a:t>
            </a:r>
          </a:p>
        </p:txBody>
      </p:sp>
      <p:sp>
        <p:nvSpPr>
          <p:cNvPr id="50" name="Oval 49"/>
          <p:cNvSpPr/>
          <p:nvPr/>
        </p:nvSpPr>
        <p:spPr>
          <a:xfrm>
            <a:off x="8422964" y="3222506"/>
            <a:ext cx="675177" cy="639041"/>
          </a:xfrm>
          <a:prstGeom prst="ellipse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700" b="1" dirty="0">
                <a:solidFill>
                  <a:srgbClr val="7030A0"/>
                </a:solidFill>
              </a:rPr>
              <a:t>B</a:t>
            </a:r>
          </a:p>
        </p:txBody>
      </p:sp>
      <p:sp>
        <p:nvSpPr>
          <p:cNvPr id="27" name="Google Shape;214;p2">
            <a:hlinkClick r:id="rId7" action="ppaction://hlinksldjump"/>
          </p:cNvPr>
          <p:cNvSpPr/>
          <p:nvPr/>
        </p:nvSpPr>
        <p:spPr>
          <a:xfrm flipH="1">
            <a:off x="6683829" y="4445362"/>
            <a:ext cx="2296886" cy="751114"/>
          </a:xfrm>
          <a:prstGeom prst="homePlate">
            <a:avLst>
              <a:gd name="adj" fmla="val 50000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rgbClr val="2E75B5"/>
              </a:buClr>
              <a:buSzPts val="3200"/>
            </a:pPr>
            <a:r>
              <a:rPr lang="en-US" sz="2400" b="1" dirty="0">
                <a:solidFill>
                  <a:srgbClr val="2E75B5"/>
                </a:solidFill>
                <a:latin typeface="Tahoma"/>
                <a:ea typeface="Tahoma"/>
                <a:cs typeface="Tahoma"/>
                <a:sym typeface="Tahoma"/>
              </a:rPr>
              <a:t>QUAY VỀ</a:t>
            </a:r>
            <a:endParaRPr sz="2400" b="1" dirty="0">
              <a:solidFill>
                <a:srgbClr val="2E75B5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83765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1 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screen"/>
          <a:srcRect r="1773"/>
          <a:stretch>
            <a:fillRect/>
          </a:stretch>
        </p:blipFill>
        <p:spPr>
          <a:xfrm>
            <a:off x="-27318" y="3230237"/>
            <a:ext cx="9129990" cy="2247761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1020" b="5828"/>
          <a:stretch>
            <a:fillRect/>
          </a:stretch>
        </p:blipFill>
        <p:spPr>
          <a:xfrm>
            <a:off x="32440" y="3870209"/>
            <a:ext cx="9119004" cy="160788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2760" y="3480321"/>
            <a:ext cx="9178862" cy="199767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32441" y="2420526"/>
            <a:ext cx="606303" cy="7159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59645" y="-7054"/>
            <a:ext cx="9129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u="sng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KHỞI ĐỘNG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0228" y="644048"/>
            <a:ext cx="85451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Muốn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giải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bài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toán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về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thêm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một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một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số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đơn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vị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ta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làm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thế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nào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? </a:t>
            </a:r>
            <a:endParaRPr lang="vi-VN" sz="3000" b="1" dirty="0">
              <a:solidFill>
                <a:srgbClr val="FF0000"/>
              </a:solidFill>
              <a:latin typeface="HP001 4 hàng" panose="020B0603050302020204" pitchFamily="34" charset="0"/>
              <a:cs typeface="UTM Avo" panose="02040603050506020204" charset="0"/>
            </a:endParaRP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EDE6C1AD-87C3-49B4-BC2E-9FA3A1EEF899}"/>
              </a:ext>
            </a:extLst>
          </p:cNvPr>
          <p:cNvSpPr txBox="1"/>
          <p:nvPr/>
        </p:nvSpPr>
        <p:spPr>
          <a:xfrm>
            <a:off x="775790" y="1557965"/>
            <a:ext cx="79979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Muốn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giải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bài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toán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về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thêm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một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một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số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đơn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vị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ta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thực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hiện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phép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tính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cộng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.(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Lấy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số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đã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có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cộng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với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số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đơn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vị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được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thêm</a:t>
            </a:r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).</a:t>
            </a:r>
            <a:endParaRPr lang="vi-VN" sz="3000" b="1" dirty="0">
              <a:solidFill>
                <a:srgbClr val="FF0000"/>
              </a:solidFill>
              <a:latin typeface="HP001 4 hàng" panose="020B0603050302020204" pitchFamily="34" charset="0"/>
              <a:cs typeface="UTM Avo" panose="02040603050506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0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3294" b="5729"/>
          <a:stretch/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5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90" l="0" r="100000">
                        <a14:foregroundMark x1="8503" y1="87741" x2="95238" y2="91919"/>
                        <a14:foregroundMark x1="3123" y1="98516" x2="96537" y2="83178"/>
                        <a14:foregroundMark x1="2968" y1="84937" x2="20841" y2="80099"/>
                        <a14:foregroundMark x1="41095" y1="85267" x2="61812" y2="81143"/>
                        <a14:foregroundMark x1="60668" y1="97086" x2="90569" y2="95382"/>
                        <a14:foregroundMark x1="79654" y1="79714" x2="76531" y2="79714"/>
                        <a14:foregroundMark x1="21985" y1="80429" x2="26778" y2="81473"/>
                        <a14:foregroundMark x1="43506" y1="96756" x2="53865" y2="96427"/>
                        <a14:foregroundMark x1="58101" y1="80099" x2="58813" y2="79054"/>
                        <a14:foregroundMark x1="39116" y1="82518" x2="37693" y2="81803"/>
                        <a14:foregroundMark x1="32468" y1="81473" x2="30056" y2="82188"/>
                        <a14:backgroundMark x1="11348" y1="23090" x2="55566" y2="33150"/>
                        <a14:backgroundMark x1="27489" y1="17482" x2="85622" y2="37658"/>
                        <a14:backgroundMark x1="17996" y1="60583" x2="91558" y2="59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6803" b="11334"/>
          <a:stretch/>
        </p:blipFill>
        <p:spPr>
          <a:xfrm>
            <a:off x="0" y="5169003"/>
            <a:ext cx="9144000" cy="573471"/>
          </a:xfrm>
          <a:prstGeom prst="rect">
            <a:avLst/>
          </a:prstGeom>
        </p:spPr>
      </p:pic>
      <p:sp>
        <p:nvSpPr>
          <p:cNvPr id="6" name="Google Shape;212;p2"/>
          <p:cNvSpPr/>
          <p:nvPr/>
        </p:nvSpPr>
        <p:spPr>
          <a:xfrm>
            <a:off x="325250" y="1959898"/>
            <a:ext cx="8469723" cy="1001006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accent1">
              <a:lumMod val="40000"/>
              <a:lumOff val="60000"/>
              <a:alpha val="47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Clr>
                <a:srgbClr val="7030A0"/>
              </a:buClr>
              <a:buSzPts val="3200"/>
            </a:pP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	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Cần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thêm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bao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nhiêu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khối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lập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phương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</a:p>
          <a:p>
            <a:pPr>
              <a:buClr>
                <a:srgbClr val="7030A0"/>
              </a:buClr>
              <a:buSzPts val="3200"/>
            </a:pP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	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để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hình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trên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đủ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10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khối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lập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phương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?</a:t>
            </a:r>
            <a:endParaRPr sz="3200" b="1" dirty="0">
              <a:solidFill>
                <a:srgbClr val="7030A0"/>
              </a:solidFill>
              <a:latin typeface="Arial" panose="020B0604020202020204" pitchFamily="34" charset="0"/>
              <a:ea typeface="Tahoma"/>
              <a:cs typeface="Arial" panose="020B0604020202020204" pitchFamily="34" charset="0"/>
              <a:sym typeface="Tahoma"/>
            </a:endParaRPr>
          </a:p>
        </p:txBody>
      </p:sp>
      <p:sp>
        <p:nvSpPr>
          <p:cNvPr id="7" name="Google Shape;213;p2"/>
          <p:cNvSpPr/>
          <p:nvPr/>
        </p:nvSpPr>
        <p:spPr>
          <a:xfrm>
            <a:off x="719438" y="3262265"/>
            <a:ext cx="6226383" cy="1140951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7030A0">
              <a:alpha val="46000"/>
            </a:srgb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lt1"/>
              </a:buClr>
              <a:buSzPts val="3200"/>
            </a:pPr>
            <a:r>
              <a:rPr lang="en-US" sz="3200" b="1" dirty="0" err="1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Để</a:t>
            </a:r>
            <a:r>
              <a:rPr lang="en-US" sz="3200" b="1" dirty="0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3200" b="1" dirty="0" err="1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đủ</a:t>
            </a:r>
            <a:r>
              <a:rPr lang="en-US" sz="3200" b="1" dirty="0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10 </a:t>
            </a:r>
            <a:r>
              <a:rPr lang="en-US" sz="3200" b="1" dirty="0" err="1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khối</a:t>
            </a:r>
            <a:r>
              <a:rPr lang="en-US" sz="3200" b="1" dirty="0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3200" b="1" dirty="0" err="1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lập</a:t>
            </a:r>
            <a:r>
              <a:rPr lang="en-US" sz="3200" b="1" dirty="0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3200" b="1" dirty="0" err="1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phương</a:t>
            </a:r>
            <a:r>
              <a:rPr lang="en-US" sz="3200" b="1" dirty="0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</a:p>
          <a:p>
            <a:pPr algn="ctr">
              <a:buClr>
                <a:schemeClr val="lt1"/>
              </a:buClr>
              <a:buSzPts val="3200"/>
            </a:pPr>
            <a:r>
              <a:rPr lang="en-US" sz="3200" b="1" dirty="0" err="1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cần</a:t>
            </a:r>
            <a:r>
              <a:rPr lang="en-US" sz="3200" b="1" dirty="0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2 </a:t>
            </a:r>
            <a:r>
              <a:rPr lang="en-US" sz="3200" b="1" dirty="0" err="1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khối</a:t>
            </a:r>
            <a:r>
              <a:rPr lang="en-US" sz="3200" b="1" dirty="0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3200" b="1" dirty="0" err="1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lập</a:t>
            </a:r>
            <a:r>
              <a:rPr lang="en-US" sz="3200" b="1" dirty="0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3200" b="1" dirty="0" err="1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phương</a:t>
            </a:r>
            <a:r>
              <a:rPr lang="en-US" sz="3200" b="1" dirty="0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 </a:t>
            </a:r>
            <a:r>
              <a:rPr lang="en-US" sz="3200" b="1" dirty="0" err="1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nữa</a:t>
            </a:r>
            <a:r>
              <a:rPr lang="en-US" sz="3200" b="1" dirty="0">
                <a:solidFill>
                  <a:schemeClr val="lt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  <a:sym typeface="Tahoma"/>
              </a:rPr>
              <a:t>. </a:t>
            </a:r>
            <a:endParaRPr sz="3200" b="1" dirty="0">
              <a:solidFill>
                <a:schemeClr val="lt1"/>
              </a:solidFill>
              <a:latin typeface="Arial" panose="020B0604020202020204" pitchFamily="34" charset="0"/>
              <a:ea typeface="Tahoma"/>
              <a:cs typeface="Arial" panose="020B0604020202020204" pitchFamily="34" charset="0"/>
              <a:sym typeface="Tahoma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66437" y="527962"/>
            <a:ext cx="2571750" cy="257175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 flipH="1">
            <a:off x="3828959" y="345088"/>
            <a:ext cx="1994394" cy="1433927"/>
            <a:chOff x="4792641" y="-144366"/>
            <a:chExt cx="2659192" cy="1911903"/>
          </a:xfrm>
        </p:grpSpPr>
        <p:sp>
          <p:nvSpPr>
            <p:cNvPr id="12" name="Cube 11"/>
            <p:cNvSpPr/>
            <p:nvPr/>
          </p:nvSpPr>
          <p:spPr>
            <a:xfrm flipH="1">
              <a:off x="6238735" y="565195"/>
              <a:ext cx="957943" cy="957943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13" name="Cube 12"/>
            <p:cNvSpPr/>
            <p:nvPr/>
          </p:nvSpPr>
          <p:spPr>
            <a:xfrm flipH="1">
              <a:off x="5519020" y="565195"/>
              <a:ext cx="957943" cy="957943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15" name="Cube 14"/>
            <p:cNvSpPr/>
            <p:nvPr/>
          </p:nvSpPr>
          <p:spPr>
            <a:xfrm flipH="1">
              <a:off x="6491252" y="807983"/>
              <a:ext cx="957943" cy="957943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16" name="Cube 15"/>
            <p:cNvSpPr/>
            <p:nvPr/>
          </p:nvSpPr>
          <p:spPr>
            <a:xfrm flipH="1">
              <a:off x="5760083" y="809594"/>
              <a:ext cx="957943" cy="957943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22" name="Cube 21"/>
            <p:cNvSpPr/>
            <p:nvPr/>
          </p:nvSpPr>
          <p:spPr>
            <a:xfrm flipH="1">
              <a:off x="6251669" y="-144366"/>
              <a:ext cx="957943" cy="957943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26" name="Cube 25"/>
            <p:cNvSpPr/>
            <p:nvPr/>
          </p:nvSpPr>
          <p:spPr>
            <a:xfrm flipH="1">
              <a:off x="6493890" y="104147"/>
              <a:ext cx="957943" cy="957943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27" name="Cube 26"/>
            <p:cNvSpPr/>
            <p:nvPr/>
          </p:nvSpPr>
          <p:spPr>
            <a:xfrm flipH="1">
              <a:off x="4792641" y="563083"/>
              <a:ext cx="957943" cy="957943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28" name="Cube 27"/>
            <p:cNvSpPr/>
            <p:nvPr/>
          </p:nvSpPr>
          <p:spPr>
            <a:xfrm flipH="1">
              <a:off x="5029097" y="807983"/>
              <a:ext cx="957943" cy="957943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</p:grpSp>
      <p:sp>
        <p:nvSpPr>
          <p:cNvPr id="17" name="Google Shape;214;p2">
            <a:hlinkClick r:id="rId7" action="ppaction://hlinksldjump"/>
          </p:cNvPr>
          <p:cNvSpPr/>
          <p:nvPr/>
        </p:nvSpPr>
        <p:spPr>
          <a:xfrm flipH="1">
            <a:off x="6683829" y="4445362"/>
            <a:ext cx="2296886" cy="751114"/>
          </a:xfrm>
          <a:prstGeom prst="homePlate">
            <a:avLst>
              <a:gd name="adj" fmla="val 50000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rgbClr val="2E75B5"/>
              </a:buClr>
              <a:buSzPts val="3200"/>
            </a:pPr>
            <a:r>
              <a:rPr lang="en-US" sz="2400" b="1" dirty="0">
                <a:solidFill>
                  <a:srgbClr val="2E75B5"/>
                </a:solidFill>
                <a:latin typeface="Tahoma"/>
                <a:ea typeface="Tahoma"/>
                <a:cs typeface="Tahoma"/>
                <a:sym typeface="Tahoma"/>
              </a:rPr>
              <a:t>QUAY VỀ</a:t>
            </a:r>
            <a:endParaRPr sz="2400" b="1" dirty="0">
              <a:solidFill>
                <a:srgbClr val="2E75B5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419098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1 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screen"/>
          <a:srcRect r="1773"/>
          <a:stretch>
            <a:fillRect/>
          </a:stretch>
        </p:blipFill>
        <p:spPr>
          <a:xfrm>
            <a:off x="-27318" y="3230237"/>
            <a:ext cx="9129990" cy="2247761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1020" b="5828"/>
          <a:stretch>
            <a:fillRect/>
          </a:stretch>
        </p:blipFill>
        <p:spPr>
          <a:xfrm>
            <a:off x="32440" y="3870209"/>
            <a:ext cx="9119004" cy="160788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2760" y="3480321"/>
            <a:ext cx="9178862" cy="199767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32441" y="2420526"/>
            <a:ext cx="606303" cy="7159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59645" y="-7054"/>
            <a:ext cx="9129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u="sng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KHỞI ĐỘNG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8B7A248A-CAEB-4F66-9E9C-90F3379999D0}"/>
              </a:ext>
            </a:extLst>
          </p:cNvPr>
          <p:cNvSpPr txBox="1"/>
          <p:nvPr/>
        </p:nvSpPr>
        <p:spPr>
          <a:xfrm>
            <a:off x="335592" y="841080"/>
            <a:ext cx="7845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Muốn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giải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bài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toán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về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bớt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một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một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số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đơn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vị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ta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làm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thế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nào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? </a:t>
            </a:r>
            <a:endParaRPr lang="vi-VN" sz="3000" b="1" dirty="0">
              <a:solidFill>
                <a:srgbClr val="FF0000"/>
              </a:solidFill>
              <a:latin typeface="HP001 4 hàng" panose="020B0603050302020204" pitchFamily="34" charset="0"/>
              <a:cs typeface="UTM Avo" panose="02040603050506020204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36A46C7E-A9DC-4335-8930-9BDF20B25F5F}"/>
              </a:ext>
            </a:extLst>
          </p:cNvPr>
          <p:cNvSpPr txBox="1"/>
          <p:nvPr/>
        </p:nvSpPr>
        <p:spPr>
          <a:xfrm>
            <a:off x="638744" y="1856766"/>
            <a:ext cx="76962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Muốn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giải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toán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về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bớt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một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một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đơn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vị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ta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hiện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phép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tính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trừ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.(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Lấy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đã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trừ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với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đơn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vị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bớt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đi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).</a:t>
            </a:r>
            <a:endParaRPr lang="vi-VN" sz="2800" b="1" dirty="0">
              <a:solidFill>
                <a:srgbClr val="FF0000"/>
              </a:solidFill>
              <a:latin typeface="HP001 4 hàng" panose="020B0603050302020204" pitchFamily="34" charset="0"/>
              <a:cs typeface="UTM Avo" panose="02040603050506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69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"/>
            <a:ext cx="9144000" cy="57147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23" y="3362368"/>
            <a:ext cx="8139275" cy="180424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261" y="98025"/>
            <a:ext cx="1382346" cy="150944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48" y="2312855"/>
            <a:ext cx="1356750" cy="1300802"/>
          </a:xfrm>
          <a:prstGeom prst="rect">
            <a:avLst/>
          </a:prstGeom>
        </p:spPr>
      </p:pic>
      <p:pic>
        <p:nvPicPr>
          <p:cNvPr id="14" name="儿童歌曲 - 音乐剧背景音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50779" y="-230184"/>
            <a:ext cx="414753" cy="4608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5F6F12-CCEE-452A-A579-1E14567FB943}"/>
              </a:ext>
            </a:extLst>
          </p:cNvPr>
          <p:cNvSpPr txBox="1"/>
          <p:nvPr/>
        </p:nvSpPr>
        <p:spPr>
          <a:xfrm>
            <a:off x="1432950" y="2521394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Bài</a:t>
            </a:r>
            <a:r>
              <a:rPr lang="en-US" sz="36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10: LUYỆN TẬP CHUNG</a:t>
            </a:r>
            <a:endParaRPr 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39444" y="3613657"/>
            <a:ext cx="1617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err="1">
                <a:solidFill>
                  <a:srgbClr val="008E40"/>
                </a:solidFill>
                <a:latin typeface="iCiel PONY" pitchFamily="2" charset="-93"/>
              </a:rPr>
              <a:t>Tiết</a:t>
            </a:r>
            <a:r>
              <a:rPr lang="en-US" sz="3600" b="1">
                <a:solidFill>
                  <a:srgbClr val="008E40"/>
                </a:solidFill>
                <a:latin typeface="iCiel PONY" pitchFamily="2" charset="-93"/>
              </a:rPr>
              <a:t> 1</a:t>
            </a:r>
            <a:endParaRPr lang="en-US" sz="3600" b="1" dirty="0">
              <a:solidFill>
                <a:srgbClr val="008E40"/>
              </a:solidFill>
              <a:latin typeface="iCiel PONY" pitchFamily="2" charset="-93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9461" y="1031798"/>
            <a:ext cx="88970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rgbClr val="FF0000"/>
                </a:solidFill>
                <a:latin typeface="iCiel PONY" pitchFamily="2" charset="-93"/>
                <a:cs typeface="Arial" panose="020B0604020202020204" pitchFamily="34" charset="0"/>
              </a:rPr>
              <a:t>Chủ </a:t>
            </a:r>
            <a:r>
              <a:rPr lang="vi-VN" sz="3600">
                <a:solidFill>
                  <a:srgbClr val="FF0000"/>
                </a:solidFill>
                <a:latin typeface="iCiel PONY" pitchFamily="2" charset="-93"/>
                <a:cs typeface="Arial" panose="020B0604020202020204" pitchFamily="34" charset="0"/>
              </a:rPr>
              <a:t>đề</a:t>
            </a:r>
            <a:r>
              <a:rPr lang="en-US" sz="3600">
                <a:solidFill>
                  <a:srgbClr val="FF0000"/>
                </a:solidFill>
                <a:latin typeface="iCiel PONY" pitchFamily="2" charset="-93"/>
                <a:cs typeface="Arial" panose="020B0604020202020204" pitchFamily="34" charset="0"/>
              </a:rPr>
              <a:t> 2: </a:t>
            </a:r>
          </a:p>
          <a:p>
            <a:pPr algn="ctr"/>
            <a:r>
              <a:rPr lang="en-US" sz="3600">
                <a:solidFill>
                  <a:srgbClr val="FF0000"/>
                </a:solidFill>
                <a:latin typeface="iCiel PONY" pitchFamily="2" charset="-93"/>
                <a:cs typeface="Arial" panose="020B0604020202020204" pitchFamily="34" charset="0"/>
              </a:rPr>
              <a:t>Phép cộng, phép trừ trong phạm vi 20</a:t>
            </a:r>
            <a:endParaRPr lang="en-US" sz="3600" dirty="0">
              <a:solidFill>
                <a:srgbClr val="FF0000"/>
              </a:solidFill>
              <a:latin typeface="iCiel PONY" pitchFamily="2" charset="-93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40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4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</p:bldLst>
  </p:timing>
  <p:extLst>
    <p:ext uri="{E180D4A7-C9FB-4DFB-919C-405C955672EB}">
      <p14:showEvtLst xmlns:p14="http://schemas.microsoft.com/office/powerpoint/2010/main">
        <p14:playEvt time="3" objId="14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screen"/>
          <a:srcRect r="1773"/>
          <a:stretch>
            <a:fillRect/>
          </a:stretch>
        </p:blipFill>
        <p:spPr>
          <a:xfrm>
            <a:off x="-27318" y="3230237"/>
            <a:ext cx="9129990" cy="2247761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1020" b="5828"/>
          <a:stretch>
            <a:fillRect/>
          </a:stretch>
        </p:blipFill>
        <p:spPr>
          <a:xfrm>
            <a:off x="32440" y="3870209"/>
            <a:ext cx="9119004" cy="160788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2760" y="3480321"/>
            <a:ext cx="9178862" cy="199767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32441" y="2420526"/>
            <a:ext cx="606303" cy="7159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00" y="860605"/>
            <a:ext cx="9129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Thứ</a:t>
            </a:r>
            <a:r>
              <a:rPr lang="en-US" sz="36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vi-VN" sz="36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Sáu</a:t>
            </a:r>
            <a:r>
              <a:rPr lang="en-US" sz="36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, </a:t>
            </a:r>
            <a:r>
              <a:rPr lang="en-US" sz="3600" b="1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ngày</a:t>
            </a:r>
            <a:r>
              <a:rPr lang="en-US" sz="36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vi-VN" sz="36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8</a:t>
            </a:r>
            <a:r>
              <a:rPr lang="en-US" sz="36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tháng</a:t>
            </a:r>
            <a:r>
              <a:rPr lang="en-US" sz="36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vi-VN" sz="36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10</a:t>
            </a:r>
            <a:r>
              <a:rPr lang="en-US" sz="36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năm</a:t>
            </a:r>
            <a:r>
              <a:rPr lang="en-US" sz="3600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2021</a:t>
            </a:r>
          </a:p>
          <a:p>
            <a:pPr algn="ctr"/>
            <a:r>
              <a:rPr lang="vi-VN" sz="3600" b="1" u="sng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Toán</a:t>
            </a:r>
            <a:endParaRPr lang="en-US" sz="3600" b="1" u="sng" dirty="0">
              <a:effectLst>
                <a:reflection blurRad="6350" stA="55000" endA="300" endPos="45500" dir="5400000" sy="-100000" algn="bl" rotWithShape="0"/>
              </a:effectLst>
              <a:latin typeface="HP001 4 hàng" panose="020B06030503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3000" y="1942990"/>
            <a:ext cx="7845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latin typeface="HP001 4 hàng" panose="020B0603050302020204" pitchFamily="34" charset="0"/>
                <a:cs typeface="UTM Avo" panose="02040603050506020204" charset="0"/>
              </a:rPr>
              <a:t>Tiết</a:t>
            </a:r>
            <a:r>
              <a:rPr lang="en-US" sz="3000" b="1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vi-VN" sz="3000" b="1" dirty="0">
                <a:latin typeface="HP001 4 hàng" panose="020B0603050302020204" pitchFamily="34" charset="0"/>
                <a:cs typeface="UTM Avo" panose="02040603050506020204" charset="0"/>
              </a:rPr>
              <a:t>25:</a:t>
            </a:r>
            <a:r>
              <a:rPr lang="vi-VN" sz="3000" b="1" dirty="0">
                <a:solidFill>
                  <a:srgbClr val="0070C0"/>
                </a:solidFill>
                <a:latin typeface="HP001 4 hàng" panose="020B0603050302020204" pitchFamily="34" charset="0"/>
                <a:cs typeface="UTM Avo" panose="02040603050506020204" charset="0"/>
              </a:rPr>
              <a:t>       </a:t>
            </a:r>
            <a:r>
              <a:rPr lang="vi-VN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Luyện tập chung</a:t>
            </a:r>
          </a:p>
          <a:p>
            <a:pPr algn="ctr"/>
            <a:r>
              <a:rPr lang="vi-VN" sz="3000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(Trang 38)</a:t>
            </a:r>
          </a:p>
        </p:txBody>
      </p:sp>
    </p:spTree>
    <p:extLst>
      <p:ext uri="{BB962C8B-B14F-4D97-AF65-F5344CB8AC3E}">
        <p14:creationId xmlns:p14="http://schemas.microsoft.com/office/powerpoint/2010/main" val="172360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90" l="0" r="100000">
                        <a14:foregroundMark x1="8503" y1="87741" x2="95238" y2="91919"/>
                        <a14:foregroundMark x1="3123" y1="98516" x2="96537" y2="83178"/>
                        <a14:foregroundMark x1="2968" y1="84937" x2="20841" y2="80099"/>
                        <a14:foregroundMark x1="41095" y1="85267" x2="61812" y2="81143"/>
                        <a14:foregroundMark x1="60668" y1="97086" x2="90569" y2="95382"/>
                        <a14:foregroundMark x1="79654" y1="79714" x2="76531" y2="79714"/>
                        <a14:foregroundMark x1="21985" y1="80429" x2="26778" y2="81473"/>
                        <a14:foregroundMark x1="43506" y1="96756" x2="53865" y2="96427"/>
                        <a14:foregroundMark x1="58101" y1="80099" x2="58813" y2="79054"/>
                        <a14:foregroundMark x1="39116" y1="82518" x2="37693" y2="81803"/>
                        <a14:foregroundMark x1="32468" y1="81473" x2="30056" y2="82188"/>
                        <a14:backgroundMark x1="11348" y1="23090" x2="55566" y2="33150"/>
                        <a14:backgroundMark x1="27489" y1="17482" x2="85622" y2="37658"/>
                        <a14:backgroundMark x1="17996" y1="60583" x2="91558" y2="59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6803" b="11334"/>
          <a:stretch/>
        </p:blipFill>
        <p:spPr>
          <a:xfrm>
            <a:off x="1" y="4950372"/>
            <a:ext cx="9144000" cy="76462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594" y="4607084"/>
            <a:ext cx="6508533" cy="1202849"/>
          </a:xfrm>
          <a:prstGeom prst="rect">
            <a:avLst/>
          </a:prstGeom>
        </p:spPr>
      </p:pic>
      <p:pic>
        <p:nvPicPr>
          <p:cNvPr id="7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413" y="3066262"/>
            <a:ext cx="2016655" cy="2664506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8280073"/>
              </p:ext>
            </p:extLst>
          </p:nvPr>
        </p:nvGraphicFramePr>
        <p:xfrm>
          <a:off x="239970" y="1943100"/>
          <a:ext cx="8347847" cy="15544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667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44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44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44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44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44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44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5444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Số</a:t>
                      </a:r>
                      <a:r>
                        <a:rPr lang="en-US" sz="2800" b="1" baseline="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hạng</a:t>
                      </a:r>
                      <a:endParaRPr lang="en-US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Số</a:t>
                      </a:r>
                      <a:r>
                        <a:rPr lang="en-US" sz="2800" b="1" baseline="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hạng</a:t>
                      </a:r>
                      <a:endParaRPr lang="en-US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C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Tổng</a:t>
                      </a:r>
                      <a:endParaRPr lang="en-US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E0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E0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E0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E0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E0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E0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E0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E0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228600" y="190500"/>
            <a:ext cx="1905000" cy="609600"/>
            <a:chOff x="228600" y="190500"/>
            <a:chExt cx="1905000" cy="609600"/>
          </a:xfrm>
        </p:grpSpPr>
        <p:sp>
          <p:nvSpPr>
            <p:cNvPr id="4" name="Rounded Rectangle 3"/>
            <p:cNvSpPr/>
            <p:nvPr/>
          </p:nvSpPr>
          <p:spPr>
            <a:xfrm>
              <a:off x="533400" y="228600"/>
              <a:ext cx="1600200" cy="533400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3200" b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Số ?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228600" y="190500"/>
              <a:ext cx="609600" cy="6096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3118493" y="3015153"/>
            <a:ext cx="457200" cy="45194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975947" y="3009900"/>
            <a:ext cx="742292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975493" y="3009900"/>
            <a:ext cx="742292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934360" y="3026979"/>
            <a:ext cx="742292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13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71093" y="3026979"/>
            <a:ext cx="742292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861693" y="3026979"/>
            <a:ext cx="742292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795801" y="3009900"/>
            <a:ext cx="742292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15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90493" y="3011214"/>
            <a:ext cx="742292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13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076906" y="3015153"/>
            <a:ext cx="457200" cy="45194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13639" y="3015153"/>
            <a:ext cx="457200" cy="45194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999641" y="3020408"/>
            <a:ext cx="457200" cy="45194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833039" y="3015153"/>
            <a:ext cx="457200" cy="45194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973820" y="3015153"/>
            <a:ext cx="457200" cy="45194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6734999" y="-178425"/>
            <a:ext cx="2196079" cy="1690155"/>
            <a:chOff x="7308364" y="-320576"/>
            <a:chExt cx="2196079" cy="1690155"/>
          </a:xfrm>
        </p:grpSpPr>
        <p:pic>
          <p:nvPicPr>
            <p:cNvPr id="26" name="图片 37896" descr="1-2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873294">
              <a:off x="7308364" y="154420"/>
              <a:ext cx="1623772" cy="121515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7" name="图片 37895" descr="1-2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668722" y="-320576"/>
              <a:ext cx="1835721" cy="163175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8" name="Rounded Rectangle 27"/>
          <p:cNvSpPr/>
          <p:nvPr/>
        </p:nvSpPr>
        <p:spPr>
          <a:xfrm>
            <a:off x="228600" y="1186627"/>
            <a:ext cx="609600" cy="533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b="1">
                <a:solidFill>
                  <a:srgbClr val="002060"/>
                </a:solidFill>
              </a:rPr>
              <a:t>a)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666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9" grpId="0" animBg="1"/>
      <p:bldP spid="19" grpId="1" animBg="1"/>
      <p:bldP spid="21" grpId="0" animBg="1"/>
      <p:bldP spid="21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90" l="0" r="100000">
                        <a14:foregroundMark x1="8503" y1="87741" x2="95238" y2="91919"/>
                        <a14:foregroundMark x1="3123" y1="98516" x2="96537" y2="83178"/>
                        <a14:foregroundMark x1="2968" y1="84937" x2="20841" y2="80099"/>
                        <a14:foregroundMark x1="41095" y1="85267" x2="61812" y2="81143"/>
                        <a14:foregroundMark x1="60668" y1="97086" x2="90569" y2="95382"/>
                        <a14:foregroundMark x1="79654" y1="79714" x2="76531" y2="79714"/>
                        <a14:foregroundMark x1="21985" y1="80429" x2="26778" y2="81473"/>
                        <a14:foregroundMark x1="43506" y1="96756" x2="53865" y2="96427"/>
                        <a14:foregroundMark x1="58101" y1="80099" x2="58813" y2="79054"/>
                        <a14:foregroundMark x1="39116" y1="82518" x2="37693" y2="81803"/>
                        <a14:foregroundMark x1="32468" y1="81473" x2="30056" y2="82188"/>
                        <a14:backgroundMark x1="11348" y1="23090" x2="55566" y2="33150"/>
                        <a14:backgroundMark x1="27489" y1="17482" x2="85622" y2="37658"/>
                        <a14:backgroundMark x1="17996" y1="60583" x2="91558" y2="59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6803" b="11334"/>
          <a:stretch/>
        </p:blipFill>
        <p:spPr>
          <a:xfrm>
            <a:off x="1" y="4950372"/>
            <a:ext cx="9144000" cy="76462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594" y="4607084"/>
            <a:ext cx="6508533" cy="1202849"/>
          </a:xfrm>
          <a:prstGeom prst="rect">
            <a:avLst/>
          </a:prstGeom>
        </p:spPr>
      </p:pic>
      <p:pic>
        <p:nvPicPr>
          <p:cNvPr id="7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574" y="3370774"/>
            <a:ext cx="1741030" cy="2300337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7095357" y="-178425"/>
            <a:ext cx="2196079" cy="1690155"/>
            <a:chOff x="7308364" y="-320576"/>
            <a:chExt cx="2196079" cy="1690155"/>
          </a:xfrm>
        </p:grpSpPr>
        <p:pic>
          <p:nvPicPr>
            <p:cNvPr id="26" name="图片 37896" descr="1-2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873294">
              <a:off x="7308364" y="154420"/>
              <a:ext cx="1623772" cy="121515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7" name="图片 37895" descr="1-2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668722" y="-320576"/>
              <a:ext cx="1835721" cy="163175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8" name="Rounded Rectangle 7"/>
          <p:cNvSpPr/>
          <p:nvPr/>
        </p:nvSpPr>
        <p:spPr>
          <a:xfrm>
            <a:off x="221260" y="370750"/>
            <a:ext cx="616940" cy="533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b="1">
                <a:solidFill>
                  <a:srgbClr val="002060"/>
                </a:solidFill>
              </a:rPr>
              <a:t>b)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73" b="8879" l="83786" r="98252">
                        <a14:foregroundMark x1="95340" y1="4294" x2="92330" y2="4294"/>
                        <a14:foregroundMark x1="94660" y1="4512" x2="95631" y2="4294"/>
                        <a14:foregroundMark x1="96699" y1="3785" x2="93981" y2="4803"/>
                      </a14:backgroundRemoval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760" b="90635"/>
          <a:stretch/>
        </p:blipFill>
        <p:spPr>
          <a:xfrm rot="16200000">
            <a:off x="150462" y="2173955"/>
            <a:ext cx="1472895" cy="1066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0466" b="56114" l="21553" r="44757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56" t="40166" r="55532" b="43667"/>
          <a:stretch/>
        </p:blipFill>
        <p:spPr>
          <a:xfrm rot="16200000">
            <a:off x="3781365" y="2050783"/>
            <a:ext cx="1229812" cy="11570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9068" b="91557" l="16505" r="55049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18" t="68889" r="45556" b="8863"/>
          <a:stretch/>
        </p:blipFill>
        <p:spPr>
          <a:xfrm rot="16630632">
            <a:off x="6821211" y="1837806"/>
            <a:ext cx="1728509" cy="127150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55" r="34001"/>
          <a:stretch/>
        </p:blipFill>
        <p:spPr>
          <a:xfrm rot="16200000" flipH="1">
            <a:off x="2447456" y="1676791"/>
            <a:ext cx="231713" cy="1905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55" r="34001"/>
          <a:stretch/>
        </p:blipFill>
        <p:spPr>
          <a:xfrm rot="16200000" flipH="1">
            <a:off x="5891058" y="1676793"/>
            <a:ext cx="231713" cy="1905000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2047974" y="1942693"/>
            <a:ext cx="820136" cy="533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>
                <a:solidFill>
                  <a:srgbClr val="00B050"/>
                </a:solidFill>
              </a:rPr>
              <a:t>+ 5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535110" y="1942693"/>
            <a:ext cx="708519" cy="533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>
                <a:solidFill>
                  <a:srgbClr val="00B050"/>
                </a:solidFill>
              </a:rPr>
              <a:t>- 3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4030838" y="2413418"/>
            <a:ext cx="681653" cy="457200"/>
            <a:chOff x="4199590" y="1450134"/>
            <a:chExt cx="681653" cy="457200"/>
          </a:xfrm>
        </p:grpSpPr>
        <p:sp>
          <p:nvSpPr>
            <p:cNvPr id="23" name="Rounded Rectangle 22"/>
            <p:cNvSpPr/>
            <p:nvPr/>
          </p:nvSpPr>
          <p:spPr>
            <a:xfrm>
              <a:off x="4380971" y="1543732"/>
              <a:ext cx="324995" cy="303339"/>
            </a:xfrm>
            <a:prstGeom prst="roundRect">
              <a:avLst/>
            </a:prstGeom>
            <a:solidFill>
              <a:srgbClr val="FFFFFA"/>
            </a:solidFill>
            <a:ln>
              <a:noFill/>
            </a:ln>
            <a:effectLst>
              <a:glow rad="101600">
                <a:srgbClr val="FFFFFA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4199590" y="1450134"/>
              <a:ext cx="681653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13</a:t>
              </a:r>
              <a:endPara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298918" y="2358944"/>
            <a:ext cx="681653" cy="457200"/>
            <a:chOff x="7250208" y="1869578"/>
            <a:chExt cx="681653" cy="457200"/>
          </a:xfrm>
        </p:grpSpPr>
        <p:sp>
          <p:nvSpPr>
            <p:cNvPr id="25" name="Rounded Rectangle 24"/>
            <p:cNvSpPr/>
            <p:nvPr/>
          </p:nvSpPr>
          <p:spPr>
            <a:xfrm>
              <a:off x="7426629" y="1905000"/>
              <a:ext cx="324995" cy="421778"/>
            </a:xfrm>
            <a:prstGeom prst="roundRect">
              <a:avLst/>
            </a:prstGeom>
            <a:solidFill>
              <a:srgbClr val="77BA4A"/>
            </a:solidFill>
            <a:ln>
              <a:noFill/>
            </a:ln>
            <a:effectLst>
              <a:glow rad="101600">
                <a:schemeClr val="accent3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7250208" y="1869578"/>
              <a:ext cx="681653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10</a:t>
              </a:r>
              <a:endPara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746768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4959967" y="3244561"/>
            <a:ext cx="716656" cy="932852"/>
            <a:chOff x="4959967" y="3244561"/>
            <a:chExt cx="716656" cy="932852"/>
          </a:xfrm>
        </p:grpSpPr>
        <p:sp>
          <p:nvSpPr>
            <p:cNvPr id="52" name="Freeform 51"/>
            <p:cNvSpPr/>
            <p:nvPr/>
          </p:nvSpPr>
          <p:spPr>
            <a:xfrm>
              <a:off x="4959967" y="3244561"/>
              <a:ext cx="491490" cy="720090"/>
            </a:xfrm>
            <a:custGeom>
              <a:avLst/>
              <a:gdLst>
                <a:gd name="connsiteX0" fmla="*/ 0 w 491490"/>
                <a:gd name="connsiteY0" fmla="*/ 0 h 720090"/>
                <a:gd name="connsiteX1" fmla="*/ 137160 w 491490"/>
                <a:gd name="connsiteY1" fmla="*/ 537210 h 720090"/>
                <a:gd name="connsiteX2" fmla="*/ 491490 w 491490"/>
                <a:gd name="connsiteY2" fmla="*/ 720090 h 720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1490" h="720090">
                  <a:moveTo>
                    <a:pt x="0" y="0"/>
                  </a:moveTo>
                  <a:cubicBezTo>
                    <a:pt x="27622" y="208597"/>
                    <a:pt x="55245" y="417195"/>
                    <a:pt x="137160" y="537210"/>
                  </a:cubicBezTo>
                  <a:cubicBezTo>
                    <a:pt x="219075" y="657225"/>
                    <a:pt x="355282" y="688657"/>
                    <a:pt x="491490" y="720090"/>
                  </a:cubicBezTo>
                </a:path>
              </a:pathLst>
            </a:custGeom>
            <a:ln w="19050">
              <a:solidFill>
                <a:srgbClr val="3379C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1" name="Picture 5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07" t="15201" r="27474" b="20447"/>
            <a:stretch/>
          </p:blipFill>
          <p:spPr bwMode="auto">
            <a:xfrm rot="18591443">
              <a:off x="5383038" y="3883828"/>
              <a:ext cx="291473" cy="295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7" name="Group 16"/>
          <p:cNvGrpSpPr/>
          <p:nvPr/>
        </p:nvGrpSpPr>
        <p:grpSpPr>
          <a:xfrm>
            <a:off x="7275161" y="-98116"/>
            <a:ext cx="2196079" cy="1690155"/>
            <a:chOff x="7308364" y="-320576"/>
            <a:chExt cx="2196079" cy="1690155"/>
          </a:xfrm>
        </p:grpSpPr>
        <p:pic>
          <p:nvPicPr>
            <p:cNvPr id="26" name="图片 37896" descr="1-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873294">
              <a:off x="7308364" y="154420"/>
              <a:ext cx="1623772" cy="121515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7" name="图片 37895" descr="1-2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68722" y="-320576"/>
              <a:ext cx="1835721" cy="1631752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8" name="Group 7"/>
          <p:cNvGrpSpPr/>
          <p:nvPr/>
        </p:nvGrpSpPr>
        <p:grpSpPr>
          <a:xfrm>
            <a:off x="228600" y="190500"/>
            <a:ext cx="6853269" cy="609600"/>
            <a:chOff x="228600" y="190500"/>
            <a:chExt cx="6853269" cy="609600"/>
          </a:xfrm>
        </p:grpSpPr>
        <p:sp>
          <p:nvSpPr>
            <p:cNvPr id="9" name="Rounded Rectangle 8"/>
            <p:cNvSpPr/>
            <p:nvPr/>
          </p:nvSpPr>
          <p:spPr>
            <a:xfrm>
              <a:off x="533401" y="228600"/>
              <a:ext cx="6548468" cy="533400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800" b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Hai quạt nào có chung ổ cắm </a:t>
              </a:r>
              <a:r>
                <a:rPr lang="vi-VN" sz="2800" b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đ</a:t>
              </a:r>
              <a:r>
                <a:rPr lang="en-US" sz="2800" b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iện?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228600" y="190500"/>
              <a:ext cx="609600" cy="6096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latin typeface="Arial" pitchFamily="34" charset="0"/>
                  <a:cs typeface="Arial" pitchFamily="34" charset="0"/>
                </a:rPr>
                <a:t>2</a:t>
              </a:r>
              <a:endParaRPr lang="en-US" sz="3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711563" y="3291911"/>
            <a:ext cx="8150531" cy="2579370"/>
            <a:chOff x="748647" y="2983230"/>
            <a:chExt cx="8150531" cy="2579370"/>
          </a:xfrm>
        </p:grpSpPr>
        <p:sp>
          <p:nvSpPr>
            <p:cNvPr id="47" name="Freeform 46"/>
            <p:cNvSpPr/>
            <p:nvPr/>
          </p:nvSpPr>
          <p:spPr>
            <a:xfrm>
              <a:off x="1280160" y="2983230"/>
              <a:ext cx="422910" cy="1417320"/>
            </a:xfrm>
            <a:custGeom>
              <a:avLst/>
              <a:gdLst>
                <a:gd name="connsiteX0" fmla="*/ 0 w 422910"/>
                <a:gd name="connsiteY0" fmla="*/ 0 h 1417320"/>
                <a:gd name="connsiteX1" fmla="*/ 297180 w 422910"/>
                <a:gd name="connsiteY1" fmla="*/ 160020 h 1417320"/>
                <a:gd name="connsiteX2" fmla="*/ 365760 w 422910"/>
                <a:gd name="connsiteY2" fmla="*/ 480060 h 1417320"/>
                <a:gd name="connsiteX3" fmla="*/ 240030 w 422910"/>
                <a:gd name="connsiteY3" fmla="*/ 960120 h 1417320"/>
                <a:gd name="connsiteX4" fmla="*/ 422910 w 422910"/>
                <a:gd name="connsiteY4" fmla="*/ 1417320 h 1417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910" h="1417320">
                  <a:moveTo>
                    <a:pt x="0" y="0"/>
                  </a:moveTo>
                  <a:cubicBezTo>
                    <a:pt x="118110" y="40005"/>
                    <a:pt x="236220" y="80010"/>
                    <a:pt x="297180" y="160020"/>
                  </a:cubicBezTo>
                  <a:cubicBezTo>
                    <a:pt x="358140" y="240030"/>
                    <a:pt x="375285" y="346710"/>
                    <a:pt x="365760" y="480060"/>
                  </a:cubicBezTo>
                  <a:cubicBezTo>
                    <a:pt x="356235" y="613410"/>
                    <a:pt x="230505" y="803910"/>
                    <a:pt x="240030" y="960120"/>
                  </a:cubicBezTo>
                  <a:cubicBezTo>
                    <a:pt x="249555" y="1116330"/>
                    <a:pt x="336232" y="1266825"/>
                    <a:pt x="422910" y="1417320"/>
                  </a:cubicBezTo>
                </a:path>
              </a:pathLst>
            </a:cu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9349" b="62500" l="11201" r="49268">
                          <a14:foregroundMark x1="24597" y1="54688" x2="25183" y2="55208"/>
                          <a14:foregroundMark x1="31991" y1="54036" x2="33455" y2="54036"/>
                          <a14:foregroundMark x1="40117" y1="53385" x2="42167" y2="53385"/>
                          <a14:foregroundMark x1="31552" y1="51172" x2="34773" y2="51302"/>
                          <a14:foregroundMark x1="16105" y1="51302" x2="17862" y2="51302"/>
                          <a14:foregroundMark x1="38507" y1="53646" x2="38507" y2="56380"/>
                        </a14:backgroundRemoval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81" t="49479" r="50709" b="37020"/>
            <a:stretch/>
          </p:blipFill>
          <p:spPr bwMode="auto">
            <a:xfrm>
              <a:off x="748647" y="4305300"/>
              <a:ext cx="8150531" cy="1257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2" name="2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224" b="90000" l="9907" r="948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45" r="16430"/>
          <a:stretch/>
        </p:blipFill>
        <p:spPr>
          <a:xfrm>
            <a:off x="4114800" y="1140949"/>
            <a:ext cx="1371600" cy="2859622"/>
          </a:xfrm>
          <a:prstGeom prst="rect">
            <a:avLst/>
          </a:prstGeom>
        </p:spPr>
      </p:pic>
      <p:sp>
        <p:nvSpPr>
          <p:cNvPr id="38" name="Rounded Rectangle 37"/>
          <p:cNvSpPr/>
          <p:nvPr/>
        </p:nvSpPr>
        <p:spPr>
          <a:xfrm>
            <a:off x="4387426" y="3204481"/>
            <a:ext cx="838200" cy="36462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</a:rPr>
              <a:t>4 + 9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423728" y="1052651"/>
            <a:ext cx="1816429" cy="2671219"/>
            <a:chOff x="559821" y="1017159"/>
            <a:chExt cx="1816429" cy="2671219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0" r="997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21" y="1017159"/>
              <a:ext cx="1816429" cy="2671219"/>
            </a:xfrm>
            <a:prstGeom prst="rect">
              <a:avLst/>
            </a:prstGeom>
          </p:spPr>
        </p:pic>
        <p:sp>
          <p:nvSpPr>
            <p:cNvPr id="39" name="Rounded Rectangle 38"/>
            <p:cNvSpPr/>
            <p:nvPr/>
          </p:nvSpPr>
          <p:spPr>
            <a:xfrm>
              <a:off x="1048935" y="3128660"/>
              <a:ext cx="838200" cy="364620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>
                  <a:solidFill>
                    <a:srgbClr val="002060"/>
                  </a:solidFill>
                </a:rPr>
                <a:t>9 + 5</a:t>
              </a:r>
            </a:p>
          </p:txBody>
        </p:sp>
      </p:grpSp>
      <p:pic>
        <p:nvPicPr>
          <p:cNvPr id="14" name="1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284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218" r="18764"/>
          <a:stretch/>
        </p:blipFill>
        <p:spPr>
          <a:xfrm>
            <a:off x="2438400" y="1603534"/>
            <a:ext cx="1371600" cy="2350768"/>
          </a:xfrm>
          <a:prstGeom prst="rect">
            <a:avLst/>
          </a:prstGeom>
        </p:spPr>
      </p:pic>
      <p:sp>
        <p:nvSpPr>
          <p:cNvPr id="44" name="Rounded Rectangle 43"/>
          <p:cNvSpPr/>
          <p:nvPr/>
        </p:nvSpPr>
        <p:spPr>
          <a:xfrm>
            <a:off x="2711615" y="3238500"/>
            <a:ext cx="838200" cy="364620"/>
          </a:xfrm>
          <a:prstGeom prst="roundRect">
            <a:avLst/>
          </a:prstGeom>
          <a:solidFill>
            <a:srgbClr val="FFC91D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</a:rPr>
              <a:t>7 + 5</a:t>
            </a:r>
          </a:p>
        </p:txBody>
      </p:sp>
      <p:pic>
        <p:nvPicPr>
          <p:cNvPr id="11" name="3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6" r="15954"/>
          <a:stretch/>
        </p:blipFill>
        <p:spPr>
          <a:xfrm>
            <a:off x="5715000" y="1706371"/>
            <a:ext cx="1371600" cy="1981200"/>
          </a:xfrm>
          <a:prstGeom prst="rect">
            <a:avLst/>
          </a:prstGeom>
        </p:spPr>
      </p:pic>
      <p:sp>
        <p:nvSpPr>
          <p:cNvPr id="36" name="Rounded Rectangle 35"/>
          <p:cNvSpPr/>
          <p:nvPr/>
        </p:nvSpPr>
        <p:spPr>
          <a:xfrm>
            <a:off x="5992972" y="3139612"/>
            <a:ext cx="838200" cy="36462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</a:rPr>
              <a:t>6 + 6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7402672" y="1771761"/>
            <a:ext cx="1246643" cy="1872240"/>
            <a:chOff x="7402672" y="1771761"/>
            <a:chExt cx="1246643" cy="1872240"/>
          </a:xfrm>
        </p:grpSpPr>
        <p:pic>
          <p:nvPicPr>
            <p:cNvPr id="15" name="4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93796" l="0" r="100000">
                          <a14:foregroundMark x1="41000" y1="7407" x2="71429" y2="12500"/>
                          <a14:foregroundMark x1="34857" y1="9630" x2="15714" y2="17593"/>
                          <a14:foregroundMark x1="15714" y1="19259" x2="27000" y2="41852"/>
                          <a14:foregroundMark x1="28714" y1="45278" x2="43571" y2="49722"/>
                          <a14:foregroundMark x1="48857" y1="46389" x2="79286" y2="37315"/>
                          <a14:foregroundMark x1="14857" y1="34537" x2="19143" y2="424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60"/>
            <a:stretch/>
          </p:blipFill>
          <p:spPr>
            <a:xfrm>
              <a:off x="7402672" y="1771761"/>
              <a:ext cx="1246643" cy="1872240"/>
            </a:xfrm>
            <a:prstGeom prst="rect">
              <a:avLst/>
            </a:prstGeom>
          </p:spPr>
        </p:pic>
        <p:sp>
          <p:nvSpPr>
            <p:cNvPr id="37" name="Rounded Rectangle 36"/>
            <p:cNvSpPr/>
            <p:nvPr/>
          </p:nvSpPr>
          <p:spPr>
            <a:xfrm>
              <a:off x="7535001" y="3136812"/>
              <a:ext cx="838200" cy="364620"/>
            </a:xfrm>
            <a:prstGeom prst="roundRect">
              <a:avLst/>
            </a:prstGeom>
            <a:solidFill>
              <a:srgbClr val="FFC91D"/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>
                  <a:solidFill>
                    <a:srgbClr val="002060"/>
                  </a:solidFill>
                </a:rPr>
                <a:t>8 + 3</a:t>
              </a:r>
            </a:p>
          </p:txBody>
        </p:sp>
      </p:grpSp>
      <p:sp>
        <p:nvSpPr>
          <p:cNvPr id="64" name="Rounded Rectangle 63"/>
          <p:cNvSpPr/>
          <p:nvPr/>
        </p:nvSpPr>
        <p:spPr>
          <a:xfrm>
            <a:off x="2827820" y="3562492"/>
            <a:ext cx="560070" cy="364620"/>
          </a:xfrm>
          <a:prstGeom prst="roundRect">
            <a:avLst/>
          </a:prstGeom>
          <a:noFill/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</a:rPr>
              <a:t>12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4466042" y="3601661"/>
            <a:ext cx="560070" cy="364620"/>
          </a:xfrm>
          <a:prstGeom prst="roundRect">
            <a:avLst/>
          </a:prstGeom>
          <a:noFill/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2060"/>
                </a:solidFill>
              </a:rPr>
              <a:t>13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6150284" y="3562492"/>
            <a:ext cx="560070" cy="364620"/>
          </a:xfrm>
          <a:prstGeom prst="roundRect">
            <a:avLst/>
          </a:prstGeom>
          <a:noFill/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2060"/>
                </a:solidFill>
              </a:rPr>
              <a:t>12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7467599" y="3585281"/>
            <a:ext cx="560070" cy="364620"/>
          </a:xfrm>
          <a:prstGeom prst="roundRect">
            <a:avLst/>
          </a:prstGeom>
          <a:noFill/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2060"/>
                </a:solidFill>
              </a:rPr>
              <a:t>11</a:t>
            </a:r>
          </a:p>
        </p:txBody>
      </p:sp>
      <p:grpSp>
        <p:nvGrpSpPr>
          <p:cNvPr id="72" name="Group 71"/>
          <p:cNvGrpSpPr/>
          <p:nvPr/>
        </p:nvGrpSpPr>
        <p:grpSpPr>
          <a:xfrm>
            <a:off x="3232150" y="3111500"/>
            <a:ext cx="2089730" cy="1774287"/>
            <a:chOff x="3232150" y="3111500"/>
            <a:chExt cx="2089730" cy="1774287"/>
          </a:xfrm>
        </p:grpSpPr>
        <p:pic>
          <p:nvPicPr>
            <p:cNvPr id="74" name="Picture 4"/>
            <p:cNvPicPr>
              <a:picLocks noChangeAspect="1" noChangeArrowheads="1"/>
            </p:cNvPicPr>
            <p:nvPr/>
          </p:nvPicPr>
          <p:blipFill rotWithShape="1">
            <a:blip r:embed="rId1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44" t="31215" r="47987" b="24694"/>
            <a:stretch/>
          </p:blipFill>
          <p:spPr bwMode="auto">
            <a:xfrm>
              <a:off x="4970292" y="4639381"/>
              <a:ext cx="351588" cy="2464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" name="Freeform 70"/>
            <p:cNvSpPr/>
            <p:nvPr/>
          </p:nvSpPr>
          <p:spPr>
            <a:xfrm>
              <a:off x="3232150" y="3111500"/>
              <a:ext cx="1917700" cy="1549400"/>
            </a:xfrm>
            <a:custGeom>
              <a:avLst/>
              <a:gdLst>
                <a:gd name="connsiteX0" fmla="*/ 0 w 1917700"/>
                <a:gd name="connsiteY0" fmla="*/ 0 h 1549400"/>
                <a:gd name="connsiteX1" fmla="*/ 393700 w 1917700"/>
                <a:gd name="connsiteY1" fmla="*/ 171450 h 1549400"/>
                <a:gd name="connsiteX2" fmla="*/ 628650 w 1917700"/>
                <a:gd name="connsiteY2" fmla="*/ 755650 h 1549400"/>
                <a:gd name="connsiteX3" fmla="*/ 1454150 w 1917700"/>
                <a:gd name="connsiteY3" fmla="*/ 1377950 h 1549400"/>
                <a:gd name="connsiteX4" fmla="*/ 1917700 w 1917700"/>
                <a:gd name="connsiteY4" fmla="*/ 15494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7700" h="1549400">
                  <a:moveTo>
                    <a:pt x="0" y="0"/>
                  </a:moveTo>
                  <a:cubicBezTo>
                    <a:pt x="144462" y="22754"/>
                    <a:pt x="288925" y="45508"/>
                    <a:pt x="393700" y="171450"/>
                  </a:cubicBezTo>
                  <a:cubicBezTo>
                    <a:pt x="498475" y="297392"/>
                    <a:pt x="451908" y="554567"/>
                    <a:pt x="628650" y="755650"/>
                  </a:cubicBezTo>
                  <a:cubicBezTo>
                    <a:pt x="805392" y="956733"/>
                    <a:pt x="1239308" y="1245658"/>
                    <a:pt x="1454150" y="1377950"/>
                  </a:cubicBezTo>
                  <a:cubicBezTo>
                    <a:pt x="1668992" y="1510242"/>
                    <a:pt x="1793346" y="1529821"/>
                    <a:pt x="1917700" y="1549400"/>
                  </a:cubicBezTo>
                </a:path>
              </a:pathLst>
            </a:cu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5381332" y="2965450"/>
            <a:ext cx="886118" cy="1920337"/>
            <a:chOff x="5381332" y="2965450"/>
            <a:chExt cx="886118" cy="1920337"/>
          </a:xfrm>
        </p:grpSpPr>
        <p:pic>
          <p:nvPicPr>
            <p:cNvPr id="75" name="Picture 4"/>
            <p:cNvPicPr>
              <a:picLocks noChangeAspect="1" noChangeArrowheads="1"/>
            </p:cNvPicPr>
            <p:nvPr/>
          </p:nvPicPr>
          <p:blipFill rotWithShape="1">
            <a:blip r:embed="rId1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44" t="31215" r="47987" b="24694"/>
            <a:stretch/>
          </p:blipFill>
          <p:spPr bwMode="auto">
            <a:xfrm>
              <a:off x="5381332" y="4639381"/>
              <a:ext cx="351588" cy="2464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3" name="Freeform 72"/>
            <p:cNvSpPr/>
            <p:nvPr/>
          </p:nvSpPr>
          <p:spPr>
            <a:xfrm>
              <a:off x="5568950" y="2965450"/>
              <a:ext cx="698500" cy="1695450"/>
            </a:xfrm>
            <a:custGeom>
              <a:avLst/>
              <a:gdLst>
                <a:gd name="connsiteX0" fmla="*/ 698500 w 698500"/>
                <a:gd name="connsiteY0" fmla="*/ 0 h 1695450"/>
                <a:gd name="connsiteX1" fmla="*/ 273050 w 698500"/>
                <a:gd name="connsiteY1" fmla="*/ 285750 h 1695450"/>
                <a:gd name="connsiteX2" fmla="*/ 184150 w 698500"/>
                <a:gd name="connsiteY2" fmla="*/ 933450 h 1695450"/>
                <a:gd name="connsiteX3" fmla="*/ 0 w 698500"/>
                <a:gd name="connsiteY3" fmla="*/ 1695450 h 1695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8500" h="1695450">
                  <a:moveTo>
                    <a:pt x="698500" y="0"/>
                  </a:moveTo>
                  <a:cubicBezTo>
                    <a:pt x="528637" y="65087"/>
                    <a:pt x="358775" y="130175"/>
                    <a:pt x="273050" y="285750"/>
                  </a:cubicBezTo>
                  <a:cubicBezTo>
                    <a:pt x="187325" y="441325"/>
                    <a:pt x="229658" y="698500"/>
                    <a:pt x="184150" y="933450"/>
                  </a:cubicBezTo>
                  <a:cubicBezTo>
                    <a:pt x="138642" y="1168400"/>
                    <a:pt x="69321" y="1431925"/>
                    <a:pt x="0" y="1695450"/>
                  </a:cubicBezTo>
                </a:path>
              </a:pathLst>
            </a:cu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3256445" y="3419474"/>
            <a:ext cx="4201630" cy="1466313"/>
            <a:chOff x="3256445" y="3419474"/>
            <a:chExt cx="4201630" cy="1466313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1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44" t="31215" r="47987" b="24694"/>
            <a:stretch/>
          </p:blipFill>
          <p:spPr bwMode="auto">
            <a:xfrm>
              <a:off x="3256445" y="4639381"/>
              <a:ext cx="351588" cy="2464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0" name="Freeform 79"/>
            <p:cNvSpPr/>
            <p:nvPr/>
          </p:nvSpPr>
          <p:spPr>
            <a:xfrm>
              <a:off x="3448050" y="3419474"/>
              <a:ext cx="4010025" cy="1241425"/>
            </a:xfrm>
            <a:custGeom>
              <a:avLst/>
              <a:gdLst>
                <a:gd name="connsiteX0" fmla="*/ 4010025 w 4010025"/>
                <a:gd name="connsiteY0" fmla="*/ 0 h 1219200"/>
                <a:gd name="connsiteX1" fmla="*/ 3667125 w 4010025"/>
                <a:gd name="connsiteY1" fmla="*/ 504825 h 1219200"/>
                <a:gd name="connsiteX2" fmla="*/ 2619375 w 4010025"/>
                <a:gd name="connsiteY2" fmla="*/ 838200 h 1219200"/>
                <a:gd name="connsiteX3" fmla="*/ 609600 w 4010025"/>
                <a:gd name="connsiteY3" fmla="*/ 904875 h 1219200"/>
                <a:gd name="connsiteX4" fmla="*/ 0 w 4010025"/>
                <a:gd name="connsiteY4" fmla="*/ 1219200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0025" h="1219200">
                  <a:moveTo>
                    <a:pt x="4010025" y="0"/>
                  </a:moveTo>
                  <a:cubicBezTo>
                    <a:pt x="3954462" y="182562"/>
                    <a:pt x="3898900" y="365125"/>
                    <a:pt x="3667125" y="504825"/>
                  </a:cubicBezTo>
                  <a:cubicBezTo>
                    <a:pt x="3435350" y="644525"/>
                    <a:pt x="3128962" y="771525"/>
                    <a:pt x="2619375" y="838200"/>
                  </a:cubicBezTo>
                  <a:cubicBezTo>
                    <a:pt x="2109788" y="904875"/>
                    <a:pt x="1046162" y="841375"/>
                    <a:pt x="609600" y="904875"/>
                  </a:cubicBezTo>
                  <a:cubicBezTo>
                    <a:pt x="173038" y="968375"/>
                    <a:pt x="86519" y="1093787"/>
                    <a:pt x="0" y="1219200"/>
                  </a:cubicBezTo>
                </a:path>
              </a:pathLst>
            </a:cu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5029200" y="3495675"/>
            <a:ext cx="2052668" cy="1390112"/>
            <a:chOff x="5029200" y="3495675"/>
            <a:chExt cx="2052668" cy="1390112"/>
          </a:xfrm>
        </p:grpSpPr>
        <p:pic>
          <p:nvPicPr>
            <p:cNvPr id="76" name="Picture 4"/>
            <p:cNvPicPr>
              <a:picLocks noChangeAspect="1" noChangeArrowheads="1"/>
            </p:cNvPicPr>
            <p:nvPr/>
          </p:nvPicPr>
          <p:blipFill rotWithShape="1">
            <a:blip r:embed="rId1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44" t="31215" r="47987" b="24694"/>
            <a:stretch/>
          </p:blipFill>
          <p:spPr bwMode="auto">
            <a:xfrm>
              <a:off x="6730280" y="4639381"/>
              <a:ext cx="351588" cy="2464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2" name="Freeform 81"/>
            <p:cNvSpPr/>
            <p:nvPr/>
          </p:nvSpPr>
          <p:spPr>
            <a:xfrm>
              <a:off x="5029200" y="3495675"/>
              <a:ext cx="1948863" cy="1162050"/>
            </a:xfrm>
            <a:custGeom>
              <a:avLst/>
              <a:gdLst>
                <a:gd name="connsiteX0" fmla="*/ 0 w 1948863"/>
                <a:gd name="connsiteY0" fmla="*/ 0 h 1162050"/>
                <a:gd name="connsiteX1" fmla="*/ 314325 w 1948863"/>
                <a:gd name="connsiteY1" fmla="*/ 381000 h 1162050"/>
                <a:gd name="connsiteX2" fmla="*/ 1228725 w 1948863"/>
                <a:gd name="connsiteY2" fmla="*/ 714375 h 1162050"/>
                <a:gd name="connsiteX3" fmla="*/ 1876425 w 1948863"/>
                <a:gd name="connsiteY3" fmla="*/ 895350 h 1162050"/>
                <a:gd name="connsiteX4" fmla="*/ 1905000 w 1948863"/>
                <a:gd name="connsiteY4" fmla="*/ 1162050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8863" h="1162050">
                  <a:moveTo>
                    <a:pt x="0" y="0"/>
                  </a:moveTo>
                  <a:cubicBezTo>
                    <a:pt x="54769" y="130969"/>
                    <a:pt x="109538" y="261938"/>
                    <a:pt x="314325" y="381000"/>
                  </a:cubicBezTo>
                  <a:cubicBezTo>
                    <a:pt x="519112" y="500062"/>
                    <a:pt x="968375" y="628650"/>
                    <a:pt x="1228725" y="714375"/>
                  </a:cubicBezTo>
                  <a:cubicBezTo>
                    <a:pt x="1489075" y="800100"/>
                    <a:pt x="1763713" y="820738"/>
                    <a:pt x="1876425" y="895350"/>
                  </a:cubicBezTo>
                  <a:cubicBezTo>
                    <a:pt x="1989137" y="969962"/>
                    <a:pt x="1947068" y="1066006"/>
                    <a:pt x="1905000" y="1162050"/>
                  </a:cubicBezTo>
                </a:path>
              </a:pathLst>
            </a:cu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3237395" y="3093242"/>
            <a:ext cx="682551" cy="1070689"/>
            <a:chOff x="3237395" y="3093242"/>
            <a:chExt cx="682551" cy="1070689"/>
          </a:xfrm>
        </p:grpSpPr>
        <p:sp>
          <p:nvSpPr>
            <p:cNvPr id="45" name="Freeform 44"/>
            <p:cNvSpPr/>
            <p:nvPr/>
          </p:nvSpPr>
          <p:spPr>
            <a:xfrm>
              <a:off x="3237395" y="3093242"/>
              <a:ext cx="480060" cy="802025"/>
            </a:xfrm>
            <a:custGeom>
              <a:avLst/>
              <a:gdLst>
                <a:gd name="connsiteX0" fmla="*/ 0 w 480060"/>
                <a:gd name="connsiteY0" fmla="*/ 0 h 1062990"/>
                <a:gd name="connsiteX1" fmla="*/ 365760 w 480060"/>
                <a:gd name="connsiteY1" fmla="*/ 194310 h 1062990"/>
                <a:gd name="connsiteX2" fmla="*/ 445770 w 480060"/>
                <a:gd name="connsiteY2" fmla="*/ 662940 h 1062990"/>
                <a:gd name="connsiteX3" fmla="*/ 422910 w 480060"/>
                <a:gd name="connsiteY3" fmla="*/ 868680 h 1062990"/>
                <a:gd name="connsiteX4" fmla="*/ 480060 w 480060"/>
                <a:gd name="connsiteY4" fmla="*/ 1062990 h 1062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0060" h="1062990">
                  <a:moveTo>
                    <a:pt x="0" y="0"/>
                  </a:moveTo>
                  <a:cubicBezTo>
                    <a:pt x="145732" y="41910"/>
                    <a:pt x="291465" y="83820"/>
                    <a:pt x="365760" y="194310"/>
                  </a:cubicBezTo>
                  <a:cubicBezTo>
                    <a:pt x="440055" y="304800"/>
                    <a:pt x="436245" y="550545"/>
                    <a:pt x="445770" y="662940"/>
                  </a:cubicBezTo>
                  <a:cubicBezTo>
                    <a:pt x="455295" y="775335"/>
                    <a:pt x="417195" y="802005"/>
                    <a:pt x="422910" y="868680"/>
                  </a:cubicBezTo>
                  <a:cubicBezTo>
                    <a:pt x="428625" y="935355"/>
                    <a:pt x="454342" y="999172"/>
                    <a:pt x="480060" y="1062990"/>
                  </a:cubicBezTo>
                </a:path>
              </a:pathLst>
            </a:custGeom>
            <a:ln w="19050">
              <a:solidFill>
                <a:srgbClr val="3379C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07" t="15201" r="27474" b="20447"/>
            <a:stretch/>
          </p:blipFill>
          <p:spPr bwMode="auto">
            <a:xfrm rot="20307547">
              <a:off x="3628473" y="3868234"/>
              <a:ext cx="291473" cy="295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86" name="Group 85"/>
          <p:cNvGrpSpPr/>
          <p:nvPr/>
        </p:nvGrpSpPr>
        <p:grpSpPr>
          <a:xfrm>
            <a:off x="8039687" y="3081812"/>
            <a:ext cx="489798" cy="1030688"/>
            <a:chOff x="8039687" y="3081812"/>
            <a:chExt cx="489798" cy="1030688"/>
          </a:xfrm>
        </p:grpSpPr>
        <p:sp>
          <p:nvSpPr>
            <p:cNvPr id="54" name="Freeform 53"/>
            <p:cNvSpPr/>
            <p:nvPr/>
          </p:nvSpPr>
          <p:spPr>
            <a:xfrm>
              <a:off x="8242395" y="3081812"/>
              <a:ext cx="287090" cy="765810"/>
            </a:xfrm>
            <a:custGeom>
              <a:avLst/>
              <a:gdLst>
                <a:gd name="connsiteX0" fmla="*/ 0 w 287090"/>
                <a:gd name="connsiteY0" fmla="*/ 0 h 765810"/>
                <a:gd name="connsiteX1" fmla="*/ 274320 w 287090"/>
                <a:gd name="connsiteY1" fmla="*/ 91440 h 765810"/>
                <a:gd name="connsiteX2" fmla="*/ 217170 w 287090"/>
                <a:gd name="connsiteY2" fmla="*/ 365760 h 765810"/>
                <a:gd name="connsiteX3" fmla="*/ 0 w 287090"/>
                <a:gd name="connsiteY3" fmla="*/ 765810 h 765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090" h="765810">
                  <a:moveTo>
                    <a:pt x="0" y="0"/>
                  </a:moveTo>
                  <a:cubicBezTo>
                    <a:pt x="119062" y="15240"/>
                    <a:pt x="238125" y="30480"/>
                    <a:pt x="274320" y="91440"/>
                  </a:cubicBezTo>
                  <a:cubicBezTo>
                    <a:pt x="310515" y="152400"/>
                    <a:pt x="262890" y="253365"/>
                    <a:pt x="217170" y="365760"/>
                  </a:cubicBezTo>
                  <a:cubicBezTo>
                    <a:pt x="171450" y="478155"/>
                    <a:pt x="85725" y="621982"/>
                    <a:pt x="0" y="765810"/>
                  </a:cubicBezTo>
                </a:path>
              </a:pathLst>
            </a:custGeom>
            <a:ln w="19050">
              <a:solidFill>
                <a:srgbClr val="3379C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2" name="Picture 5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07" t="15201" r="27474" b="20447"/>
            <a:stretch/>
          </p:blipFill>
          <p:spPr bwMode="auto">
            <a:xfrm rot="2140028">
              <a:off x="8039687" y="3816803"/>
              <a:ext cx="291473" cy="295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88" name="Group 87"/>
          <p:cNvGrpSpPr/>
          <p:nvPr/>
        </p:nvGrpSpPr>
        <p:grpSpPr>
          <a:xfrm>
            <a:off x="6559715" y="2978942"/>
            <a:ext cx="670002" cy="1023973"/>
            <a:chOff x="6559715" y="2978942"/>
            <a:chExt cx="670002" cy="1023973"/>
          </a:xfrm>
        </p:grpSpPr>
        <p:sp>
          <p:nvSpPr>
            <p:cNvPr id="53" name="Freeform 52"/>
            <p:cNvSpPr/>
            <p:nvPr/>
          </p:nvSpPr>
          <p:spPr>
            <a:xfrm>
              <a:off x="6559715" y="2978942"/>
              <a:ext cx="422910" cy="800100"/>
            </a:xfrm>
            <a:custGeom>
              <a:avLst/>
              <a:gdLst>
                <a:gd name="connsiteX0" fmla="*/ 0 w 422910"/>
                <a:gd name="connsiteY0" fmla="*/ 0 h 800100"/>
                <a:gd name="connsiteX1" fmla="*/ 285750 w 422910"/>
                <a:gd name="connsiteY1" fmla="*/ 274320 h 800100"/>
                <a:gd name="connsiteX2" fmla="*/ 308610 w 422910"/>
                <a:gd name="connsiteY2" fmla="*/ 605790 h 800100"/>
                <a:gd name="connsiteX3" fmla="*/ 422910 w 422910"/>
                <a:gd name="connsiteY3" fmla="*/ 80010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2910" h="800100">
                  <a:moveTo>
                    <a:pt x="0" y="0"/>
                  </a:moveTo>
                  <a:cubicBezTo>
                    <a:pt x="117157" y="86677"/>
                    <a:pt x="234315" y="173355"/>
                    <a:pt x="285750" y="274320"/>
                  </a:cubicBezTo>
                  <a:cubicBezTo>
                    <a:pt x="337185" y="375285"/>
                    <a:pt x="285750" y="518160"/>
                    <a:pt x="308610" y="605790"/>
                  </a:cubicBezTo>
                  <a:cubicBezTo>
                    <a:pt x="331470" y="693420"/>
                    <a:pt x="377190" y="746760"/>
                    <a:pt x="422910" y="800100"/>
                  </a:cubicBezTo>
                </a:path>
              </a:pathLst>
            </a:custGeom>
            <a:ln w="19050">
              <a:solidFill>
                <a:srgbClr val="3379C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3" name="Picture 5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07" t="15201" r="27474" b="20447"/>
            <a:stretch/>
          </p:blipFill>
          <p:spPr bwMode="auto">
            <a:xfrm rot="18591443">
              <a:off x="6936132" y="3709330"/>
              <a:ext cx="291473" cy="295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50531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8" grpId="0" animBg="1"/>
      <p:bldP spid="44" grpId="0" animBg="1"/>
      <p:bldP spid="36" grpId="0" animBg="1"/>
      <p:bldP spid="64" grpId="0" animBg="1"/>
      <p:bldP spid="66" grpId="0" animBg="1"/>
      <p:bldP spid="67" grpId="0" animBg="1"/>
      <p:bldP spid="68" grpId="0" animBg="1"/>
    </p:bldLst>
  </p:timing>
  <p:extLst>
    <p:ext uri="{E180D4A7-C9FB-4DFB-919C-405C955672EB}">
      <p14:showEvtLst xmlns:p14="http://schemas.microsoft.com/office/powerpoint/2010/main">
        <p14:triggerEvt type="onClick" time="5925" objId="43"/>
        <p14:triggerEvt type="onClick" time="7727" objId="41"/>
        <p14:triggerEvt type="onClick" time="11919" objId="40"/>
        <p14:triggerEvt type="onClick" time="13785" objId="15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90" l="0" r="100000">
                        <a14:foregroundMark x1="8503" y1="87741" x2="95238" y2="91919"/>
                        <a14:foregroundMark x1="3123" y1="98516" x2="96537" y2="83178"/>
                        <a14:foregroundMark x1="2968" y1="84937" x2="20841" y2="80099"/>
                        <a14:foregroundMark x1="41095" y1="85267" x2="61812" y2="81143"/>
                        <a14:foregroundMark x1="60668" y1="97086" x2="90569" y2="95382"/>
                        <a14:foregroundMark x1="79654" y1="79714" x2="76531" y2="79714"/>
                        <a14:foregroundMark x1="21985" y1="80429" x2="26778" y2="81473"/>
                        <a14:foregroundMark x1="43506" y1="96756" x2="53865" y2="96427"/>
                        <a14:foregroundMark x1="58101" y1="80099" x2="58813" y2="79054"/>
                        <a14:foregroundMark x1="39116" y1="82518" x2="37693" y2="81803"/>
                        <a14:foregroundMark x1="32468" y1="81473" x2="30056" y2="82188"/>
                        <a14:backgroundMark x1="11348" y1="23090" x2="55566" y2="33150"/>
                        <a14:backgroundMark x1="27489" y1="17482" x2="85622" y2="37658"/>
                        <a14:backgroundMark x1="17996" y1="60583" x2="91558" y2="59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6803" b="11334"/>
          <a:stretch/>
        </p:blipFill>
        <p:spPr>
          <a:xfrm>
            <a:off x="1" y="4950372"/>
            <a:ext cx="9144000" cy="764628"/>
          </a:xfrm>
          <a:prstGeom prst="rect">
            <a:avLst/>
          </a:prstGeom>
        </p:spPr>
      </p:pic>
      <p:sp>
        <p:nvSpPr>
          <p:cNvPr id="32" name="Oval 31"/>
          <p:cNvSpPr/>
          <p:nvPr/>
        </p:nvSpPr>
        <p:spPr>
          <a:xfrm>
            <a:off x="228600" y="190500"/>
            <a:ext cx="609600" cy="6096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" pitchFamily="34" charset="0"/>
                <a:cs typeface="Arial" pitchFamily="34" charset="0"/>
              </a:rPr>
              <a:t>3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536020" y="190500"/>
            <a:ext cx="8376759" cy="2555195"/>
            <a:chOff x="536020" y="190500"/>
            <a:chExt cx="8376759" cy="2555195"/>
          </a:xfrm>
        </p:grpSpPr>
        <p:grpSp>
          <p:nvGrpSpPr>
            <p:cNvPr id="22" name="Group 21"/>
            <p:cNvGrpSpPr/>
            <p:nvPr/>
          </p:nvGrpSpPr>
          <p:grpSpPr>
            <a:xfrm>
              <a:off x="536020" y="190500"/>
              <a:ext cx="8376759" cy="2555195"/>
              <a:chOff x="536020" y="190500"/>
              <a:chExt cx="8376759" cy="2555195"/>
            </a:xfrm>
          </p:grpSpPr>
          <p:pic>
            <p:nvPicPr>
              <p:cNvPr id="34" name="图片 3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6020" y="190500"/>
                <a:ext cx="8376759" cy="2555195"/>
              </a:xfrm>
              <a:prstGeom prst="rect">
                <a:avLst/>
              </a:prstGeom>
            </p:spPr>
          </p:pic>
          <p:sp>
            <p:nvSpPr>
              <p:cNvPr id="35" name="Rounded Rectangle 34"/>
              <p:cNvSpPr/>
              <p:nvPr/>
            </p:nvSpPr>
            <p:spPr>
              <a:xfrm>
                <a:off x="2667000" y="190500"/>
                <a:ext cx="4869180" cy="723900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400" b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Toa tàu nào d</a:t>
                </a:r>
                <a:r>
                  <a:rPr lang="vi-VN" sz="2400" b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ưới</a:t>
                </a:r>
                <a:r>
                  <a:rPr lang="en-US" sz="2400" b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vi-VN" sz="2400" b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đâ</a:t>
                </a:r>
                <a:r>
                  <a:rPr lang="en-US" sz="2400" b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y ghi </a:t>
                </a:r>
              </a:p>
              <a:p>
                <a:r>
                  <a:rPr lang="en-US" sz="2400" b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phép tính có kết quả lớn nhất? </a:t>
                </a:r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>
              <a:off x="2509520" y="1638299"/>
              <a:ext cx="5233670" cy="648948"/>
              <a:chOff x="2509520" y="1638299"/>
              <a:chExt cx="5233670" cy="648948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2509520" y="1638299"/>
                <a:ext cx="1215390" cy="648948"/>
                <a:chOff x="2509520" y="1638299"/>
                <a:chExt cx="1215390" cy="648948"/>
              </a:xfrm>
            </p:grpSpPr>
            <p:sp>
              <p:nvSpPr>
                <p:cNvPr id="18" name="Flowchart: Delay 17"/>
                <p:cNvSpPr/>
                <p:nvPr/>
              </p:nvSpPr>
              <p:spPr>
                <a:xfrm rot="16200000">
                  <a:off x="2723526" y="1505573"/>
                  <a:ext cx="648948" cy="914400"/>
                </a:xfrm>
                <a:prstGeom prst="flowChartDelay">
                  <a:avLst/>
                </a:prstGeom>
                <a:solidFill>
                  <a:srgbClr val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>
                    <a:solidFill>
                      <a:srgbClr val="008E4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7" name="Rounded Rectangle 36"/>
                <p:cNvSpPr/>
                <p:nvPr/>
              </p:nvSpPr>
              <p:spPr>
                <a:xfrm>
                  <a:off x="2509520" y="1753847"/>
                  <a:ext cx="1215390" cy="533400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2800" b="1" dirty="0">
                      <a:solidFill>
                        <a:srgbClr val="008E40"/>
                      </a:solidFill>
                      <a:latin typeface="Arial" pitchFamily="34" charset="0"/>
                      <a:cs typeface="Arial" pitchFamily="34" charset="0"/>
                    </a:rPr>
                    <a:t>8 + 6</a:t>
                  </a:r>
                </a:p>
              </p:txBody>
            </p:sp>
          </p:grpSp>
          <p:grpSp>
            <p:nvGrpSpPr>
              <p:cNvPr id="38" name="Group 37"/>
              <p:cNvGrpSpPr/>
              <p:nvPr/>
            </p:nvGrpSpPr>
            <p:grpSpPr>
              <a:xfrm>
                <a:off x="3899973" y="1638299"/>
                <a:ext cx="1215390" cy="648948"/>
                <a:chOff x="2509520" y="1638299"/>
                <a:chExt cx="1215390" cy="648948"/>
              </a:xfrm>
            </p:grpSpPr>
            <p:sp>
              <p:nvSpPr>
                <p:cNvPr id="39" name="Flowchart: Delay 38"/>
                <p:cNvSpPr/>
                <p:nvPr/>
              </p:nvSpPr>
              <p:spPr>
                <a:xfrm rot="16200000">
                  <a:off x="2723526" y="1505573"/>
                  <a:ext cx="648948" cy="914400"/>
                </a:xfrm>
                <a:prstGeom prst="flowChartDelay">
                  <a:avLst/>
                </a:prstGeom>
                <a:solidFill>
                  <a:srgbClr val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>
                    <a:solidFill>
                      <a:srgbClr val="008E4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0" name="Rounded Rectangle 39"/>
                <p:cNvSpPr/>
                <p:nvPr/>
              </p:nvSpPr>
              <p:spPr>
                <a:xfrm>
                  <a:off x="2509520" y="1753847"/>
                  <a:ext cx="1215390" cy="533400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2800" b="1">
                      <a:solidFill>
                        <a:srgbClr val="008E40"/>
                      </a:solidFill>
                      <a:latin typeface="Arial" pitchFamily="34" charset="0"/>
                      <a:cs typeface="Arial" pitchFamily="34" charset="0"/>
                    </a:rPr>
                    <a:t>7 + 6</a:t>
                  </a:r>
                </a:p>
              </p:txBody>
            </p:sp>
          </p:grpSp>
          <p:grpSp>
            <p:nvGrpSpPr>
              <p:cNvPr id="41" name="Group 40"/>
              <p:cNvGrpSpPr/>
              <p:nvPr/>
            </p:nvGrpSpPr>
            <p:grpSpPr>
              <a:xfrm>
                <a:off x="5236210" y="1638299"/>
                <a:ext cx="1215390" cy="648948"/>
                <a:chOff x="2501684" y="1638299"/>
                <a:chExt cx="1215390" cy="648948"/>
              </a:xfrm>
            </p:grpSpPr>
            <p:sp>
              <p:nvSpPr>
                <p:cNvPr id="42" name="Flowchart: Delay 41"/>
                <p:cNvSpPr/>
                <p:nvPr/>
              </p:nvSpPr>
              <p:spPr>
                <a:xfrm rot="16200000">
                  <a:off x="2723526" y="1505573"/>
                  <a:ext cx="648948" cy="914400"/>
                </a:xfrm>
                <a:prstGeom prst="flowChartDelay">
                  <a:avLst/>
                </a:prstGeom>
                <a:solidFill>
                  <a:srgbClr val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>
                    <a:solidFill>
                      <a:srgbClr val="008E4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3" name="Rounded Rectangle 42"/>
                <p:cNvSpPr/>
                <p:nvPr/>
              </p:nvSpPr>
              <p:spPr>
                <a:xfrm>
                  <a:off x="2501684" y="1753847"/>
                  <a:ext cx="1215390" cy="533400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2800" b="1">
                      <a:solidFill>
                        <a:srgbClr val="008E40"/>
                      </a:solidFill>
                      <a:latin typeface="Arial" pitchFamily="34" charset="0"/>
                      <a:cs typeface="Arial" pitchFamily="34" charset="0"/>
                    </a:rPr>
                    <a:t>9 + 3</a:t>
                  </a:r>
                </a:p>
              </p:txBody>
            </p:sp>
          </p:grpSp>
          <p:grpSp>
            <p:nvGrpSpPr>
              <p:cNvPr id="44" name="Group 43"/>
              <p:cNvGrpSpPr/>
              <p:nvPr/>
            </p:nvGrpSpPr>
            <p:grpSpPr>
              <a:xfrm>
                <a:off x="6527800" y="1638299"/>
                <a:ext cx="1215390" cy="648948"/>
                <a:chOff x="2496820" y="1638299"/>
                <a:chExt cx="1215390" cy="648948"/>
              </a:xfrm>
            </p:grpSpPr>
            <p:sp>
              <p:nvSpPr>
                <p:cNvPr id="45" name="Flowchart: Delay 44"/>
                <p:cNvSpPr/>
                <p:nvPr/>
              </p:nvSpPr>
              <p:spPr>
                <a:xfrm rot="16200000">
                  <a:off x="2723526" y="1505573"/>
                  <a:ext cx="648948" cy="914400"/>
                </a:xfrm>
                <a:prstGeom prst="flowChartDelay">
                  <a:avLst/>
                </a:prstGeom>
                <a:solidFill>
                  <a:srgbClr val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>
                    <a:solidFill>
                      <a:srgbClr val="008E4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6" name="Rounded Rectangle 45"/>
                <p:cNvSpPr/>
                <p:nvPr/>
              </p:nvSpPr>
              <p:spPr>
                <a:xfrm>
                  <a:off x="2496820" y="1753847"/>
                  <a:ext cx="1215390" cy="533400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2800" b="1">
                      <a:solidFill>
                        <a:srgbClr val="008E40"/>
                      </a:solidFill>
                      <a:latin typeface="Arial" pitchFamily="34" charset="0"/>
                      <a:cs typeface="Arial" pitchFamily="34" charset="0"/>
                    </a:rPr>
                    <a:t>6 + 9</a:t>
                  </a:r>
                </a:p>
              </p:txBody>
            </p:sp>
          </p:grpSp>
        </p:grpSp>
      </p:grpSp>
      <p:grpSp>
        <p:nvGrpSpPr>
          <p:cNvPr id="49" name="Group 48"/>
          <p:cNvGrpSpPr/>
          <p:nvPr/>
        </p:nvGrpSpPr>
        <p:grpSpPr>
          <a:xfrm>
            <a:off x="550534" y="2978649"/>
            <a:ext cx="8376759" cy="2555195"/>
            <a:chOff x="536020" y="190500"/>
            <a:chExt cx="8376759" cy="2555195"/>
          </a:xfrm>
        </p:grpSpPr>
        <p:grpSp>
          <p:nvGrpSpPr>
            <p:cNvPr id="50" name="Group 49"/>
            <p:cNvGrpSpPr/>
            <p:nvPr/>
          </p:nvGrpSpPr>
          <p:grpSpPr>
            <a:xfrm>
              <a:off x="536020" y="190500"/>
              <a:ext cx="8376759" cy="2555195"/>
              <a:chOff x="536020" y="190500"/>
              <a:chExt cx="8376759" cy="2555195"/>
            </a:xfrm>
          </p:grpSpPr>
          <p:pic>
            <p:nvPicPr>
              <p:cNvPr id="64" name="图片 3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6020" y="190500"/>
                <a:ext cx="8376759" cy="2555195"/>
              </a:xfrm>
              <a:prstGeom prst="rect">
                <a:avLst/>
              </a:prstGeom>
            </p:spPr>
          </p:pic>
          <p:sp>
            <p:nvSpPr>
              <p:cNvPr id="65" name="Rounded Rectangle 64"/>
              <p:cNvSpPr/>
              <p:nvPr/>
            </p:nvSpPr>
            <p:spPr>
              <a:xfrm>
                <a:off x="2578099" y="190500"/>
                <a:ext cx="5243286" cy="75515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400" b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Những toa tàu nào d</a:t>
                </a:r>
                <a:r>
                  <a:rPr lang="vi-VN" sz="2400" b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ưới</a:t>
                </a:r>
                <a:r>
                  <a:rPr lang="en-US" sz="2400" b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vi-VN" sz="2400" b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đâ</a:t>
                </a:r>
                <a:r>
                  <a:rPr lang="en-US" sz="2400" b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y ghi phép tính có kết quả bé h</a:t>
                </a:r>
                <a:r>
                  <a:rPr lang="vi-VN" sz="2400" b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ơ</a:t>
                </a:r>
                <a:r>
                  <a:rPr lang="en-US" sz="2400" b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n 15?</a:t>
                </a:r>
              </a:p>
            </p:txBody>
          </p:sp>
        </p:grpSp>
        <p:grpSp>
          <p:nvGrpSpPr>
            <p:cNvPr id="51" name="Group 50"/>
            <p:cNvGrpSpPr/>
            <p:nvPr/>
          </p:nvGrpSpPr>
          <p:grpSpPr>
            <a:xfrm>
              <a:off x="2534920" y="1638299"/>
              <a:ext cx="5246370" cy="648948"/>
              <a:chOff x="2534920" y="1638299"/>
              <a:chExt cx="5246370" cy="648948"/>
            </a:xfrm>
          </p:grpSpPr>
          <p:grpSp>
            <p:nvGrpSpPr>
              <p:cNvPr id="52" name="Group 51"/>
              <p:cNvGrpSpPr/>
              <p:nvPr/>
            </p:nvGrpSpPr>
            <p:grpSpPr>
              <a:xfrm>
                <a:off x="2534920" y="1638299"/>
                <a:ext cx="1215390" cy="648948"/>
                <a:chOff x="2534920" y="1638299"/>
                <a:chExt cx="1215390" cy="648948"/>
              </a:xfrm>
            </p:grpSpPr>
            <p:sp>
              <p:nvSpPr>
                <p:cNvPr id="62" name="Flowchart: Delay 61"/>
                <p:cNvSpPr/>
                <p:nvPr/>
              </p:nvSpPr>
              <p:spPr>
                <a:xfrm rot="16200000">
                  <a:off x="2748926" y="1505573"/>
                  <a:ext cx="648948" cy="914400"/>
                </a:xfrm>
                <a:prstGeom prst="flowChartDelay">
                  <a:avLst/>
                </a:prstGeom>
                <a:solidFill>
                  <a:srgbClr val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>
                    <a:solidFill>
                      <a:srgbClr val="008E4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3" name="Rounded Rectangle 62"/>
                <p:cNvSpPr/>
                <p:nvPr/>
              </p:nvSpPr>
              <p:spPr>
                <a:xfrm>
                  <a:off x="2534920" y="1753847"/>
                  <a:ext cx="1215390" cy="533400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2800" b="1">
                      <a:solidFill>
                        <a:srgbClr val="008E40"/>
                      </a:solidFill>
                      <a:latin typeface="Arial" pitchFamily="34" charset="0"/>
                      <a:cs typeface="Arial" pitchFamily="34" charset="0"/>
                    </a:rPr>
                    <a:t>6 + 5</a:t>
                  </a:r>
                </a:p>
              </p:txBody>
            </p:sp>
          </p:grpSp>
          <p:grpSp>
            <p:nvGrpSpPr>
              <p:cNvPr id="53" name="Group 52"/>
              <p:cNvGrpSpPr/>
              <p:nvPr/>
            </p:nvGrpSpPr>
            <p:grpSpPr>
              <a:xfrm>
                <a:off x="3887273" y="1638299"/>
                <a:ext cx="1215390" cy="648948"/>
                <a:chOff x="2496820" y="1638299"/>
                <a:chExt cx="1215390" cy="648948"/>
              </a:xfrm>
            </p:grpSpPr>
            <p:sp>
              <p:nvSpPr>
                <p:cNvPr id="60" name="Flowchart: Delay 59"/>
                <p:cNvSpPr/>
                <p:nvPr/>
              </p:nvSpPr>
              <p:spPr>
                <a:xfrm rot="16200000">
                  <a:off x="2723526" y="1505573"/>
                  <a:ext cx="648948" cy="914400"/>
                </a:xfrm>
                <a:prstGeom prst="flowChartDelay">
                  <a:avLst/>
                </a:prstGeom>
                <a:solidFill>
                  <a:srgbClr val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>
                    <a:solidFill>
                      <a:srgbClr val="008E4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1" name="Rounded Rectangle 60"/>
                <p:cNvSpPr/>
                <p:nvPr/>
              </p:nvSpPr>
              <p:spPr>
                <a:xfrm>
                  <a:off x="2496820" y="1753847"/>
                  <a:ext cx="1215390" cy="533400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2800" b="1">
                      <a:solidFill>
                        <a:srgbClr val="008E40"/>
                      </a:solidFill>
                      <a:latin typeface="Arial" pitchFamily="34" charset="0"/>
                      <a:cs typeface="Arial" pitchFamily="34" charset="0"/>
                    </a:rPr>
                    <a:t>7 + 8</a:t>
                  </a:r>
                </a:p>
              </p:txBody>
            </p:sp>
          </p:grpSp>
          <p:grpSp>
            <p:nvGrpSpPr>
              <p:cNvPr id="54" name="Group 53"/>
              <p:cNvGrpSpPr/>
              <p:nvPr/>
            </p:nvGrpSpPr>
            <p:grpSpPr>
              <a:xfrm>
                <a:off x="5244046" y="1638299"/>
                <a:ext cx="1215390" cy="648948"/>
                <a:chOff x="2509520" y="1638299"/>
                <a:chExt cx="1215390" cy="648948"/>
              </a:xfrm>
            </p:grpSpPr>
            <p:sp>
              <p:nvSpPr>
                <p:cNvPr id="58" name="Flowchart: Delay 57"/>
                <p:cNvSpPr/>
                <p:nvPr/>
              </p:nvSpPr>
              <p:spPr>
                <a:xfrm rot="16200000">
                  <a:off x="2723526" y="1505573"/>
                  <a:ext cx="648948" cy="914400"/>
                </a:xfrm>
                <a:prstGeom prst="flowChartDelay">
                  <a:avLst/>
                </a:prstGeom>
                <a:solidFill>
                  <a:srgbClr val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>
                    <a:solidFill>
                      <a:srgbClr val="008E4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9" name="Rounded Rectangle 58"/>
                <p:cNvSpPr/>
                <p:nvPr/>
              </p:nvSpPr>
              <p:spPr>
                <a:xfrm>
                  <a:off x="2509520" y="1753847"/>
                  <a:ext cx="1215390" cy="533400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2800" b="1">
                      <a:solidFill>
                        <a:srgbClr val="008E40"/>
                      </a:solidFill>
                      <a:latin typeface="Arial" pitchFamily="34" charset="0"/>
                      <a:cs typeface="Arial" pitchFamily="34" charset="0"/>
                    </a:rPr>
                    <a:t>9 + 4</a:t>
                  </a:r>
                </a:p>
              </p:txBody>
            </p:sp>
          </p:grpSp>
          <p:grpSp>
            <p:nvGrpSpPr>
              <p:cNvPr id="55" name="Group 54"/>
              <p:cNvGrpSpPr/>
              <p:nvPr/>
            </p:nvGrpSpPr>
            <p:grpSpPr>
              <a:xfrm>
                <a:off x="6565900" y="1638299"/>
                <a:ext cx="1215390" cy="648948"/>
                <a:chOff x="2534920" y="1638299"/>
                <a:chExt cx="1215390" cy="648948"/>
              </a:xfrm>
            </p:grpSpPr>
            <p:sp>
              <p:nvSpPr>
                <p:cNvPr id="56" name="Flowchart: Delay 55"/>
                <p:cNvSpPr/>
                <p:nvPr/>
              </p:nvSpPr>
              <p:spPr>
                <a:xfrm rot="16200000">
                  <a:off x="2723526" y="1505573"/>
                  <a:ext cx="648948" cy="914400"/>
                </a:xfrm>
                <a:prstGeom prst="flowChartDelay">
                  <a:avLst/>
                </a:prstGeom>
                <a:solidFill>
                  <a:srgbClr val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>
                    <a:solidFill>
                      <a:srgbClr val="008E4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7" name="Rounded Rectangle 56"/>
                <p:cNvSpPr/>
                <p:nvPr/>
              </p:nvSpPr>
              <p:spPr>
                <a:xfrm>
                  <a:off x="2534920" y="1753847"/>
                  <a:ext cx="1215390" cy="533400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2800" b="1">
                      <a:solidFill>
                        <a:srgbClr val="008E40"/>
                      </a:solidFill>
                      <a:latin typeface="Arial" pitchFamily="34" charset="0"/>
                      <a:cs typeface="Arial" pitchFamily="34" charset="0"/>
                    </a:rPr>
                    <a:t>8 + 8</a:t>
                  </a:r>
                </a:p>
              </p:txBody>
            </p:sp>
          </p:grpSp>
        </p:grpSp>
      </p:grpSp>
      <p:pic>
        <p:nvPicPr>
          <p:cNvPr id="66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409" y="2745695"/>
            <a:ext cx="2152408" cy="2843870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32" t="54559" r="13974"/>
          <a:stretch/>
        </p:blipFill>
        <p:spPr bwMode="auto">
          <a:xfrm>
            <a:off x="6461250" y="1538106"/>
            <a:ext cx="1272868" cy="1207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64" t="50000" r="28614" b="224"/>
          <a:stretch/>
        </p:blipFill>
        <p:spPr bwMode="auto">
          <a:xfrm>
            <a:off x="5168899" y="4222920"/>
            <a:ext cx="1358901" cy="1310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0" t="50000" r="62248"/>
          <a:stretch/>
        </p:blipFill>
        <p:spPr bwMode="auto">
          <a:xfrm>
            <a:off x="2452006" y="4217012"/>
            <a:ext cx="1271815" cy="1316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58313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103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103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0.6|0.7|0.7|0.7|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7|0.8|0.9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2.4|2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1|0.9|0.9|0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7.5|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</TotalTime>
  <Words>816</Words>
  <Application>Microsoft Office PowerPoint</Application>
  <PresentationFormat>Trình chiếu Trên màn hình (16:10)</PresentationFormat>
  <Paragraphs>176</Paragraphs>
  <Slides>20</Slides>
  <Notes>11</Notes>
  <HiddenSlides>0</HiddenSlides>
  <MMClips>3</MMClips>
  <ScaleCrop>false</ScaleCrop>
  <HeadingPairs>
    <vt:vector size="6" baseType="variant">
      <vt:variant>
        <vt:lpstr>Phông được Dùng</vt:lpstr>
      </vt:variant>
      <vt:variant>
        <vt:i4>6</vt:i4>
      </vt:variant>
      <vt:variant>
        <vt:lpstr>Chủ đề</vt:lpstr>
      </vt:variant>
      <vt:variant>
        <vt:i4>2</vt:i4>
      </vt:variant>
      <vt:variant>
        <vt:lpstr>Tiêu đề Bản chiếu</vt:lpstr>
      </vt:variant>
      <vt:variant>
        <vt:i4>20</vt:i4>
      </vt:variant>
    </vt:vector>
  </HeadingPairs>
  <TitlesOfParts>
    <vt:vector size="28" baseType="lpstr">
      <vt:lpstr>Arial</vt:lpstr>
      <vt:lpstr>Calibri</vt:lpstr>
      <vt:lpstr>Cambria</vt:lpstr>
      <vt:lpstr>HP001 4 hàng</vt:lpstr>
      <vt:lpstr>iCiel PONY</vt:lpstr>
      <vt:lpstr>Tahoma</vt:lpstr>
      <vt:lpstr>Office Theme</vt:lpstr>
      <vt:lpstr>1_Office Theme</vt:lpstr>
      <vt:lpstr>ỨNG DỤNG CNTT TRONG DẠY – HỌC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SKY</dc:creator>
  <cp:lastModifiedBy>Nguyễn Thị Thu Hà</cp:lastModifiedBy>
  <cp:revision>125</cp:revision>
  <dcterms:created xsi:type="dcterms:W3CDTF">2021-05-31T07:51:14Z</dcterms:created>
  <dcterms:modified xsi:type="dcterms:W3CDTF">2021-10-04T08:31:28Z</dcterms:modified>
</cp:coreProperties>
</file>