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FFCC99"/>
    <a:srgbClr val="FFCCFF"/>
    <a:srgbClr val="FF99FF"/>
    <a:srgbClr val="FF0066"/>
    <a:srgbClr val="66FFFF"/>
    <a:srgbClr val="FF9933"/>
    <a:srgbClr val="FF6600"/>
    <a:srgbClr val="FF8F43"/>
    <a:srgbClr val="FF78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32" autoAdjust="0"/>
    <p:restoredTop sz="97015" autoAdjust="0"/>
  </p:normalViewPr>
  <p:slideViewPr>
    <p:cSldViewPr>
      <p:cViewPr varScale="1">
        <p:scale>
          <a:sx n="82" d="100"/>
          <a:sy n="82" d="100"/>
        </p:scale>
        <p:origin x="564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C2F7A2-099A-498B-826C-250672324999}" type="datetimeFigureOut">
              <a:rPr lang="vi-VN" smtClean="0"/>
              <a:t>10/11/2021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C520A-6C7B-447A-8FCD-6FB0FEDF6A42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62854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759595-F458-44E0-B940-9929F4B1A6BF}" type="slidenum">
              <a:rPr lang="vi-VN" smtClean="0"/>
              <a:t>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43587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vi-VN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10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.VnAvantH" pitchFamily="34" charset="0"/>
                </a:rPr>
                <a:t>PHÐP CỘNG TRONG PH¹M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2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1561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5231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5504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299546" y="1584265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22" name="Group 21"/>
          <p:cNvGrpSpPr/>
          <p:nvPr/>
        </p:nvGrpSpPr>
        <p:grpSpPr>
          <a:xfrm>
            <a:off x="6246399" y="1571298"/>
            <a:ext cx="2608567" cy="914400"/>
            <a:chOff x="1066800" y="4816366"/>
            <a:chExt cx="2608567" cy="914400"/>
          </a:xfrm>
        </p:grpSpPr>
        <p:sp>
          <p:nvSpPr>
            <p:cNvPr id="23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 + 1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4" name="Rounded Rectangle 23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94" y="1660635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248" y="1660634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Rounded Rectangle 34"/>
          <p:cNvSpPr/>
          <p:nvPr/>
        </p:nvSpPr>
        <p:spPr>
          <a:xfrm>
            <a:off x="304800" y="2588001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1" name="Rounded Rectangle 40"/>
          <p:cNvSpPr/>
          <p:nvPr/>
        </p:nvSpPr>
        <p:spPr>
          <a:xfrm>
            <a:off x="304800" y="3594367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47" name="Rounded Rectangle 46"/>
          <p:cNvSpPr/>
          <p:nvPr/>
        </p:nvSpPr>
        <p:spPr>
          <a:xfrm>
            <a:off x="304800" y="4600733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53" name="Rounded Rectangle 52"/>
          <p:cNvSpPr/>
          <p:nvPr/>
        </p:nvSpPr>
        <p:spPr>
          <a:xfrm>
            <a:off x="304800" y="5636001"/>
            <a:ext cx="8692054" cy="877915"/>
          </a:xfrm>
          <a:prstGeom prst="roundRect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5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648" y="1655544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0165" y="1647958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3627" y="1647957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8025" y="1655214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3" name="Group 62"/>
          <p:cNvGrpSpPr/>
          <p:nvPr/>
        </p:nvGrpSpPr>
        <p:grpSpPr>
          <a:xfrm>
            <a:off x="6259535" y="2590800"/>
            <a:ext cx="2608567" cy="914400"/>
            <a:chOff x="1066800" y="4816366"/>
            <a:chExt cx="2608567" cy="914400"/>
          </a:xfrm>
        </p:grpSpPr>
        <p:sp>
          <p:nvSpPr>
            <p:cNvPr id="6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4 + 2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030" y="2680137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384" y="2680136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6784" y="2675046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3301" y="2667460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1161" y="267471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6761" y="267471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3" name="Group 72"/>
          <p:cNvGrpSpPr/>
          <p:nvPr/>
        </p:nvGrpSpPr>
        <p:grpSpPr>
          <a:xfrm>
            <a:off x="6264905" y="3565634"/>
            <a:ext cx="2608567" cy="914400"/>
            <a:chOff x="1066800" y="4816366"/>
            <a:chExt cx="2608567" cy="914400"/>
          </a:xfrm>
        </p:grpSpPr>
        <p:sp>
          <p:nvSpPr>
            <p:cNvPr id="7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+ 3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5" name="Rounded Rectangle 7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3654971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754" y="3654970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154" y="3649880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31" y="3649550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131" y="3649550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72" y="367073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83" name="Group 82"/>
          <p:cNvGrpSpPr/>
          <p:nvPr/>
        </p:nvGrpSpPr>
        <p:grpSpPr>
          <a:xfrm>
            <a:off x="6264905" y="4587766"/>
            <a:ext cx="2608567" cy="914400"/>
            <a:chOff x="1066800" y="4816366"/>
            <a:chExt cx="2608567" cy="914400"/>
          </a:xfrm>
        </p:grpSpPr>
        <p:sp>
          <p:nvSpPr>
            <p:cNvPr id="8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+ 4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85" name="Rounded Rectangle 8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4677103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7754" y="4677102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31" y="4671682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131" y="4671682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72" y="4692868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66" y="4721770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93" name="Group 92"/>
          <p:cNvGrpSpPr/>
          <p:nvPr/>
        </p:nvGrpSpPr>
        <p:grpSpPr>
          <a:xfrm>
            <a:off x="6264905" y="5591502"/>
            <a:ext cx="2608567" cy="914400"/>
            <a:chOff x="1066800" y="4816366"/>
            <a:chExt cx="2608567" cy="914400"/>
          </a:xfrm>
        </p:grpSpPr>
        <p:sp>
          <p:nvSpPr>
            <p:cNvPr id="94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+ 5 =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30508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5680839"/>
            <a:ext cx="914400" cy="714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531" y="5675418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131" y="5675418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2872" y="5696604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1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966" y="572550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566" y="5728136"/>
            <a:ext cx="914400" cy="695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3" name="TextBox 102"/>
          <p:cNvSpPr txBox="1"/>
          <p:nvPr/>
        </p:nvSpPr>
        <p:spPr>
          <a:xfrm>
            <a:off x="8366234" y="1752600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04" name="TextBox 103"/>
          <p:cNvSpPr txBox="1"/>
          <p:nvPr/>
        </p:nvSpPr>
        <p:spPr>
          <a:xfrm>
            <a:off x="8366794" y="2771001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8382000" y="3757870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06" name="TextBox 105"/>
          <p:cNvSpPr txBox="1"/>
          <p:nvPr/>
        </p:nvSpPr>
        <p:spPr>
          <a:xfrm>
            <a:off x="8366782" y="4780002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07" name="TextBox 106"/>
          <p:cNvSpPr txBox="1"/>
          <p:nvPr/>
        </p:nvSpPr>
        <p:spPr>
          <a:xfrm>
            <a:off x="8382000" y="5767972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3333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5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500"/>
                            </p:stCondLst>
                            <p:childTnLst>
                              <p:par>
                                <p:cTn id="1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00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150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0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5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20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" grpId="0" animBg="1"/>
      <p:bldP spid="104" grpId="0" animBg="1"/>
      <p:bldP spid="105" grpId="0" animBg="1"/>
      <p:bldP spid="106" grpId="0" animBg="1"/>
      <p:bldP spid="10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1524000" y="550480"/>
            <a:ext cx="268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Tính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nhẩm</a:t>
            </a:r>
            <a:endParaRPr lang="vi-VN" sz="32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609600" y="1828800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+ 1 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9600" y="2971800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+ 1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09600" y="4159468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 + 1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477000" y="1828800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+ 5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477000" y="2971800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+ 3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477000" y="4159468"/>
            <a:ext cx="1676400" cy="762000"/>
          </a:xfrm>
          <a:prstGeom prst="round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 + 2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3581400" y="1844566"/>
            <a:ext cx="1676400" cy="762000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+ 2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3581400" y="2987566"/>
            <a:ext cx="1676400" cy="762000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581400" y="4175234"/>
            <a:ext cx="1676400" cy="762000"/>
          </a:xfrm>
          <a:prstGeom prst="roundRect">
            <a:avLst/>
          </a:prstGeom>
          <a:solidFill>
            <a:srgbClr val="CCEC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 + 4</a:t>
            </a:r>
          </a:p>
        </p:txBody>
      </p:sp>
      <p:sp>
        <p:nvSpPr>
          <p:cNvPr id="26" name="Oval 25"/>
          <p:cNvSpPr/>
          <p:nvPr/>
        </p:nvSpPr>
        <p:spPr>
          <a:xfrm>
            <a:off x="2330668" y="1828800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2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2318378" y="3038169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3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28" name="Oval 27"/>
          <p:cNvSpPr/>
          <p:nvPr/>
        </p:nvSpPr>
        <p:spPr>
          <a:xfrm>
            <a:off x="2318378" y="4191000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4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5318234" y="1844566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3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0" name="Oval 29"/>
          <p:cNvSpPr/>
          <p:nvPr/>
        </p:nvSpPr>
        <p:spPr>
          <a:xfrm>
            <a:off x="5305944" y="3053935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4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1" name="Oval 30"/>
          <p:cNvSpPr/>
          <p:nvPr/>
        </p:nvSpPr>
        <p:spPr>
          <a:xfrm>
            <a:off x="5305944" y="4206766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5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2" name="Oval 31"/>
          <p:cNvSpPr/>
          <p:nvPr/>
        </p:nvSpPr>
        <p:spPr>
          <a:xfrm>
            <a:off x="8216464" y="1828800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6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3" name="Oval 32"/>
          <p:cNvSpPr/>
          <p:nvPr/>
        </p:nvSpPr>
        <p:spPr>
          <a:xfrm>
            <a:off x="8204174" y="3038169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5</a:t>
            </a:r>
            <a:endParaRPr lang="vi-VN" sz="4800" b="1" dirty="0">
              <a:solidFill>
                <a:srgbClr val="FF000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8204174" y="4191000"/>
            <a:ext cx="762000" cy="762000"/>
          </a:xfrm>
          <a:prstGeom prst="ellipse">
            <a:avLst/>
          </a:prstGeom>
          <a:noFill/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smtClean="0">
                <a:solidFill>
                  <a:srgbClr val="FF0000"/>
                </a:solidFill>
              </a:rPr>
              <a:t>6</a:t>
            </a:r>
            <a:endParaRPr lang="vi-VN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2861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381000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3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523183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550480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922" y="1219200"/>
            <a:ext cx="34480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78" y="3048000"/>
            <a:ext cx="337185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8078" y="4876800"/>
            <a:ext cx="3390900" cy="1857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" name="TextBox 69"/>
          <p:cNvSpPr txBox="1"/>
          <p:nvPr/>
        </p:nvSpPr>
        <p:spPr>
          <a:xfrm>
            <a:off x="747623" y="1534537"/>
            <a:ext cx="650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a)</a:t>
            </a:r>
            <a:endParaRPr lang="vi-VN" sz="3200" b="1" dirty="0"/>
          </a:p>
        </p:txBody>
      </p:sp>
      <p:sp>
        <p:nvSpPr>
          <p:cNvPr id="79" name="TextBox 78"/>
          <p:cNvSpPr txBox="1"/>
          <p:nvPr/>
        </p:nvSpPr>
        <p:spPr>
          <a:xfrm>
            <a:off x="781782" y="3318038"/>
            <a:ext cx="650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b)</a:t>
            </a:r>
            <a:endParaRPr lang="vi-VN" sz="3200" b="1" dirty="0"/>
          </a:p>
        </p:txBody>
      </p:sp>
      <p:sp>
        <p:nvSpPr>
          <p:cNvPr id="88" name="TextBox 87"/>
          <p:cNvSpPr txBox="1"/>
          <p:nvPr/>
        </p:nvSpPr>
        <p:spPr>
          <a:xfrm>
            <a:off x="781782" y="5220712"/>
            <a:ext cx="6501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c)</a:t>
            </a:r>
            <a:endParaRPr lang="vi-VN" sz="3200" b="1" dirty="0"/>
          </a:p>
        </p:txBody>
      </p:sp>
      <p:grpSp>
        <p:nvGrpSpPr>
          <p:cNvPr id="97" name="Group 96"/>
          <p:cNvGrpSpPr/>
          <p:nvPr/>
        </p:nvGrpSpPr>
        <p:grpSpPr>
          <a:xfrm>
            <a:off x="5103399" y="1587115"/>
            <a:ext cx="2821401" cy="914400"/>
            <a:chOff x="1066800" y="4816366"/>
            <a:chExt cx="2821401" cy="914400"/>
          </a:xfrm>
        </p:grpSpPr>
        <p:sp>
          <p:nvSpPr>
            <p:cNvPr id="108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+      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326370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20602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5105400" y="3505200"/>
            <a:ext cx="2821401" cy="914400"/>
            <a:chOff x="1066800" y="4816366"/>
            <a:chExt cx="2821401" cy="914400"/>
          </a:xfrm>
        </p:grpSpPr>
        <p:sp>
          <p:nvSpPr>
            <p:cNvPr id="112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     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3" name="Rounded Rectangle 112"/>
            <p:cNvSpPr/>
            <p:nvPr/>
          </p:nvSpPr>
          <p:spPr>
            <a:xfrm>
              <a:off x="326370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4" name="Rounded Rectangle 113"/>
            <p:cNvSpPr/>
            <p:nvPr/>
          </p:nvSpPr>
          <p:spPr>
            <a:xfrm>
              <a:off x="2060272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5105400" y="5410200"/>
            <a:ext cx="2821401" cy="914400"/>
            <a:chOff x="1066800" y="4816366"/>
            <a:chExt cx="2821401" cy="914400"/>
          </a:xfrm>
        </p:grpSpPr>
        <p:sp>
          <p:nvSpPr>
            <p:cNvPr id="116" name="Title 1"/>
            <p:cNvSpPr txBox="1">
              <a:spLocks/>
            </p:cNvSpPr>
            <p:nvPr/>
          </p:nvSpPr>
          <p:spPr>
            <a:xfrm>
              <a:off x="1066800" y="4816366"/>
              <a:ext cx="2297523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      + 4 =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7" name="Rounded Rectangle 116"/>
            <p:cNvSpPr/>
            <p:nvPr/>
          </p:nvSpPr>
          <p:spPr>
            <a:xfrm>
              <a:off x="326370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8" name="Rounded Rectangle 117"/>
            <p:cNvSpPr/>
            <p:nvPr/>
          </p:nvSpPr>
          <p:spPr>
            <a:xfrm>
              <a:off x="1356705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6232634" y="1770594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0" name="TextBox 119"/>
          <p:cNvSpPr txBox="1"/>
          <p:nvPr/>
        </p:nvSpPr>
        <p:spPr>
          <a:xfrm>
            <a:off x="7465443" y="1767316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6243613" y="3695988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3" name="TextBox 122"/>
          <p:cNvSpPr txBox="1"/>
          <p:nvPr/>
        </p:nvSpPr>
        <p:spPr>
          <a:xfrm>
            <a:off x="7449677" y="3695988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4" name="TextBox 123"/>
          <p:cNvSpPr txBox="1"/>
          <p:nvPr/>
        </p:nvSpPr>
        <p:spPr>
          <a:xfrm>
            <a:off x="5530424" y="5602436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sp>
        <p:nvSpPr>
          <p:cNvPr id="125" name="TextBox 124"/>
          <p:cNvSpPr txBox="1"/>
          <p:nvPr/>
        </p:nvSpPr>
        <p:spPr>
          <a:xfrm>
            <a:off x="7465443" y="5595580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05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120" grpId="0" animBg="1"/>
      <p:bldP spid="122" grpId="0" animBg="1"/>
      <p:bldP spid="123" grpId="0" animBg="1"/>
      <p:bldP spid="124" grpId="0" animBg="1"/>
      <p:bldP spid="12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3"/>
          <p:cNvSpPr/>
          <p:nvPr/>
        </p:nvSpPr>
        <p:spPr>
          <a:xfrm>
            <a:off x="420208" y="840216"/>
            <a:ext cx="977555" cy="912384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4</a:t>
            </a:r>
            <a:endParaRPr lang="vi-VN" sz="5400" b="1" dirty="0"/>
          </a:p>
        </p:txBody>
      </p:sp>
      <p:sp>
        <p:nvSpPr>
          <p:cNvPr id="5" name="Rounded Rectangle 4"/>
          <p:cNvSpPr/>
          <p:nvPr/>
        </p:nvSpPr>
        <p:spPr>
          <a:xfrm>
            <a:off x="1518078" y="982399"/>
            <a:ext cx="932323" cy="628017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2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23105" y="1009696"/>
            <a:ext cx="3227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200" b="1" dirty="0"/>
          </a:p>
        </p:txBody>
      </p:sp>
      <p:grpSp>
        <p:nvGrpSpPr>
          <p:cNvPr id="97" name="Group 96"/>
          <p:cNvGrpSpPr/>
          <p:nvPr/>
        </p:nvGrpSpPr>
        <p:grpSpPr>
          <a:xfrm>
            <a:off x="685800" y="2590800"/>
            <a:ext cx="2824815" cy="914400"/>
            <a:chOff x="1066800" y="4816366"/>
            <a:chExt cx="2824815" cy="914400"/>
          </a:xfrm>
        </p:grpSpPr>
        <p:sp>
          <p:nvSpPr>
            <p:cNvPr id="108" name="Title 1"/>
            <p:cNvSpPr txBox="1">
              <a:spLocks/>
            </p:cNvSpPr>
            <p:nvPr/>
          </p:nvSpPr>
          <p:spPr>
            <a:xfrm>
              <a:off x="1066800" y="4816366"/>
              <a:ext cx="2824815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1 +       = 2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0" name="Rounded Rectangle 109"/>
            <p:cNvSpPr/>
            <p:nvPr/>
          </p:nvSpPr>
          <p:spPr>
            <a:xfrm>
              <a:off x="213725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1892492" y="2774279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5029200" y="2590800"/>
            <a:ext cx="2824815" cy="914400"/>
            <a:chOff x="1066800" y="4816366"/>
            <a:chExt cx="2824815" cy="914400"/>
          </a:xfrm>
        </p:grpSpPr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66800" y="4816366"/>
              <a:ext cx="2824815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 +       = 5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Rounded Rectangle 30"/>
            <p:cNvSpPr/>
            <p:nvPr/>
          </p:nvSpPr>
          <p:spPr>
            <a:xfrm>
              <a:off x="213725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2" name="TextBox 31"/>
          <p:cNvSpPr txBox="1"/>
          <p:nvPr/>
        </p:nvSpPr>
        <p:spPr>
          <a:xfrm>
            <a:off x="6235892" y="2774279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685800" y="4038600"/>
            <a:ext cx="2824815" cy="914400"/>
            <a:chOff x="1066800" y="4816366"/>
            <a:chExt cx="2824815" cy="914400"/>
          </a:xfrm>
        </p:grpSpPr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66800" y="4816366"/>
              <a:ext cx="2824815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 +       = 4 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Rounded Rectangle 34"/>
            <p:cNvSpPr/>
            <p:nvPr/>
          </p:nvSpPr>
          <p:spPr>
            <a:xfrm>
              <a:off x="213725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TextBox 35"/>
          <p:cNvSpPr txBox="1"/>
          <p:nvPr/>
        </p:nvSpPr>
        <p:spPr>
          <a:xfrm>
            <a:off x="1892492" y="4222079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vi-VN" sz="3000" b="1" dirty="0">
              <a:solidFill>
                <a:srgbClr val="FF0000"/>
              </a:solidFill>
            </a:endParaRPr>
          </a:p>
        </p:txBody>
      </p:sp>
      <p:grpSp>
        <p:nvGrpSpPr>
          <p:cNvPr id="37" name="Group 36"/>
          <p:cNvGrpSpPr/>
          <p:nvPr/>
        </p:nvGrpSpPr>
        <p:grpSpPr>
          <a:xfrm>
            <a:off x="5029200" y="4038600"/>
            <a:ext cx="2824815" cy="914400"/>
            <a:chOff x="1066800" y="4816366"/>
            <a:chExt cx="2824815" cy="914400"/>
          </a:xfrm>
        </p:grpSpPr>
        <p:sp>
          <p:nvSpPr>
            <p:cNvPr id="38" name="Title 1"/>
            <p:cNvSpPr txBox="1">
              <a:spLocks/>
            </p:cNvSpPr>
            <p:nvPr/>
          </p:nvSpPr>
          <p:spPr>
            <a:xfrm>
              <a:off x="1066800" y="4816366"/>
              <a:ext cx="2824815" cy="914400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algn="ctr" defTabSz="914400" rtl="0" eaLnBrk="1" latinLnBrk="0" hangingPunct="1"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35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5 +       = 6</a:t>
              </a:r>
              <a:endParaRPr lang="vi-VN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2137256" y="4970214"/>
              <a:ext cx="624495" cy="606704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6600"/>
              </a:solidFill>
            </a:ln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?</a:t>
              </a:r>
              <a:endParaRPr lang="vi-VN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6235892" y="4222079"/>
            <a:ext cx="322723" cy="55399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</a:t>
            </a:r>
            <a:endParaRPr lang="vi-VN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807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9" grpId="0" animBg="1"/>
      <p:bldP spid="32" grpId="0" animBg="1"/>
      <p:bldP spid="36" grpId="0" animBg="1"/>
      <p:bldP spid="4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335</TotalTime>
  <Words>141</Words>
  <Application>Microsoft Office PowerPoint</Application>
  <PresentationFormat>On-screen Show (4:3)</PresentationFormat>
  <Paragraphs>78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.VnAvant</vt:lpstr>
      <vt:lpstr>.VnAvantH</vt:lpstr>
      <vt:lpstr>Arial</vt:lpstr>
      <vt:lpstr>Calibri</vt:lpstr>
      <vt:lpstr>HP-087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59</cp:revision>
  <dcterms:created xsi:type="dcterms:W3CDTF">2006-08-16T00:00:00Z</dcterms:created>
  <dcterms:modified xsi:type="dcterms:W3CDTF">2021-11-10T09:34:20Z</dcterms:modified>
</cp:coreProperties>
</file>