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FF99"/>
    <a:srgbClr val="FF3399"/>
    <a:srgbClr val="0066FF"/>
    <a:srgbClr val="0000FF"/>
    <a:srgbClr val="FF6699"/>
    <a:srgbClr val="FFCCCC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32" autoAdjust="0"/>
    <p:restoredTop sz="97015" autoAdjust="0"/>
  </p:normalViewPr>
  <p:slideViewPr>
    <p:cSldViewPr>
      <p:cViewPr varScale="1">
        <p:scale>
          <a:sx n="70" d="100"/>
          <a:sy n="70" d="100"/>
        </p:scale>
        <p:origin x="149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10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PHÐP CỘNG 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TRONG PH¹M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4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2" y="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2286000" y="1600200"/>
            <a:ext cx="5334000" cy="685800"/>
          </a:xfrm>
        </p:spPr>
        <p:txBody>
          <a:bodyPr>
            <a:normAutofit/>
          </a:bodyPr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0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phép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cộng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383275" y="2362200"/>
            <a:ext cx="835925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5791200" y="3429497"/>
            <a:ext cx="1981200" cy="68580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4 + 0 = 4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381000" y="4503284"/>
            <a:ext cx="835925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b)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5788925" y="5570581"/>
            <a:ext cx="1981200" cy="685800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0 + 2 = 2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274256" y="3477904"/>
            <a:ext cx="457200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249236" y="5622878"/>
            <a:ext cx="457200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705100"/>
            <a:ext cx="4467225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211" y="4344069"/>
            <a:ext cx="3874402" cy="245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268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9" grpId="0" animBg="1"/>
      <p:bldP spid="40" grpId="0"/>
      <p:bldP spid="42" grpId="0" animBg="1"/>
      <p:bldP spid="12" grpId="0" animBg="1"/>
      <p:bldP spid="12" grpId="1" animBg="1"/>
      <p:bldP spid="13" grpId="0" animBg="1"/>
      <p:bldP spid="1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610"/>
            <a:ext cx="4328834" cy="172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403715" y="1983216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537648" y="2182049"/>
            <a:ext cx="22557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nhẩm</a:t>
            </a:r>
            <a:endParaRPr lang="vi-VN" sz="32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3224055"/>
            <a:ext cx="664797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0 + 4		2 + 3 		3 + 3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3 + 1		0 + 5		4 + 2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2 + 2		1 + 4		6 + 0</a:t>
            </a:r>
            <a:endParaRPr lang="vi-VN" sz="3200" b="1" dirty="0">
              <a:solidFill>
                <a:srgbClr val="0066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79575" y="3224055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4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1502" y="3939978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4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84132" y="4648200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4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40468" y="3224055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5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42395" y="3939978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5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45025" y="4648200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5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06086" y="3215990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6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08013" y="3931913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6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10643" y="4640135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6</a:t>
            </a:r>
            <a:endParaRPr lang="vi-VN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9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  <p:bldP spid="6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2995"/>
              </p:ext>
            </p:extLst>
          </p:nvPr>
        </p:nvGraphicFramePr>
        <p:xfrm>
          <a:off x="899160" y="2743200"/>
          <a:ext cx="6949440" cy="163068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868680"/>
                <a:gridCol w="868680"/>
                <a:gridCol w="868680"/>
                <a:gridCol w="868680"/>
                <a:gridCol w="868680"/>
                <a:gridCol w="868680"/>
                <a:gridCol w="868680"/>
                <a:gridCol w="868680"/>
              </a:tblGrid>
              <a:tr h="533400">
                <a:tc rowSpan="2">
                  <a:txBody>
                    <a:bodyPr/>
                    <a:lstStyle/>
                    <a:p>
                      <a:endParaRPr lang="en-US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vi-VN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533400">
                <a:tc vMerge="1"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992618" y="383729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2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02480" y="3824784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2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01240" y="3824785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2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48295" y="383729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39287" y="3824785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48640" y="383729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55080" y="383729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403715" y="10668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22" name="Rounded Rectangle 21"/>
          <p:cNvSpPr/>
          <p:nvPr/>
        </p:nvSpPr>
        <p:spPr>
          <a:xfrm>
            <a:off x="1444391" y="1194534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87391" y="1206513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</p:spTree>
    <p:extLst>
      <p:ext uri="{BB962C8B-B14F-4D97-AF65-F5344CB8AC3E}">
        <p14:creationId xmlns:p14="http://schemas.microsoft.com/office/powerpoint/2010/main" val="191693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/>
          <p:cNvSpPr/>
          <p:nvPr/>
        </p:nvSpPr>
        <p:spPr>
          <a:xfrm>
            <a:off x="403715" y="5334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22" name="Rounded Rectangle 21"/>
          <p:cNvSpPr/>
          <p:nvPr/>
        </p:nvSpPr>
        <p:spPr>
          <a:xfrm>
            <a:off x="1444391" y="661134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87391" y="673113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270" y="1828800"/>
            <a:ext cx="173355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362" y="1828800"/>
            <a:ext cx="1695450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5178981" y="1692890"/>
            <a:ext cx="3203019" cy="1677848"/>
            <a:chOff x="2314902" y="4388068"/>
            <a:chExt cx="3203019" cy="1677848"/>
          </a:xfrm>
        </p:grpSpPr>
        <p:sp>
          <p:nvSpPr>
            <p:cNvPr id="17" name="Rounded Rectangle 16"/>
            <p:cNvSpPr/>
            <p:nvPr/>
          </p:nvSpPr>
          <p:spPr>
            <a:xfrm>
              <a:off x="2469921" y="4938682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3598026" y="4938682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4741026" y="4938682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314902" y="4388068"/>
              <a:ext cx="3203019" cy="1677848"/>
            </a:xfrm>
            <a:prstGeom prst="roundRect">
              <a:avLst/>
            </a:prstGeom>
            <a:noFill/>
            <a:ln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+       = </a:t>
              </a:r>
              <a:endParaRPr lang="vi-VN" sz="3500" dirty="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32469" y="3964042"/>
            <a:ext cx="2869322" cy="1085850"/>
            <a:chOff x="632469" y="3733800"/>
            <a:chExt cx="2869322" cy="1085850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469" y="3733800"/>
              <a:ext cx="914400" cy="1085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7001" y="3733800"/>
              <a:ext cx="914400" cy="1085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7391" y="3733800"/>
              <a:ext cx="914400" cy="1085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" name="Group 2"/>
          <p:cNvGrpSpPr/>
          <p:nvPr/>
        </p:nvGrpSpPr>
        <p:grpSpPr>
          <a:xfrm>
            <a:off x="616703" y="5259440"/>
            <a:ext cx="3893384" cy="1065160"/>
            <a:chOff x="616703" y="5029198"/>
            <a:chExt cx="3893384" cy="1065160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03" y="5029200"/>
              <a:ext cx="904875" cy="1057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5372" y="5037083"/>
              <a:ext cx="904875" cy="1057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6916" y="5037083"/>
              <a:ext cx="904875" cy="1057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5212" y="5029198"/>
              <a:ext cx="904875" cy="1057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0" name="TextBox 29"/>
          <p:cNvSpPr txBox="1"/>
          <p:nvPr/>
        </p:nvSpPr>
        <p:spPr>
          <a:xfrm>
            <a:off x="174325" y="1945570"/>
            <a:ext cx="58381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a)</a:t>
            </a:r>
            <a:endParaRPr lang="vi-VN" sz="35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0" y="3876025"/>
            <a:ext cx="60785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b)</a:t>
            </a:r>
            <a:endParaRPr lang="vi-VN" sz="3500" b="1" dirty="0"/>
          </a:p>
        </p:txBody>
      </p:sp>
      <p:grpSp>
        <p:nvGrpSpPr>
          <p:cNvPr id="32" name="Group 31"/>
          <p:cNvGrpSpPr/>
          <p:nvPr/>
        </p:nvGrpSpPr>
        <p:grpSpPr>
          <a:xfrm>
            <a:off x="5178981" y="4646752"/>
            <a:ext cx="3203019" cy="1677848"/>
            <a:chOff x="2314902" y="4388068"/>
            <a:chExt cx="3203019" cy="1677848"/>
          </a:xfrm>
        </p:grpSpPr>
        <p:sp>
          <p:nvSpPr>
            <p:cNvPr id="33" name="Rounded Rectangle 32"/>
            <p:cNvSpPr/>
            <p:nvPr/>
          </p:nvSpPr>
          <p:spPr>
            <a:xfrm>
              <a:off x="2469921" y="4938682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3598026" y="4938682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4741026" y="4938682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2314902" y="4388068"/>
              <a:ext cx="3203019" cy="1677848"/>
            </a:xfrm>
            <a:prstGeom prst="roundRect">
              <a:avLst/>
            </a:prstGeom>
            <a:noFill/>
            <a:ln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+       = </a:t>
              </a:r>
              <a:endParaRPr lang="vi-VN" sz="3500" dirty="0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5435252" y="2272991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575419" y="2254815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704626" y="2254815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444237" y="5237202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575419" y="5223719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709552" y="5213132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08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/>
      <p:bldP spid="30" grpId="0"/>
      <p:bldP spid="31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15" y="1143000"/>
            <a:ext cx="8359285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403715" y="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391779" y="150674"/>
            <a:ext cx="447430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Tìm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chuồng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cho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thỏ</a:t>
            </a:r>
            <a:endParaRPr lang="vi-VN" sz="3500" b="1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1391780" y="2819400"/>
            <a:ext cx="147354" cy="304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257800" y="2514600"/>
            <a:ext cx="947456" cy="6096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5029200" y="2286000"/>
            <a:ext cx="1524000" cy="838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2183758" y="4038600"/>
            <a:ext cx="1702442" cy="1295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7239000" y="4038600"/>
            <a:ext cx="381000" cy="457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615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110</Words>
  <Application>Microsoft Office PowerPoint</Application>
  <PresentationFormat>On-screen Show (4:3)</PresentationFormat>
  <Paragraphs>71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.VnAvant</vt:lpstr>
      <vt:lpstr>.VnAvantH</vt:lpstr>
      <vt:lpstr>Arial</vt:lpstr>
      <vt:lpstr>Calibri</vt:lpstr>
      <vt:lpstr>HP-087</vt:lpstr>
      <vt:lpstr>Times New Roman</vt:lpstr>
      <vt:lpstr>Office Theme</vt:lpstr>
      <vt:lpstr>PowerPoint Presentation</vt:lpstr>
      <vt:lpstr>Số 0 trong phép cộng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46</cp:revision>
  <dcterms:created xsi:type="dcterms:W3CDTF">2006-08-16T00:00:00Z</dcterms:created>
  <dcterms:modified xsi:type="dcterms:W3CDTF">2021-11-16T11:53:59Z</dcterms:modified>
</cp:coreProperties>
</file>