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FF"/>
    <a:srgbClr val="FF99FF"/>
    <a:srgbClr val="FFCCFF"/>
    <a:srgbClr val="CCECFF"/>
    <a:srgbClr val="FF9933"/>
    <a:srgbClr val="FF6600"/>
    <a:srgbClr val="FF8F43"/>
    <a:srgbClr val="FF781D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2" autoAdjust="0"/>
    <p:restoredTop sz="97015" autoAdjust="0"/>
  </p:normalViewPr>
  <p:slideViewPr>
    <p:cSldViewPr>
      <p:cViewPr varScale="1">
        <p:scale>
          <a:sx n="70" d="100"/>
          <a:sy n="70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F7A2-099A-498B-826C-250672324999}" type="datetimeFigureOut">
              <a:rPr lang="vi-VN" smtClean="0"/>
              <a:t>17/11/2021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C520A-6C7B-447A-8FCD-6FB0FEDF6A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2854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59595-F458-44E0-B940-9929F4B1A6BF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358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5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-152400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Oval 29"/>
          <p:cNvSpPr/>
          <p:nvPr/>
        </p:nvSpPr>
        <p:spPr>
          <a:xfrm>
            <a:off x="420208" y="160768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1518078" y="1749871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23105" y="1777168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sp>
        <p:nvSpPr>
          <p:cNvPr id="35" name="Rounded Rectangle 34"/>
          <p:cNvSpPr/>
          <p:nvPr/>
        </p:nvSpPr>
        <p:spPr>
          <a:xfrm>
            <a:off x="897624" y="2810952"/>
            <a:ext cx="8093975" cy="2728459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0" y="2963352"/>
            <a:ext cx="10287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52" y="3002766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68" y="3002765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172" y="2963352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985" y="3002766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801" y="3002765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205" y="2963352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52" y="3748711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818" y="3748711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ounded Rectangle 51"/>
          <p:cNvSpPr/>
          <p:nvPr/>
        </p:nvSpPr>
        <p:spPr>
          <a:xfrm>
            <a:off x="6705600" y="2946084"/>
            <a:ext cx="624495" cy="606704"/>
          </a:xfrm>
          <a:prstGeom prst="roundRect">
            <a:avLst/>
          </a:prstGeom>
          <a:solidFill>
            <a:srgbClr val="FF8F43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6709878" y="3713507"/>
            <a:ext cx="624495" cy="60670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Straight Connector 53"/>
          <p:cNvCxnSpPr>
            <a:stCxn id="52" idx="3"/>
            <a:endCxn id="72" idx="1"/>
          </p:cNvCxnSpPr>
          <p:nvPr/>
        </p:nvCxnSpPr>
        <p:spPr>
          <a:xfrm>
            <a:off x="7330095" y="3249436"/>
            <a:ext cx="880281" cy="407290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ounded Rectangle 71"/>
          <p:cNvSpPr/>
          <p:nvPr/>
        </p:nvSpPr>
        <p:spPr>
          <a:xfrm>
            <a:off x="8210376" y="3353374"/>
            <a:ext cx="624495" cy="606704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3" name="Straight Connector 72"/>
          <p:cNvCxnSpPr>
            <a:stCxn id="53" idx="3"/>
            <a:endCxn id="72" idx="1"/>
          </p:cNvCxnSpPr>
          <p:nvPr/>
        </p:nvCxnSpPr>
        <p:spPr>
          <a:xfrm flipV="1">
            <a:off x="7334373" y="3656726"/>
            <a:ext cx="876003" cy="360133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/>
        </p:nvGrpSpPr>
        <p:grpSpPr>
          <a:xfrm>
            <a:off x="1066800" y="4488377"/>
            <a:ext cx="2608567" cy="914400"/>
            <a:chOff x="1066800" y="4816366"/>
            <a:chExt cx="2608567" cy="914400"/>
          </a:xfrm>
        </p:grpSpPr>
        <p:sp>
          <p:nvSpPr>
            <p:cNvPr id="43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6 +  2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962400" y="4501513"/>
            <a:ext cx="2608567" cy="914400"/>
            <a:chOff x="1066800" y="4816366"/>
            <a:chExt cx="2608567" cy="914400"/>
          </a:xfrm>
        </p:grpSpPr>
        <p:sp>
          <p:nvSpPr>
            <p:cNvPr id="77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 6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3198243" y="4657991"/>
            <a:ext cx="32272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093370" y="4672309"/>
            <a:ext cx="32272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6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897624" y="304800"/>
            <a:ext cx="8093975" cy="2728459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0" y="457200"/>
            <a:ext cx="10287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52" y="496614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68" y="496613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172" y="457200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985" y="496614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801" y="496613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52" y="1242559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818" y="1242559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ounded Rectangle 28"/>
          <p:cNvSpPr/>
          <p:nvPr/>
        </p:nvSpPr>
        <p:spPr>
          <a:xfrm>
            <a:off x="6705600" y="439932"/>
            <a:ext cx="624495" cy="606704"/>
          </a:xfrm>
          <a:prstGeom prst="roundRect">
            <a:avLst/>
          </a:prstGeom>
          <a:solidFill>
            <a:srgbClr val="FF8F43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709878" y="1207355"/>
            <a:ext cx="624495" cy="60670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Connector 30"/>
          <p:cNvCxnSpPr>
            <a:stCxn id="29" idx="3"/>
            <a:endCxn id="32" idx="1"/>
          </p:cNvCxnSpPr>
          <p:nvPr/>
        </p:nvCxnSpPr>
        <p:spPr>
          <a:xfrm>
            <a:off x="7330095" y="743284"/>
            <a:ext cx="880281" cy="407290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8210376" y="847222"/>
            <a:ext cx="624495" cy="606704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Connector 32"/>
          <p:cNvCxnSpPr>
            <a:stCxn id="30" idx="3"/>
            <a:endCxn id="32" idx="1"/>
          </p:cNvCxnSpPr>
          <p:nvPr/>
        </p:nvCxnSpPr>
        <p:spPr>
          <a:xfrm flipV="1">
            <a:off x="7334373" y="1150574"/>
            <a:ext cx="876003" cy="360133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1066800" y="1982225"/>
            <a:ext cx="2608567" cy="914400"/>
            <a:chOff x="1066800" y="4816366"/>
            <a:chExt cx="2608567" cy="914400"/>
          </a:xfrm>
        </p:grpSpPr>
        <p:sp>
          <p:nvSpPr>
            <p:cNvPr id="35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 +  4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62400" y="1995361"/>
            <a:ext cx="2608567" cy="914400"/>
            <a:chOff x="1066800" y="4816366"/>
            <a:chExt cx="2608567" cy="914400"/>
          </a:xfrm>
        </p:grpSpPr>
        <p:sp>
          <p:nvSpPr>
            <p:cNvPr id="38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+  5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198243" y="215183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093370" y="2166157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000" b="1" dirty="0">
              <a:solidFill>
                <a:srgbClr val="FF0000"/>
              </a:solidFill>
            </a:endParaRPr>
          </a:p>
        </p:txBody>
      </p: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205" y="1242559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071" y="1242559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897624" y="3443741"/>
            <a:ext cx="8093975" cy="2728459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0" y="3596141"/>
            <a:ext cx="10287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c)</a:t>
            </a:r>
            <a:endParaRPr lang="vi-VN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52" y="3635555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68" y="3635554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172" y="3596141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985" y="3635555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52" y="4381500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818" y="4381500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Rounded Rectangle 52"/>
          <p:cNvSpPr/>
          <p:nvPr/>
        </p:nvSpPr>
        <p:spPr>
          <a:xfrm>
            <a:off x="6705600" y="3578873"/>
            <a:ext cx="624495" cy="606704"/>
          </a:xfrm>
          <a:prstGeom prst="roundRect">
            <a:avLst/>
          </a:prstGeom>
          <a:solidFill>
            <a:srgbClr val="FF8F43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6709878" y="4346296"/>
            <a:ext cx="624495" cy="60670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5" name="Straight Connector 54"/>
          <p:cNvCxnSpPr>
            <a:stCxn id="53" idx="3"/>
            <a:endCxn id="56" idx="1"/>
          </p:cNvCxnSpPr>
          <p:nvPr/>
        </p:nvCxnSpPr>
        <p:spPr>
          <a:xfrm>
            <a:off x="7330095" y="3882225"/>
            <a:ext cx="880281" cy="407290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>
          <a:xfrm>
            <a:off x="8210376" y="3986163"/>
            <a:ext cx="624495" cy="606704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Straight Connector 56"/>
          <p:cNvCxnSpPr>
            <a:stCxn id="54" idx="3"/>
            <a:endCxn id="56" idx="1"/>
          </p:cNvCxnSpPr>
          <p:nvPr/>
        </p:nvCxnSpPr>
        <p:spPr>
          <a:xfrm flipV="1">
            <a:off x="7334373" y="4289515"/>
            <a:ext cx="876003" cy="360133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1066800" y="5121166"/>
            <a:ext cx="2608567" cy="914400"/>
            <a:chOff x="1066800" y="4816366"/>
            <a:chExt cx="2608567" cy="914400"/>
          </a:xfrm>
        </p:grpSpPr>
        <p:sp>
          <p:nvSpPr>
            <p:cNvPr id="59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 + 6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962400" y="5134302"/>
            <a:ext cx="2608567" cy="914400"/>
            <a:chOff x="1066800" y="4816366"/>
            <a:chExt cx="2608567" cy="914400"/>
          </a:xfrm>
        </p:grpSpPr>
        <p:sp>
          <p:nvSpPr>
            <p:cNvPr id="62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6 + 4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066638" y="5353844"/>
            <a:ext cx="592963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</a:endParaRPr>
          </a:p>
        </p:txBody>
      </p:sp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205" y="4381500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071" y="4381500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970" y="4381500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36" y="4381500"/>
            <a:ext cx="62865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5962238" y="5355605"/>
            <a:ext cx="592963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4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2" grpId="0" animBg="1"/>
      <p:bldP spid="53" grpId="0" animBg="1"/>
      <p:bldP spid="54" grpId="0" animBg="1"/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9144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37648" y="1160772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76826" y="2307639"/>
            <a:ext cx="66479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7 + 1	6 + 2	5 + 3	4 + 4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1 + 7	2 + 6	3 + 5	8 + 0</a:t>
            </a:r>
            <a:endParaRPr lang="vi-VN" sz="3200" b="1" dirty="0">
              <a:solidFill>
                <a:srgbClr val="0066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3316" y="2307639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5243" y="3023562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47882" y="2299574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49809" y="3015497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76682" y="229975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8609" y="3015673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05482" y="229975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07409" y="3015673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8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18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6858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8279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8552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495022"/>
              </p:ext>
            </p:extLst>
          </p:nvPr>
        </p:nvGraphicFramePr>
        <p:xfrm>
          <a:off x="1142998" y="2133601"/>
          <a:ext cx="7315200" cy="205739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692209">
                <a:tc rowSpan="2">
                  <a:txBody>
                    <a:bodyPr/>
                    <a:lstStyle/>
                    <a:p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92209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72981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45828" y="360622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5133" y="359045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1600" y="361791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7000" y="361791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96200" y="361791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31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1524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2945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3218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45529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04800" y="15240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4038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2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91000"/>
            <a:ext cx="4232497" cy="162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5671049" y="2091585"/>
            <a:ext cx="3021468" cy="598379"/>
            <a:chOff x="3524472" y="5334000"/>
            <a:chExt cx="3021468" cy="598379"/>
          </a:xfrm>
        </p:grpSpPr>
        <p:grpSp>
          <p:nvGrpSpPr>
            <p:cNvPr id="35" name="Group 34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37" name="Rounded Rectangle 36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Rounded Rectangle 39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6" name="Rounded Rectangle 35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39"/>
          <p:cNvSpPr txBox="1"/>
          <p:nvPr/>
        </p:nvSpPr>
        <p:spPr>
          <a:xfrm>
            <a:off x="5782924" y="2142431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39"/>
          <p:cNvSpPr txBox="1"/>
          <p:nvPr/>
        </p:nvSpPr>
        <p:spPr>
          <a:xfrm>
            <a:off x="7014653" y="2142431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39"/>
          <p:cNvSpPr txBox="1"/>
          <p:nvPr/>
        </p:nvSpPr>
        <p:spPr>
          <a:xfrm>
            <a:off x="8234864" y="2142431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5619750" y="4702761"/>
            <a:ext cx="3021468" cy="598379"/>
            <a:chOff x="3524472" y="5334000"/>
            <a:chExt cx="3021468" cy="598379"/>
          </a:xfrm>
        </p:grpSpPr>
        <p:grpSp>
          <p:nvGrpSpPr>
            <p:cNvPr id="45" name="Group 44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47" name="Rounded Rectangle 46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Rounded Rectangle 47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Rounded Rectangle 48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Rounded Rectangle 49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6" name="Rounded Rectangle 45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TextBox 39"/>
          <p:cNvSpPr txBox="1"/>
          <p:nvPr/>
        </p:nvSpPr>
        <p:spPr>
          <a:xfrm>
            <a:off x="5731625" y="475360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39"/>
          <p:cNvSpPr txBox="1"/>
          <p:nvPr/>
        </p:nvSpPr>
        <p:spPr>
          <a:xfrm>
            <a:off x="6963354" y="475360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39"/>
          <p:cNvSpPr txBox="1"/>
          <p:nvPr/>
        </p:nvSpPr>
        <p:spPr>
          <a:xfrm>
            <a:off x="8187566" y="475360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3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51" grpId="0" animBg="1"/>
      <p:bldP spid="52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76200"/>
            <a:ext cx="367896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55399" y="1427202"/>
            <a:ext cx="3108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Cặp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endParaRPr lang="vi-VN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997" y="1787856"/>
            <a:ext cx="845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Úp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cộng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bất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kì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997" y="3714690"/>
            <a:ext cx="8458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Úp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bất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kì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vi-VN" sz="2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997" y="5052965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cặp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(VD: </a:t>
            </a:r>
            <a:r>
              <a:rPr lang="en-US" sz="20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1 + 0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giữ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cặp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83397" y="2803519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+ 0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83396" y="3317809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+ 2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754998" y="2808544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+ 3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754997" y="3322834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+ 1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113460" y="2803519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113459" y="3317809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+ 2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85061" y="2808544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+ 4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485060" y="3322834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+ 4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947112" y="2795291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+ 3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47111" y="3309581"/>
            <a:ext cx="1141885" cy="396881"/>
          </a:xfrm>
          <a:prstGeom prst="roundRect">
            <a:avLst/>
          </a:prstGeom>
          <a:solidFill>
            <a:srgbClr val="FF99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+ 2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396534" y="4123028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396533" y="4637318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768135" y="4128053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768134" y="4642343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126597" y="4123028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126596" y="4637318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498198" y="4128053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498197" y="4642343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960249" y="4114800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960248" y="4629090"/>
            <a:ext cx="1141885" cy="396881"/>
          </a:xfrm>
          <a:prstGeom prst="roundRect">
            <a:avLst/>
          </a:prstGeom>
          <a:solidFill>
            <a:srgbClr val="66FFF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90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278</Words>
  <Application>Microsoft Office PowerPoint</Application>
  <PresentationFormat>On-screen Show (4:3)</PresentationFormat>
  <Paragraphs>117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.VnAvant</vt:lpstr>
      <vt:lpstr>.VnAvantH</vt:lpstr>
      <vt:lpstr>Arial</vt:lpstr>
      <vt:lpstr>Calibri</vt:lpstr>
      <vt:lpstr>HP-087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52</cp:revision>
  <dcterms:created xsi:type="dcterms:W3CDTF">2006-08-16T00:00:00Z</dcterms:created>
  <dcterms:modified xsi:type="dcterms:W3CDTF">2021-11-17T11:33:41Z</dcterms:modified>
</cp:coreProperties>
</file>