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</p:sldMasterIdLst>
  <p:notesMasterIdLst>
    <p:notesMasterId r:id="rId23"/>
  </p:notesMasterIdLst>
  <p:sldIdLst>
    <p:sldId id="268" r:id="rId3"/>
    <p:sldId id="279" r:id="rId4"/>
    <p:sldId id="280" r:id="rId5"/>
    <p:sldId id="256" r:id="rId6"/>
    <p:sldId id="281" r:id="rId7"/>
    <p:sldId id="282" r:id="rId8"/>
    <p:sldId id="257" r:id="rId9"/>
    <p:sldId id="283" r:id="rId10"/>
    <p:sldId id="284" r:id="rId11"/>
    <p:sldId id="285" r:id="rId12"/>
    <p:sldId id="258" r:id="rId13"/>
    <p:sldId id="286" r:id="rId14"/>
    <p:sldId id="287" r:id="rId15"/>
    <p:sldId id="259" r:id="rId16"/>
    <p:sldId id="262" r:id="rId17"/>
    <p:sldId id="288" r:id="rId18"/>
    <p:sldId id="263" r:id="rId19"/>
    <p:sldId id="289" r:id="rId20"/>
    <p:sldId id="264" r:id="rId21"/>
    <p:sldId id="27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85048-A086-4110-B04F-33E1D07CDD43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3C7BC8-BB70-4C01-85B9-6FE57A5E6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557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12A99-7687-4419-A62A-9A01F8754D6D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D61BC-6223-46AF-AAC5-8E36EA01E4E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12A99-7687-4419-A62A-9A01F8754D6D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D61BC-6223-46AF-AAC5-8E36EA01E4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12A99-7687-4419-A62A-9A01F8754D6D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D61BC-6223-46AF-AAC5-8E36EA01E4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146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693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3450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3551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7924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301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4496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707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12A99-7687-4419-A62A-9A01F8754D6D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D61BC-6223-46AF-AAC5-8E36EA01E4E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4743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0248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112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12A99-7687-4419-A62A-9A01F8754D6D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D61BC-6223-46AF-AAC5-8E36EA01E4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12A99-7687-4419-A62A-9A01F8754D6D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D61BC-6223-46AF-AAC5-8E36EA01E4E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12A99-7687-4419-A62A-9A01F8754D6D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D61BC-6223-46AF-AAC5-8E36EA01E4E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12A99-7687-4419-A62A-9A01F8754D6D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D61BC-6223-46AF-AAC5-8E36EA01E4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12A99-7687-4419-A62A-9A01F8754D6D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D61BC-6223-46AF-AAC5-8E36EA01E4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12A99-7687-4419-A62A-9A01F8754D6D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D61BC-6223-46AF-AAC5-8E36EA01E4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12A99-7687-4419-A62A-9A01F8754D6D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D61BC-6223-46AF-AAC5-8E36EA01E4E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D612A99-7687-4419-A62A-9A01F8754D6D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34D61BC-6223-46AF-AAC5-8E36EA01E4E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717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676400"/>
            <a:ext cx="75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thiệp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gửi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57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7" t="64039" r="15541" b="7072"/>
          <a:stretch/>
        </p:blipFill>
        <p:spPr>
          <a:xfrm>
            <a:off x="533400" y="533400"/>
            <a:ext cx="79248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8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676400"/>
            <a:ext cx="701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71500" indent="-57150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phòng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65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3" t="11717" r="4510" b="8485"/>
          <a:stretch/>
        </p:blipFill>
        <p:spPr>
          <a:xfrm>
            <a:off x="457200" y="137923"/>
            <a:ext cx="8153400" cy="649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68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6" t="11919" r="50000" b="57172"/>
          <a:stretch/>
        </p:blipFill>
        <p:spPr>
          <a:xfrm>
            <a:off x="1066800" y="609600"/>
            <a:ext cx="7315200" cy="56388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85" t="26464" r="5003" b="42222"/>
          <a:stretch/>
        </p:blipFill>
        <p:spPr>
          <a:xfrm>
            <a:off x="1066800" y="609599"/>
            <a:ext cx="7315200" cy="56388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7" t="45051" r="50000" b="23030"/>
          <a:stretch/>
        </p:blipFill>
        <p:spPr>
          <a:xfrm>
            <a:off x="1066800" y="609600"/>
            <a:ext cx="6553200" cy="5638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22" t="60202" r="6427" b="8889"/>
          <a:stretch/>
        </p:blipFill>
        <p:spPr>
          <a:xfrm>
            <a:off x="1066800" y="609600"/>
            <a:ext cx="73152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576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381000"/>
            <a:ext cx="7696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bếp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sắm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2360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447800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phòng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44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919"/>
          <a:stretch/>
        </p:blipFill>
        <p:spPr>
          <a:xfrm>
            <a:off x="1066800" y="685800"/>
            <a:ext cx="7239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770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447800"/>
            <a:ext cx="708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1806732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762000" y="685800"/>
            <a:ext cx="73914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4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</a:rPr>
              <a:t>Tự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nhiên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và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xã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hội</a:t>
            </a:r>
            <a:endParaRPr lang="en-US" sz="5400" dirty="0">
              <a:solidFill>
                <a:srgbClr val="0000FF"/>
              </a:solidFill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10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2: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Ngôi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nhà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của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em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584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752600"/>
            <a:ext cx="8763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ở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7289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04800" y="609600"/>
            <a:ext cx="8624455" cy="4495800"/>
            <a:chOff x="304800" y="609600"/>
            <a:chExt cx="8624455" cy="44958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364"/>
            <a:stretch/>
          </p:blipFill>
          <p:spPr>
            <a:xfrm>
              <a:off x="304800" y="609600"/>
              <a:ext cx="4329545" cy="449580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970"/>
            <a:stretch/>
          </p:blipFill>
          <p:spPr>
            <a:xfrm>
              <a:off x="4572000" y="609600"/>
              <a:ext cx="4357255" cy="4495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096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905000"/>
            <a:ext cx="75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tranh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10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6" t="67677" r="6996" b="16162"/>
          <a:stretch/>
        </p:blipFill>
        <p:spPr>
          <a:xfrm>
            <a:off x="228600" y="228600"/>
            <a:ext cx="86868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740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5" t="67677" r="63100" b="16162"/>
          <a:stretch/>
        </p:blipFill>
        <p:spPr>
          <a:xfrm>
            <a:off x="1066800" y="609600"/>
            <a:ext cx="7086600" cy="56353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45" t="67879" r="34052" b="16060"/>
          <a:stretch/>
        </p:blipFill>
        <p:spPr>
          <a:xfrm>
            <a:off x="1066800" y="609600"/>
            <a:ext cx="7086600" cy="56353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24" t="68081" r="8990" b="14344"/>
          <a:stretch/>
        </p:blipFill>
        <p:spPr>
          <a:xfrm>
            <a:off x="1066800" y="609600"/>
            <a:ext cx="7086600" cy="563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78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295400"/>
            <a:ext cx="7239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ấm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2051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905000"/>
            <a:ext cx="7543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606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157</TotalTime>
  <Words>256</Words>
  <Application>Microsoft Office PowerPoint</Application>
  <PresentationFormat>On-screen Show (4:3)</PresentationFormat>
  <Paragraphs>22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30</cp:revision>
  <dcterms:created xsi:type="dcterms:W3CDTF">2020-08-09T09:43:52Z</dcterms:created>
  <dcterms:modified xsi:type="dcterms:W3CDTF">2020-08-23T04:17:17Z</dcterms:modified>
</cp:coreProperties>
</file>