
<file path=[Content_Types].xml><?xml version="1.0" encoding="utf-8"?>
<Types xmlns="http://schemas.openxmlformats.org/package/2006/content-types">
  <Default Extension="PNG" ContentType="image/png"/>
  <Default Extension="mp3" ContentType="audio/unknown"/>
  <Default Extension="jpeg" ContentType="image/jpeg"/>
  <Default Extension="rels" ContentType="application/vnd.openxmlformats-package.relationships+xml"/>
  <Default Extension="xml" ContentType="application/xml"/>
  <Default Extension="wav" ContentType="audio/wav"/>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media/audio1.wav" ContentType="audio/x-wav"/>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media/audio2.wav" ContentType="audio/x-wav"/>
  <Override PartName="/ppt/notesSlides/notesSlide4.xml" ContentType="application/vnd.openxmlformats-officedocument.presentationml.notesSlide+xml"/>
  <Override PartName="/ppt/media/audio3.wav" ContentType="audio/x-wav"/>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 id="2147483696" r:id="rId3"/>
    <p:sldMasterId id="2147483708" r:id="rId4"/>
  </p:sldMasterIdLst>
  <p:notesMasterIdLst>
    <p:notesMasterId r:id="rId24"/>
  </p:notesMasterIdLst>
  <p:sldIdLst>
    <p:sldId id="337" r:id="rId5"/>
    <p:sldId id="258" r:id="rId6"/>
    <p:sldId id="338" r:id="rId7"/>
    <p:sldId id="339" r:id="rId8"/>
    <p:sldId id="261" r:id="rId9"/>
    <p:sldId id="319" r:id="rId10"/>
    <p:sldId id="320" r:id="rId11"/>
    <p:sldId id="322" r:id="rId12"/>
    <p:sldId id="340" r:id="rId13"/>
    <p:sldId id="323" r:id="rId14"/>
    <p:sldId id="325" r:id="rId15"/>
    <p:sldId id="329" r:id="rId16"/>
    <p:sldId id="2007577095" r:id="rId17"/>
    <p:sldId id="341" r:id="rId18"/>
    <p:sldId id="342" r:id="rId19"/>
    <p:sldId id="334" r:id="rId20"/>
    <p:sldId id="335" r:id="rId21"/>
    <p:sldId id="344" r:id="rId22"/>
    <p:sldId id="345"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94660"/>
  </p:normalViewPr>
  <p:slideViewPr>
    <p:cSldViewPr snapToGrid="0">
      <p:cViewPr>
        <p:scale>
          <a:sx n="72" d="100"/>
          <a:sy n="72" d="100"/>
        </p:scale>
        <p:origin x="-660" y="2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4FD8AE-5195-4499-9F79-EF24A609834A}" type="datetimeFigureOut">
              <a:rPr lang="en-US" smtClean="0"/>
              <a:t>21/06/2024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E39734-D972-4345-AE8C-918B2F3D34F5}" type="slidenum">
              <a:rPr lang="en-US" smtClean="0"/>
              <a:t>‹#›</a:t>
            </a:fld>
            <a:endParaRPr lang="en-US"/>
          </a:p>
        </p:txBody>
      </p:sp>
    </p:spTree>
    <p:extLst>
      <p:ext uri="{BB962C8B-B14F-4D97-AF65-F5344CB8AC3E}">
        <p14:creationId xmlns:p14="http://schemas.microsoft.com/office/powerpoint/2010/main" val="38957434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dirty="0"/>
              <a:t>Kết</a:t>
            </a:r>
            <a:r>
              <a:rPr lang="en-US" baseline="0" dirty="0"/>
              <a:t> nối tri thức với cuộc sống</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1D3AC9-3560-40E7-BA92-C9728860DDC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9851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t>Kết</a:t>
            </a:r>
            <a:r>
              <a:rPr lang="en-US" baseline="0"/>
              <a:t> nối tri thức với cuộc sống</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1D3AC9-3560-40E7-BA92-C9728860DDC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93401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幻灯片图像占位符 84993"/>
          <p:cNvSpPr>
            <a:spLocks noGrp="1" noRot="1" noChangeAspect="1" noTextEdit="1"/>
          </p:cNvSpPr>
          <p:nvPr>
            <p:ph type="sldImg"/>
          </p:nvPr>
        </p:nvSpPr>
        <p:spPr/>
      </p:sp>
      <p:sp>
        <p:nvSpPr>
          <p:cNvPr id="40963" name="文本占位符 84994"/>
          <p:cNvSpPr>
            <a:spLocks noGrp="1"/>
          </p:cNvSpPr>
          <p:nvPr>
            <p:ph type="body" idx="1"/>
          </p:nvPr>
        </p:nvSpPr>
        <p:spPr/>
        <p:txBody>
          <a:bodyPr wrap="square" lIns="91440" tIns="45720" rIns="91440" bIns="45720" anchor="t" anchorCtr="0"/>
          <a:lstStyle/>
          <a:p>
            <a:pPr marL="0" marR="0" lvl="0" indent="0" algn="l" defTabSz="914400" rtl="0" eaLnBrk="1" fontAlgn="auto" latinLnBrk="0" hangingPunct="1">
              <a:lnSpc>
                <a:spcPct val="100000"/>
              </a:lnSpc>
              <a:spcBef>
                <a:spcPts val="0"/>
              </a:spcBef>
              <a:spcAft>
                <a:spcPts val="0"/>
              </a:spcAft>
              <a:buClrTx/>
              <a:buSzTx/>
              <a:buFontTx/>
              <a:buNone/>
              <a:defRPr/>
            </a:pPr>
            <a:r>
              <a:rPr lang="en-US"/>
              <a:t>Kết</a:t>
            </a:r>
            <a:r>
              <a:rPr lang="en-US" baseline="0"/>
              <a:t> nối tri thức với cuộc sống</a:t>
            </a:r>
            <a:endParaRPr lang="en-US" dirty="0"/>
          </a:p>
        </p:txBody>
      </p:sp>
      <p:sp>
        <p:nvSpPr>
          <p:cNvPr id="40964" name="灯片编号占位符 1"/>
          <p:cNvSpPr txBox="1">
            <a:spLocks noGrp="1"/>
          </p:cNvSpPr>
          <p:nvPr/>
        </p:nvSpPr>
        <p:spPr>
          <a:xfrm>
            <a:off x="3884613" y="8685213"/>
            <a:ext cx="2971800" cy="457200"/>
          </a:xfrm>
          <a:prstGeom prst="rect">
            <a:avLst/>
          </a:prstGeom>
          <a:noFill/>
          <a:ln w="9525">
            <a:noFill/>
          </a:ln>
        </p:spPr>
        <p:txBody>
          <a:bodyPr anchor="b" anchorCtr="0"/>
          <a:lstStyle/>
          <a:p>
            <a:pPr marL="0" marR="0" lvl="0" indent="0" algn="r" defTabSz="914400" rtl="0" eaLnBrk="1" fontAlgn="auto" latinLnBrk="0" hangingPunct="1">
              <a:lnSpc>
                <a:spcPct val="100000"/>
              </a:lnSpc>
              <a:spcBef>
                <a:spcPts val="0"/>
              </a:spcBef>
              <a:spcAft>
                <a:spcPts val="0"/>
              </a:spcAft>
              <a:buClrTx/>
              <a:buSzTx/>
              <a:buFontTx/>
              <a:buNone/>
              <a:tabLst/>
              <a:defRPr/>
            </a:pPr>
            <a:fld id="{9A0DB2DC-4C9A-4742-B13C-FB6460FD3503}" type="slidenum">
              <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36803648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幻灯片图像占位符 84993"/>
          <p:cNvSpPr>
            <a:spLocks noGrp="1" noRot="1" noChangeAspect="1" noTextEdit="1"/>
          </p:cNvSpPr>
          <p:nvPr>
            <p:ph type="sldImg"/>
          </p:nvPr>
        </p:nvSpPr>
        <p:spPr/>
      </p:sp>
      <p:sp>
        <p:nvSpPr>
          <p:cNvPr id="40963" name="文本占位符 84994"/>
          <p:cNvSpPr>
            <a:spLocks noGrp="1"/>
          </p:cNvSpPr>
          <p:nvPr>
            <p:ph type="body" idx="1"/>
          </p:nvPr>
        </p:nvSpPr>
        <p:spPr/>
        <p:txBody>
          <a:bodyPr wrap="square" lIns="91440" tIns="45720" rIns="91440" bIns="45720" anchor="t" anchorCtr="0"/>
          <a:lstStyle/>
          <a:p>
            <a:pPr marL="0" marR="0" lvl="0" indent="0" algn="l" defTabSz="914400" rtl="0" eaLnBrk="1" fontAlgn="auto" latinLnBrk="0" hangingPunct="1">
              <a:lnSpc>
                <a:spcPct val="100000"/>
              </a:lnSpc>
              <a:spcBef>
                <a:spcPts val="0"/>
              </a:spcBef>
              <a:spcAft>
                <a:spcPts val="0"/>
              </a:spcAft>
              <a:buClrTx/>
              <a:buSzTx/>
              <a:buFontTx/>
              <a:buNone/>
              <a:defRPr/>
            </a:pPr>
            <a:r>
              <a:rPr lang="en-US"/>
              <a:t>Kết</a:t>
            </a:r>
            <a:r>
              <a:rPr lang="en-US" baseline="0"/>
              <a:t> nối tri thức với cuộc sống</a:t>
            </a:r>
            <a:endParaRPr lang="en-US" dirty="0"/>
          </a:p>
        </p:txBody>
      </p:sp>
      <p:sp>
        <p:nvSpPr>
          <p:cNvPr id="40964" name="灯片编号占位符 1"/>
          <p:cNvSpPr txBox="1">
            <a:spLocks noGrp="1"/>
          </p:cNvSpPr>
          <p:nvPr/>
        </p:nvSpPr>
        <p:spPr>
          <a:xfrm>
            <a:off x="3884613" y="8685213"/>
            <a:ext cx="2971800" cy="457200"/>
          </a:xfrm>
          <a:prstGeom prst="rect">
            <a:avLst/>
          </a:prstGeom>
          <a:noFill/>
          <a:ln w="9525">
            <a:noFill/>
          </a:ln>
        </p:spPr>
        <p:txBody>
          <a:bodyPr anchor="b" anchorCtr="0"/>
          <a:lstStyle/>
          <a:p>
            <a:pPr marL="0" marR="0" lvl="0" indent="0" algn="r" defTabSz="914400" rtl="0" eaLnBrk="1" fontAlgn="auto" latinLnBrk="0" hangingPunct="1">
              <a:lnSpc>
                <a:spcPct val="100000"/>
              </a:lnSpc>
              <a:spcBef>
                <a:spcPts val="0"/>
              </a:spcBef>
              <a:spcAft>
                <a:spcPts val="0"/>
              </a:spcAft>
              <a:buClrTx/>
              <a:buSzTx/>
              <a:buFontTx/>
              <a:buNone/>
              <a:tabLst/>
              <a:defRPr/>
            </a:pPr>
            <a:fld id="{9A0DB2DC-4C9A-4742-B13C-FB6460FD3503}" type="slidenum">
              <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27412795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7200" indent="0" algn="ctr">
              <a:buNone/>
              <a:defRPr>
                <a:solidFill>
                  <a:schemeClr val="tx1">
                    <a:tint val="75000"/>
                  </a:schemeClr>
                </a:solidFill>
              </a:defRPr>
            </a:lvl8pPr>
            <a:lvl9pPr marL="48768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901546996"/>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66854893"/>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06375"/>
            <a:ext cx="2743200" cy="43878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06375"/>
            <a:ext cx="8026400" cy="43878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30149275"/>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997B5FA-0921-464F-AAE1-844C04324D75}" type="datetimeFigureOut">
              <a:rPr lang="zh-CN" altLang="en-US" smtClean="0"/>
              <a:t>2024/6/21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772672709"/>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97B5FA-0921-464F-AAE1-844C04324D75}" type="datetimeFigureOut">
              <a:rPr lang="zh-CN" altLang="en-US" smtClean="0"/>
              <a:t>2024/6/21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859263072"/>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997B5FA-0921-464F-AAE1-844C04324D75}" type="datetimeFigureOut">
              <a:rPr lang="zh-CN" altLang="en-US" smtClean="0"/>
              <a:t>2024/6/21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252715914"/>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997B5FA-0921-464F-AAE1-844C04324D75}" type="datetimeFigureOut">
              <a:rPr lang="zh-CN" altLang="en-US" smtClean="0"/>
              <a:t>2024/6/21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083547312"/>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997B5FA-0921-464F-AAE1-844C04324D75}" type="datetimeFigureOut">
              <a:rPr lang="zh-CN" altLang="en-US" smtClean="0"/>
              <a:t>2024/6/21</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688222586"/>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997B5FA-0921-464F-AAE1-844C04324D75}" type="datetimeFigureOut">
              <a:rPr lang="zh-CN" altLang="en-US" smtClean="0"/>
              <a:t>2024/6/21</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165896240"/>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97B5FA-0921-464F-AAE1-844C04324D75}" type="datetimeFigureOut">
              <a:rPr lang="zh-CN" altLang="en-US" smtClean="0"/>
              <a:t>2024/6/21</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909670193"/>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997B5FA-0921-464F-AAE1-844C04324D75}" type="datetimeFigureOut">
              <a:rPr lang="zh-CN" altLang="en-US" smtClean="0"/>
              <a:t>2024/6/21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461006052"/>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25670318"/>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997B5FA-0921-464F-AAE1-844C04324D75}" type="datetimeFigureOut">
              <a:rPr lang="zh-CN" altLang="en-US" smtClean="0"/>
              <a:t>2024/6/21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029520310"/>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97B5FA-0921-464F-AAE1-844C04324D75}" type="datetimeFigureOut">
              <a:rPr lang="zh-CN" altLang="en-US" smtClean="0"/>
              <a:t>2024/6/21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051605675"/>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97B5FA-0921-464F-AAE1-844C04324D75}" type="datetimeFigureOut">
              <a:rPr lang="zh-CN" altLang="en-US" smtClean="0"/>
              <a:t>2024/6/21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19817933"/>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p:cNvSpPr>
            <a:spLocks noGrp="1"/>
          </p:cNvSpPr>
          <p:nvPr>
            <p:ph type="dt" sz="half" idx="10"/>
          </p:nvPr>
        </p:nvSpPr>
        <p:spPr/>
        <p:txBody>
          <a:bodyPr/>
          <a:lstStyle/>
          <a:p>
            <a:fld id="{DBA32C21-FD13-4697-ADCD-F9E33DDFF06F}" type="datetimeFigureOut">
              <a:rPr lang="vi-VN" smtClean="0"/>
              <a:t>21/06/2024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2885D699-091F-4322-9983-565B97A178FD}" type="slidenum">
              <a:rPr lang="vi-VN" smtClean="0"/>
              <a:t>‹#›</a:t>
            </a:fld>
            <a:endParaRPr lang="vi-VN"/>
          </a:p>
        </p:txBody>
      </p:sp>
    </p:spTree>
    <p:extLst>
      <p:ext uri="{BB962C8B-B14F-4D97-AF65-F5344CB8AC3E}">
        <p14:creationId xmlns:p14="http://schemas.microsoft.com/office/powerpoint/2010/main" val="24741951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DBA32C21-FD13-4697-ADCD-F9E33DDFF06F}" type="datetimeFigureOut">
              <a:rPr lang="vi-VN" smtClean="0"/>
              <a:t>21/06/2024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2885D699-091F-4322-9983-565B97A178FD}" type="slidenum">
              <a:rPr lang="vi-VN" smtClean="0"/>
              <a:t>‹#›</a:t>
            </a:fld>
            <a:endParaRPr lang="vi-VN"/>
          </a:p>
        </p:txBody>
      </p:sp>
    </p:spTree>
    <p:extLst>
      <p:ext uri="{BB962C8B-B14F-4D97-AF65-F5344CB8AC3E}">
        <p14:creationId xmlns:p14="http://schemas.microsoft.com/office/powerpoint/2010/main" val="32745548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BA32C21-FD13-4697-ADCD-F9E33DDFF06F}" type="datetimeFigureOut">
              <a:rPr lang="vi-VN" smtClean="0"/>
              <a:t>21/06/2024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2885D699-091F-4322-9983-565B97A178FD}" type="slidenum">
              <a:rPr lang="vi-VN" smtClean="0"/>
              <a:t>‹#›</a:t>
            </a:fld>
            <a:endParaRPr lang="vi-VN"/>
          </a:p>
        </p:txBody>
      </p:sp>
    </p:spTree>
    <p:extLst>
      <p:ext uri="{BB962C8B-B14F-4D97-AF65-F5344CB8AC3E}">
        <p14:creationId xmlns:p14="http://schemas.microsoft.com/office/powerpoint/2010/main" val="10887907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fld id="{DBA32C21-FD13-4697-ADCD-F9E33DDFF06F}" type="datetimeFigureOut">
              <a:rPr lang="vi-VN" smtClean="0"/>
              <a:t>21/06/2024</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2885D699-091F-4322-9983-565B97A178FD}" type="slidenum">
              <a:rPr lang="vi-VN" smtClean="0"/>
              <a:t>‹#›</a:t>
            </a:fld>
            <a:endParaRPr lang="vi-VN"/>
          </a:p>
        </p:txBody>
      </p:sp>
    </p:spTree>
    <p:extLst>
      <p:ext uri="{BB962C8B-B14F-4D97-AF65-F5344CB8AC3E}">
        <p14:creationId xmlns:p14="http://schemas.microsoft.com/office/powerpoint/2010/main" val="29528054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fld id="{DBA32C21-FD13-4697-ADCD-F9E33DDFF06F}" type="datetimeFigureOut">
              <a:rPr lang="vi-VN" smtClean="0"/>
              <a:t>21/06/2024</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2885D699-091F-4322-9983-565B97A178FD}" type="slidenum">
              <a:rPr lang="vi-VN" smtClean="0"/>
              <a:t>‹#›</a:t>
            </a:fld>
            <a:endParaRPr lang="vi-VN"/>
          </a:p>
        </p:txBody>
      </p:sp>
    </p:spTree>
    <p:extLst>
      <p:ext uri="{BB962C8B-B14F-4D97-AF65-F5344CB8AC3E}">
        <p14:creationId xmlns:p14="http://schemas.microsoft.com/office/powerpoint/2010/main" val="110323359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fld id="{DBA32C21-FD13-4697-ADCD-F9E33DDFF06F}" type="datetimeFigureOut">
              <a:rPr lang="vi-VN" smtClean="0"/>
              <a:t>21/06/2024</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2885D699-091F-4322-9983-565B97A178FD}" type="slidenum">
              <a:rPr lang="vi-VN" smtClean="0"/>
              <a:t>‹#›</a:t>
            </a:fld>
            <a:endParaRPr lang="vi-VN"/>
          </a:p>
        </p:txBody>
      </p:sp>
    </p:spTree>
    <p:extLst>
      <p:ext uri="{BB962C8B-B14F-4D97-AF65-F5344CB8AC3E}">
        <p14:creationId xmlns:p14="http://schemas.microsoft.com/office/powerpoint/2010/main" val="269434549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A32C21-FD13-4697-ADCD-F9E33DDFF06F}" type="datetimeFigureOut">
              <a:rPr lang="vi-VN" smtClean="0"/>
              <a:t>21/06/2024</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2885D699-091F-4322-9983-565B97A178FD}" type="slidenum">
              <a:rPr lang="vi-VN" smtClean="0"/>
              <a:t>‹#›</a:t>
            </a:fld>
            <a:endParaRPr lang="vi-VN"/>
          </a:p>
        </p:txBody>
      </p:sp>
    </p:spTree>
    <p:extLst>
      <p:ext uri="{BB962C8B-B14F-4D97-AF65-F5344CB8AC3E}">
        <p14:creationId xmlns:p14="http://schemas.microsoft.com/office/powerpoint/2010/main" val="4548220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5"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5">
                <a:solidFill>
                  <a:schemeClr val="tx1">
                    <a:tint val="75000"/>
                  </a:schemeClr>
                </a:solidFill>
              </a:defRPr>
            </a:lvl1pPr>
            <a:lvl2pPr marL="609600" indent="0">
              <a:buNone/>
              <a:defRPr sz="2400">
                <a:solidFill>
                  <a:schemeClr val="tx1">
                    <a:tint val="75000"/>
                  </a:schemeClr>
                </a:solidFill>
              </a:defRPr>
            </a:lvl2pPr>
            <a:lvl3pPr marL="1219200" indent="0">
              <a:buNone/>
              <a:defRPr sz="2135">
                <a:solidFill>
                  <a:schemeClr val="tx1">
                    <a:tint val="75000"/>
                  </a:schemeClr>
                </a:solidFill>
              </a:defRPr>
            </a:lvl3pPr>
            <a:lvl4pPr marL="1828800" indent="0">
              <a:buNone/>
              <a:defRPr sz="1865">
                <a:solidFill>
                  <a:schemeClr val="tx1">
                    <a:tint val="75000"/>
                  </a:schemeClr>
                </a:solidFill>
              </a:defRPr>
            </a:lvl4pPr>
            <a:lvl5pPr marL="2438400" indent="0">
              <a:buNone/>
              <a:defRPr sz="1865">
                <a:solidFill>
                  <a:schemeClr val="tx1">
                    <a:tint val="75000"/>
                  </a:schemeClr>
                </a:solidFill>
              </a:defRPr>
            </a:lvl5pPr>
            <a:lvl6pPr marL="3048000" indent="0">
              <a:buNone/>
              <a:defRPr sz="1865">
                <a:solidFill>
                  <a:schemeClr val="tx1">
                    <a:tint val="75000"/>
                  </a:schemeClr>
                </a:solidFill>
              </a:defRPr>
            </a:lvl6pPr>
            <a:lvl7pPr marL="3657600" indent="0">
              <a:buNone/>
              <a:defRPr sz="1865">
                <a:solidFill>
                  <a:schemeClr val="tx1">
                    <a:tint val="75000"/>
                  </a:schemeClr>
                </a:solidFill>
              </a:defRPr>
            </a:lvl7pPr>
            <a:lvl8pPr marL="4267200" indent="0">
              <a:buNone/>
              <a:defRPr sz="1865">
                <a:solidFill>
                  <a:schemeClr val="tx1">
                    <a:tint val="75000"/>
                  </a:schemeClr>
                </a:solidFill>
              </a:defRPr>
            </a:lvl8pPr>
            <a:lvl9pPr marL="4876800" indent="0">
              <a:buNone/>
              <a:defRPr sz="1865">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4145341138"/>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BA32C21-FD13-4697-ADCD-F9E33DDFF06F}" type="datetimeFigureOut">
              <a:rPr lang="vi-VN" smtClean="0"/>
              <a:t>21/06/2024</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2885D699-091F-4322-9983-565B97A178FD}" type="slidenum">
              <a:rPr lang="vi-VN" smtClean="0"/>
              <a:t>‹#›</a:t>
            </a:fld>
            <a:endParaRPr lang="vi-VN"/>
          </a:p>
        </p:txBody>
      </p:sp>
    </p:spTree>
    <p:extLst>
      <p:ext uri="{BB962C8B-B14F-4D97-AF65-F5344CB8AC3E}">
        <p14:creationId xmlns:p14="http://schemas.microsoft.com/office/powerpoint/2010/main" val="17325882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BA32C21-FD13-4697-ADCD-F9E33DDFF06F}" type="datetimeFigureOut">
              <a:rPr lang="vi-VN" smtClean="0"/>
              <a:t>21/06/2024</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2885D699-091F-4322-9983-565B97A178FD}" type="slidenum">
              <a:rPr lang="vi-VN" smtClean="0"/>
              <a:t>‹#›</a:t>
            </a:fld>
            <a:endParaRPr lang="vi-VN"/>
          </a:p>
        </p:txBody>
      </p:sp>
    </p:spTree>
    <p:extLst>
      <p:ext uri="{BB962C8B-B14F-4D97-AF65-F5344CB8AC3E}">
        <p14:creationId xmlns:p14="http://schemas.microsoft.com/office/powerpoint/2010/main" val="27294686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DBA32C21-FD13-4697-ADCD-F9E33DDFF06F}" type="datetimeFigureOut">
              <a:rPr lang="vi-VN" smtClean="0"/>
              <a:t>21/06/2024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2885D699-091F-4322-9983-565B97A178FD}" type="slidenum">
              <a:rPr lang="vi-VN" smtClean="0"/>
              <a:t>‹#›</a:t>
            </a:fld>
            <a:endParaRPr lang="vi-VN"/>
          </a:p>
        </p:txBody>
      </p:sp>
    </p:spTree>
    <p:extLst>
      <p:ext uri="{BB962C8B-B14F-4D97-AF65-F5344CB8AC3E}">
        <p14:creationId xmlns:p14="http://schemas.microsoft.com/office/powerpoint/2010/main" val="2124602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DBA32C21-FD13-4697-ADCD-F9E33DDFF06F}" type="datetimeFigureOut">
              <a:rPr lang="vi-VN" smtClean="0"/>
              <a:t>21/06/2024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2885D699-091F-4322-9983-565B97A178FD}" type="slidenum">
              <a:rPr lang="vi-VN" smtClean="0"/>
              <a:t>‹#›</a:t>
            </a:fld>
            <a:endParaRPr lang="vi-VN"/>
          </a:p>
        </p:txBody>
      </p:sp>
    </p:spTree>
    <p:extLst>
      <p:ext uri="{BB962C8B-B14F-4D97-AF65-F5344CB8AC3E}">
        <p14:creationId xmlns:p14="http://schemas.microsoft.com/office/powerpoint/2010/main" val="265801017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808DA7-7394-4A95-A1D5-2618BCDAC62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21/06/2024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CB9DC4-CC6D-483A-8DF3-A796911CB82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482626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808DA7-7394-4A95-A1D5-2618BCDAC62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21/06/2024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CB9DC4-CC6D-483A-8DF3-A796911CB82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268611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808DA7-7394-4A95-A1D5-2618BCDAC62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21/06/2024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CB9DC4-CC6D-483A-8DF3-A796911CB82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356376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808DA7-7394-4A95-A1D5-2618BCDAC62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21/06/2024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CB9DC4-CC6D-483A-8DF3-A796911CB82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403123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808DA7-7394-4A95-A1D5-2618BCDAC62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21/06/2024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CB9DC4-CC6D-483A-8DF3-A796911CB82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431001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808DA7-7394-4A95-A1D5-2618BCDAC62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21/06/2024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CB9DC4-CC6D-483A-8DF3-A796911CB82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8735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82794808"/>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808DA7-7394-4A95-A1D5-2618BCDAC62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21/06/2024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CB9DC4-CC6D-483A-8DF3-A796911CB82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663715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808DA7-7394-4A95-A1D5-2618BCDAC62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21/06/2024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CB9DC4-CC6D-483A-8DF3-A796911CB82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635232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808DA7-7394-4A95-A1D5-2618BCDAC62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21/06/2024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CB9DC4-CC6D-483A-8DF3-A796911CB82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244271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808DA7-7394-4A95-A1D5-2618BCDAC62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21/06/2024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CB9DC4-CC6D-483A-8DF3-A796911CB82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531168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808DA7-7394-4A95-A1D5-2618BCDAC62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21/06/2024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CB9DC4-CC6D-483A-8DF3-A796911CB82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9113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31649596"/>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30820639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7127794"/>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49"/>
            <a:ext cx="4011084" cy="1162051"/>
          </a:xfrm>
        </p:spPr>
        <p:txBody>
          <a:bodyPr anchor="b"/>
          <a:lstStyle>
            <a:lvl1pPr algn="l">
              <a:defRPr sz="2665"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4265"/>
            </a:lvl1pPr>
            <a:lvl2pPr>
              <a:defRPr sz="3735"/>
            </a:lvl2pPr>
            <a:lvl3pPr>
              <a:defRPr sz="3200"/>
            </a:lvl3pPr>
            <a:lvl4pPr>
              <a:defRPr sz="2665"/>
            </a:lvl4pPr>
            <a:lvl5pPr>
              <a:defRPr sz="2665"/>
            </a:lvl5pPr>
            <a:lvl6pPr>
              <a:defRPr sz="2665"/>
            </a:lvl6pPr>
            <a:lvl7pPr>
              <a:defRPr sz="2665"/>
            </a:lvl7pPr>
            <a:lvl8pPr>
              <a:defRPr sz="2665"/>
            </a:lvl8pPr>
            <a:lvl9pPr>
              <a:defRPr sz="266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Tree>
    <p:extLst>
      <p:ext uri="{BB962C8B-B14F-4D97-AF65-F5344CB8AC3E}">
        <p14:creationId xmlns:p14="http://schemas.microsoft.com/office/powerpoint/2010/main" val="1694249111"/>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5"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vert="horz" lIns="91440" tIns="45720" rIns="91440" bIns="45720" rtlCol="0">
            <a:normAutofit/>
          </a:bodyPr>
          <a:lstStyle>
            <a:lvl1pPr marL="0" indent="0">
              <a:buNone/>
              <a:defRPr sz="4265"/>
            </a:lvl1pPr>
            <a:lvl2pPr marL="609600" indent="0">
              <a:buNone/>
              <a:defRPr sz="3735"/>
            </a:lvl2pPr>
            <a:lvl3pPr marL="1219200" indent="0">
              <a:buNone/>
              <a:defRPr sz="3200"/>
            </a:lvl3pPr>
            <a:lvl4pPr marL="1828800" indent="0">
              <a:buNone/>
              <a:defRPr sz="2665"/>
            </a:lvl4pPr>
            <a:lvl5pPr marL="2438400" indent="0">
              <a:buNone/>
              <a:defRPr sz="2665"/>
            </a:lvl5pPr>
            <a:lvl6pPr marL="3048000" indent="0">
              <a:buNone/>
              <a:defRPr sz="2665"/>
            </a:lvl6pPr>
            <a:lvl7pPr marL="3657600" indent="0">
              <a:buNone/>
              <a:defRPr sz="2665"/>
            </a:lvl7pPr>
            <a:lvl8pPr marL="4267200" indent="0">
              <a:buNone/>
              <a:defRPr sz="2665"/>
            </a:lvl8pPr>
            <a:lvl9pPr marL="4876800" indent="0">
              <a:buNone/>
              <a:defRPr sz="2665"/>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2389717" y="5367337"/>
            <a:ext cx="7315200" cy="8048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Tree>
    <p:extLst>
      <p:ext uri="{BB962C8B-B14F-4D97-AF65-F5344CB8AC3E}">
        <p14:creationId xmlns:p14="http://schemas.microsoft.com/office/powerpoint/2010/main" val="3971647933"/>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3.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7" descr="100+ Hình nền Slide đẹp 2020"/>
          <p:cNvPicPr>
            <a:picLocks noChangeAspect="1"/>
          </p:cNvPicPr>
          <p:nvPr userDrawn="1"/>
        </p:nvPicPr>
        <p:blipFill>
          <a:blip r:embed="rId13"/>
          <a:stretch>
            <a:fillRect/>
          </a:stretch>
        </p:blipFill>
        <p:spPr>
          <a:xfrm>
            <a:off x="0" y="0"/>
            <a:ext cx="12192000" cy="6858000"/>
          </a:xfrm>
          <a:prstGeom prst="rect">
            <a:avLst/>
          </a:prstGeom>
          <a:noFill/>
          <a:ln w="9525">
            <a:noFill/>
          </a:ln>
        </p:spPr>
      </p:pic>
    </p:spTree>
    <p:extLst>
      <p:ext uri="{BB962C8B-B14F-4D97-AF65-F5344CB8AC3E}">
        <p14:creationId xmlns:p14="http://schemas.microsoft.com/office/powerpoint/2010/main" val="343196379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hf sldNum="0" hdr="0" ftr="0" dt="0"/>
  <p:txStyles>
    <p:titleStyle>
      <a:lvl1pPr algn="ctr" rtl="0" eaLnBrk="0" fontAlgn="base" hangingPunct="0">
        <a:spcBef>
          <a:spcPct val="0"/>
        </a:spcBef>
        <a:spcAft>
          <a:spcPct val="0"/>
        </a:spcAft>
        <a:defRPr sz="5865"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charset="0"/>
        </a:defRPr>
      </a:lvl2pPr>
      <a:lvl3pPr algn="ctr" rtl="0" eaLnBrk="0" fontAlgn="base" hangingPunct="0">
        <a:spcBef>
          <a:spcPct val="0"/>
        </a:spcBef>
        <a:spcAft>
          <a:spcPct val="0"/>
        </a:spcAft>
        <a:defRPr sz="4400">
          <a:solidFill>
            <a:schemeClr val="tx1"/>
          </a:solidFill>
          <a:latin typeface="Calibri" panose="020F0502020204030204" charset="0"/>
        </a:defRPr>
      </a:lvl3pPr>
      <a:lvl4pPr algn="ctr" rtl="0" eaLnBrk="0" fontAlgn="base" hangingPunct="0">
        <a:spcBef>
          <a:spcPct val="0"/>
        </a:spcBef>
        <a:spcAft>
          <a:spcPct val="0"/>
        </a:spcAft>
        <a:defRPr sz="4400">
          <a:solidFill>
            <a:schemeClr val="tx1"/>
          </a:solidFill>
          <a:latin typeface="Calibri" panose="020F0502020204030204" charset="0"/>
        </a:defRPr>
      </a:lvl4pPr>
      <a:lvl5pPr algn="ctr" rtl="0" eaLnBrk="0" fontAlgn="base" hangingPunct="0">
        <a:spcBef>
          <a:spcPct val="0"/>
        </a:spcBef>
        <a:spcAft>
          <a:spcPct val="0"/>
        </a:spcAft>
        <a:defRPr sz="4400">
          <a:solidFill>
            <a:schemeClr val="tx1"/>
          </a:solidFill>
          <a:latin typeface="Calibri" panose="020F0502020204030204" charset="0"/>
        </a:defRPr>
      </a:lvl5pPr>
      <a:lvl6pPr marL="457200" algn="ctr" rtl="0" fontAlgn="base">
        <a:spcBef>
          <a:spcPct val="0"/>
        </a:spcBef>
        <a:spcAft>
          <a:spcPct val="0"/>
        </a:spcAft>
        <a:defRPr sz="4400">
          <a:solidFill>
            <a:schemeClr val="tx1"/>
          </a:solidFill>
          <a:latin typeface="Calibri" panose="020F0502020204030204" charset="0"/>
        </a:defRPr>
      </a:lvl6pPr>
      <a:lvl7pPr marL="914400" algn="ctr" rtl="0" fontAlgn="base">
        <a:spcBef>
          <a:spcPct val="0"/>
        </a:spcBef>
        <a:spcAft>
          <a:spcPct val="0"/>
        </a:spcAft>
        <a:defRPr sz="4400">
          <a:solidFill>
            <a:schemeClr val="tx1"/>
          </a:solidFill>
          <a:latin typeface="Calibri" panose="020F0502020204030204" charset="0"/>
        </a:defRPr>
      </a:lvl7pPr>
      <a:lvl8pPr marL="1371600" algn="ctr" rtl="0" fontAlgn="base">
        <a:spcBef>
          <a:spcPct val="0"/>
        </a:spcBef>
        <a:spcAft>
          <a:spcPct val="0"/>
        </a:spcAft>
        <a:defRPr sz="4400">
          <a:solidFill>
            <a:schemeClr val="tx1"/>
          </a:solidFill>
          <a:latin typeface="Calibri" panose="020F0502020204030204" charset="0"/>
        </a:defRPr>
      </a:lvl8pPr>
      <a:lvl9pPr marL="1828800" algn="ctr" rtl="0" fontAlgn="base">
        <a:spcBef>
          <a:spcPct val="0"/>
        </a:spcBef>
        <a:spcAft>
          <a:spcPct val="0"/>
        </a:spcAft>
        <a:defRPr sz="4400">
          <a:solidFill>
            <a:schemeClr val="tx1"/>
          </a:solidFill>
          <a:latin typeface="Calibri" panose="020F0502020204030204" charset="0"/>
        </a:defRPr>
      </a:lvl9pPr>
    </p:titleStyle>
    <p:bodyStyle>
      <a:lvl1pPr marL="457200" indent="-457200" algn="l" rtl="0" eaLnBrk="0" fontAlgn="base" hangingPunct="0">
        <a:spcBef>
          <a:spcPts val="130"/>
        </a:spcBef>
        <a:spcAft>
          <a:spcPct val="0"/>
        </a:spcAft>
        <a:buFont typeface="Arial" panose="020B0604020202020204" pitchFamily="34" charset="0"/>
        <a:buChar char="•"/>
        <a:defRPr sz="4265" kern="1200">
          <a:solidFill>
            <a:schemeClr val="tx1"/>
          </a:solidFill>
          <a:latin typeface="+mn-lt"/>
          <a:ea typeface="+mn-ea"/>
          <a:cs typeface="+mn-cs"/>
        </a:defRPr>
      </a:lvl1pPr>
      <a:lvl2pPr marL="990600" indent="-381000" algn="l" rtl="0" eaLnBrk="0" fontAlgn="base" hangingPunct="0">
        <a:spcBef>
          <a:spcPts val="130"/>
        </a:spcBef>
        <a:spcAft>
          <a:spcPct val="0"/>
        </a:spcAft>
        <a:buFont typeface="Arial" panose="020B0604020202020204" pitchFamily="34" charset="0"/>
        <a:buChar char="–"/>
        <a:defRPr sz="3735" kern="1200">
          <a:solidFill>
            <a:schemeClr val="tx1"/>
          </a:solidFill>
          <a:latin typeface="+mn-lt"/>
          <a:ea typeface="+mn-ea"/>
          <a:cs typeface="+mn-cs"/>
        </a:defRPr>
      </a:lvl2pPr>
      <a:lvl3pPr marL="1524000" indent="-304800" algn="l" rtl="0" eaLnBrk="0" fontAlgn="base" hangingPunct="0">
        <a:spcBef>
          <a:spcPts val="130"/>
        </a:spcBef>
        <a:spcAft>
          <a:spcPct val="0"/>
        </a:spcAft>
        <a:buFont typeface="Arial" panose="020B0604020202020204" pitchFamily="34" charset="0"/>
        <a:buChar char="•"/>
        <a:defRPr sz="3200" kern="1200">
          <a:solidFill>
            <a:schemeClr val="tx1"/>
          </a:solidFill>
          <a:latin typeface="+mn-lt"/>
          <a:ea typeface="+mn-ea"/>
          <a:cs typeface="+mn-cs"/>
        </a:defRPr>
      </a:lvl3pPr>
      <a:lvl4pPr marL="2133600" indent="-304800" algn="l" rtl="0" eaLnBrk="0" fontAlgn="base" hangingPunct="0">
        <a:spcBef>
          <a:spcPts val="130"/>
        </a:spcBef>
        <a:spcAft>
          <a:spcPct val="0"/>
        </a:spcAft>
        <a:buFont typeface="Arial" panose="020B0604020202020204" pitchFamily="34" charset="0"/>
        <a:buChar char="–"/>
        <a:defRPr sz="2665" kern="1200">
          <a:solidFill>
            <a:schemeClr val="tx1"/>
          </a:solidFill>
          <a:latin typeface="+mn-lt"/>
          <a:ea typeface="+mn-ea"/>
          <a:cs typeface="+mn-cs"/>
        </a:defRPr>
      </a:lvl4pPr>
      <a:lvl5pPr marL="2743200" indent="-304800" algn="l" rtl="0" eaLnBrk="0" fontAlgn="base" hangingPunct="0">
        <a:spcBef>
          <a:spcPts val="130"/>
        </a:spcBef>
        <a:spcAft>
          <a:spcPct val="0"/>
        </a:spcAft>
        <a:buFont typeface="Arial" panose="020B0604020202020204" pitchFamily="34" charset="0"/>
        <a:buChar char="»"/>
        <a:defRPr sz="2665" kern="1200">
          <a:solidFill>
            <a:schemeClr val="tx1"/>
          </a:solidFill>
          <a:latin typeface="+mn-lt"/>
          <a:ea typeface="+mn-ea"/>
          <a:cs typeface="+mn-cs"/>
        </a:defRPr>
      </a:lvl5pPr>
      <a:lvl6pPr marL="33528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9pPr>
    </p:bodyStyle>
    <p:otherStyle>
      <a:defPPr>
        <a:defRPr lang="en-US"/>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D54D79-588C-414F-9935-D85D26666345}" type="datetimeFigureOut">
              <a:rPr lang="zh-CN" altLang="en-US" smtClean="0"/>
              <a:t>2024/6/21</a:t>
            </a:fld>
            <a:endParaRPr lang="zh-CN" alt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4EC328-9116-4993-92C0-623125586BFE}" type="slidenum">
              <a:rPr lang="zh-CN" altLang="en-US" smtClean="0"/>
              <a:t>‹#›</a:t>
            </a:fld>
            <a:endParaRPr lang="zh-CN" altLang="en-US"/>
          </a:p>
        </p:txBody>
      </p:sp>
      <p:pic>
        <p:nvPicPr>
          <p:cNvPr id="7" name="图片 7" descr="444"/>
          <p:cNvPicPr>
            <a:picLocks noChangeAspect="1"/>
          </p:cNvPicPr>
          <p:nvPr userDrawn="1"/>
        </p:nvPicPr>
        <p:blipFill>
          <a:blip r:embed="rId13"/>
          <a:stretch>
            <a:fillRect/>
          </a:stretch>
        </p:blipFill>
        <p:spPr>
          <a:xfrm>
            <a:off x="-8256" y="3810"/>
            <a:ext cx="12208511" cy="6851015"/>
          </a:xfrm>
          <a:prstGeom prst="rect">
            <a:avLst/>
          </a:prstGeom>
        </p:spPr>
      </p:pic>
    </p:spTree>
    <p:extLst>
      <p:ext uri="{BB962C8B-B14F-4D97-AF65-F5344CB8AC3E}">
        <p14:creationId xmlns:p14="http://schemas.microsoft.com/office/powerpoint/2010/main" val="29097153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62000"/>
            <a:lum/>
          </a:blip>
          <a:srcRect/>
          <a:stretch>
            <a:fillRect l="-5000" r="-5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A32C21-FD13-4697-ADCD-F9E33DDFF06F}" type="datetimeFigureOut">
              <a:rPr lang="vi-VN" smtClean="0"/>
              <a:t>21/06/2024</a:t>
            </a:fld>
            <a:endParaRPr lang="vi-V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85D699-091F-4322-9983-565B97A178FD}" type="slidenum">
              <a:rPr lang="vi-VN" smtClean="0"/>
              <a:t>‹#›</a:t>
            </a:fld>
            <a:endParaRPr lang="vi-VN"/>
          </a:p>
        </p:txBody>
      </p:sp>
    </p:spTree>
    <p:extLst>
      <p:ext uri="{BB962C8B-B14F-4D97-AF65-F5344CB8AC3E}">
        <p14:creationId xmlns:p14="http://schemas.microsoft.com/office/powerpoint/2010/main" val="395189677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2C808DA7-7394-4A95-A1D5-2618BCDAC62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21/06/2024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2CB9DC4-CC6D-483A-8DF3-A796911CB82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8795882"/>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gif"/><Relationship Id="rId13" Type="http://schemas.openxmlformats.org/officeDocument/2006/relationships/slide" Target="slide3.xml"/><Relationship Id="rId3" Type="http://schemas.openxmlformats.org/officeDocument/2006/relationships/slideLayout" Target="../slideLayouts/slideLayout24.xml"/><Relationship Id="rId7" Type="http://schemas.openxmlformats.org/officeDocument/2006/relationships/image" Target="../media/image6.gif"/><Relationship Id="rId12" Type="http://schemas.openxmlformats.org/officeDocument/2006/relationships/slide" Target="slide2.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5.png"/><Relationship Id="rId11" Type="http://schemas.openxmlformats.org/officeDocument/2006/relationships/slide" Target="slide5.xml"/><Relationship Id="rId5" Type="http://schemas.openxmlformats.org/officeDocument/2006/relationships/slide" Target="slide4.xml"/><Relationship Id="rId10" Type="http://schemas.openxmlformats.org/officeDocument/2006/relationships/image" Target="../media/image9.gif"/><Relationship Id="rId4" Type="http://schemas.openxmlformats.org/officeDocument/2006/relationships/image" Target="../media/image4.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40.xml"/><Relationship Id="rId7" Type="http://schemas.openxmlformats.org/officeDocument/2006/relationships/image" Target="../media/image8.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slide" Target="slide1.xml"/><Relationship Id="rId5" Type="http://schemas.openxmlformats.org/officeDocument/2006/relationships/image" Target="../media/image10.jpg"/><Relationship Id="rId4" Type="http://schemas.openxmlformats.org/officeDocument/2006/relationships/audio" Target="../media/audio1.wav"/></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8.png"/><Relationship Id="rId5" Type="http://schemas.openxmlformats.org/officeDocument/2006/relationships/slide" Target="slide1.xml"/><Relationship Id="rId4" Type="http://schemas.openxmlformats.org/officeDocument/2006/relationships/image" Target="../media/image10.jp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8.png"/><Relationship Id="rId5" Type="http://schemas.openxmlformats.org/officeDocument/2006/relationships/slide" Target="slide1.xml"/><Relationship Id="rId4" Type="http://schemas.openxmlformats.org/officeDocument/2006/relationships/image" Target="../media/image10.jp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8.png"/><Relationship Id="rId5" Type="http://schemas.openxmlformats.org/officeDocument/2006/relationships/slide" Target="slide1.xml"/><Relationship Id="rId4" Type="http://schemas.openxmlformats.org/officeDocument/2006/relationships/image" Target="../media/image10.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8" name="Heart 7">
            <a:hlinkClick r:id="rId5" action="ppaction://hlinksldjump"/>
          </p:cNvPr>
          <p:cNvSpPr/>
          <p:nvPr/>
        </p:nvSpPr>
        <p:spPr>
          <a:xfrm>
            <a:off x="2521219" y="5612863"/>
            <a:ext cx="1112339" cy="1112339"/>
          </a:xfrm>
          <a:prstGeom prst="heart">
            <a:avLst/>
          </a:prstGeom>
          <a:solidFill>
            <a:srgbClr val="FFFF00"/>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3</a:t>
            </a:r>
          </a:p>
        </p:txBody>
      </p:sp>
      <p:grpSp>
        <p:nvGrpSpPr>
          <p:cNvPr id="22" name="vong quay"/>
          <p:cNvGrpSpPr/>
          <p:nvPr/>
        </p:nvGrpSpPr>
        <p:grpSpPr>
          <a:xfrm>
            <a:off x="5799858" y="462610"/>
            <a:ext cx="5042125" cy="5036855"/>
            <a:chOff x="5425622" y="292790"/>
            <a:chExt cx="5834378" cy="5828280"/>
          </a:xfrm>
        </p:grpSpPr>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25622" y="292790"/>
              <a:ext cx="5834378" cy="5828280"/>
            </a:xfrm>
            <a:prstGeom prst="rect">
              <a:avLst/>
            </a:prstGeom>
          </p:spPr>
        </p:pic>
        <p:sp>
          <p:nvSpPr>
            <p:cNvPr id="9" name="TextBox 8"/>
            <p:cNvSpPr txBox="1"/>
            <p:nvPr/>
          </p:nvSpPr>
          <p:spPr>
            <a:xfrm rot="14949661">
              <a:off x="6674685" y="1269286"/>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3</a:t>
              </a:r>
              <a:endParaRPr kumimoji="0" lang="vi-VN"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0" name="TextBox 9"/>
            <p:cNvSpPr txBox="1"/>
            <p:nvPr/>
          </p:nvSpPr>
          <p:spPr>
            <a:xfrm rot="12232592">
              <a:off x="5742637" y="2184872"/>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smtClean="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4</a:t>
              </a:r>
              <a:endParaRPr kumimoji="0" lang="vi-VN"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1" name="TextBox 10"/>
            <p:cNvSpPr txBox="1"/>
            <p:nvPr/>
          </p:nvSpPr>
          <p:spPr>
            <a:xfrm rot="17590276">
              <a:off x="8020996" y="1266361"/>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smtClean="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2</a:t>
              </a:r>
              <a:endParaRPr kumimoji="0" lang="vi-VN"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2" name="TextBox 11"/>
            <p:cNvSpPr txBox="1"/>
            <p:nvPr/>
          </p:nvSpPr>
          <p:spPr>
            <a:xfrm rot="20155085">
              <a:off x="8917980" y="2189476"/>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1</a:t>
              </a:r>
              <a:endParaRPr kumimoji="0" lang="vi-VN"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7" name="TextBox 16"/>
            <p:cNvSpPr txBox="1"/>
            <p:nvPr/>
          </p:nvSpPr>
          <p:spPr>
            <a:xfrm rot="9501114">
              <a:off x="5697321" y="3524665"/>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3200" b="1" dirty="0">
                  <a:solidFill>
                    <a:prstClr val="black"/>
                  </a:solidFill>
                  <a:latin typeface="Tahoma" panose="020B0604030504040204" pitchFamily="34" charset="0"/>
                  <a:ea typeface="Tahoma" panose="020B0604030504040204" pitchFamily="34" charset="0"/>
                  <a:cs typeface="Tahoma" panose="020B0604030504040204" pitchFamily="34" charset="0"/>
                </a:rPr>
                <a:t>1</a:t>
              </a:r>
              <a:endParaRPr kumimoji="0" lang="vi-VN"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9" name="TextBox 18"/>
            <p:cNvSpPr txBox="1"/>
            <p:nvPr/>
          </p:nvSpPr>
          <p:spPr>
            <a:xfrm rot="6703311">
              <a:off x="6660976" y="4492996"/>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3200" b="1" dirty="0">
                  <a:solidFill>
                    <a:prstClr val="white"/>
                  </a:solidFill>
                  <a:latin typeface="Tahoma" panose="020B0604030504040204" pitchFamily="34" charset="0"/>
                  <a:ea typeface="Tahoma" panose="020B0604030504040204" pitchFamily="34" charset="0"/>
                  <a:cs typeface="Tahoma" panose="020B0604030504040204" pitchFamily="34" charset="0"/>
                </a:rPr>
                <a:t>2</a:t>
              </a:r>
              <a:endParaRPr kumimoji="0" lang="vi-VN"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0" name="TextBox 19"/>
            <p:cNvSpPr txBox="1"/>
            <p:nvPr/>
          </p:nvSpPr>
          <p:spPr>
            <a:xfrm rot="3829829">
              <a:off x="8019634" y="4500236"/>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3200" b="1" dirty="0">
                  <a:solidFill>
                    <a:prstClr val="black"/>
                  </a:solidFill>
                  <a:latin typeface="Tahoma" panose="020B0604030504040204" pitchFamily="34" charset="0"/>
                  <a:ea typeface="Tahoma" panose="020B0604030504040204" pitchFamily="34" charset="0"/>
                  <a:cs typeface="Tahoma" panose="020B0604030504040204" pitchFamily="34" charset="0"/>
                </a:rPr>
                <a:t>3</a:t>
              </a:r>
              <a:endParaRPr kumimoji="0" lang="vi-VN"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1" name="TextBox 20"/>
            <p:cNvSpPr txBox="1"/>
            <p:nvPr/>
          </p:nvSpPr>
          <p:spPr>
            <a:xfrm rot="1321648">
              <a:off x="8940448" y="3556175"/>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3200" b="1" dirty="0">
                  <a:solidFill>
                    <a:prstClr val="white"/>
                  </a:solidFill>
                  <a:latin typeface="Tahoma" panose="020B0604030504040204" pitchFamily="34" charset="0"/>
                  <a:ea typeface="Tahoma" panose="020B0604030504040204" pitchFamily="34" charset="0"/>
                  <a:cs typeface="Tahoma" panose="020B0604030504040204" pitchFamily="34" charset="0"/>
                </a:rPr>
                <a:t>4</a:t>
              </a:r>
              <a:endParaRPr kumimoji="0" lang="vi-VN"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sp>
        <p:nvSpPr>
          <p:cNvPr id="23" name="Isosceles Triangle 22"/>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5" name="quay dung"/>
          <p:cNvSpPr/>
          <p:nvPr/>
        </p:nvSpPr>
        <p:spPr>
          <a:xfrm>
            <a:off x="9287691" y="5878286"/>
            <a:ext cx="2704012" cy="849085"/>
          </a:xfrm>
          <a:prstGeom prst="round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QUAY</a:t>
            </a:r>
            <a:endParaRPr kumimoji="0" lang="vi-VN" sz="24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41" name="Rectangle 40"/>
          <p:cNvSpPr/>
          <p:nvPr/>
        </p:nvSpPr>
        <p:spPr>
          <a:xfrm>
            <a:off x="232466" y="981134"/>
            <a:ext cx="2902292" cy="1077218"/>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6600">
                  <a:solidFill>
                    <a:srgbClr val="ED7D31"/>
                  </a:solidFill>
                  <a:prstDash val="solid"/>
                </a:ln>
                <a:solidFill>
                  <a:srgbClr val="FF0066"/>
                </a:solidFill>
                <a:effectLst/>
                <a:uLnTx/>
                <a:uFillTx/>
                <a:latin typeface="Tahoma" panose="020B0604030504040204" pitchFamily="34" charset="0"/>
                <a:ea typeface="Tahoma" panose="020B0604030504040204" pitchFamily="34" charset="0"/>
                <a:cs typeface="Tahoma" panose="020B0604030504040204" pitchFamily="34" charset="0"/>
              </a:rPr>
              <a:t>VÒNG QUAY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6600">
                  <a:solidFill>
                    <a:srgbClr val="ED7D31"/>
                  </a:solidFill>
                  <a:prstDash val="solid"/>
                </a:ln>
                <a:solidFill>
                  <a:srgbClr val="FF0066"/>
                </a:solidFill>
                <a:effectLst/>
                <a:uLnTx/>
                <a:uFillTx/>
                <a:latin typeface="Tahoma" panose="020B0604030504040204" pitchFamily="34" charset="0"/>
                <a:ea typeface="Tahoma" panose="020B0604030504040204" pitchFamily="34" charset="0"/>
                <a:cs typeface="Tahoma" panose="020B0604030504040204" pitchFamily="34" charset="0"/>
              </a:rPr>
              <a:t>MAY MẮN</a:t>
            </a:r>
          </a:p>
        </p:txBody>
      </p:sp>
      <p:pic>
        <p:nvPicPr>
          <p:cNvPr id="44" name="Picture 4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4807" y="845531"/>
            <a:ext cx="495300" cy="438150"/>
          </a:xfrm>
          <a:prstGeom prst="rect">
            <a:avLst/>
          </a:prstGeom>
        </p:spPr>
      </p:pic>
      <p:pic>
        <p:nvPicPr>
          <p:cNvPr id="45" name="Picture 4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29739" y="1207472"/>
            <a:ext cx="495300" cy="438150"/>
          </a:xfrm>
          <a:prstGeom prst="rect">
            <a:avLst/>
          </a:prstGeom>
        </p:spPr>
      </p:pic>
      <p:pic>
        <p:nvPicPr>
          <p:cNvPr id="46" name="Picture 4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19150" y="680278"/>
            <a:ext cx="495300" cy="438150"/>
          </a:xfrm>
          <a:prstGeom prst="rect">
            <a:avLst/>
          </a:prstGeom>
        </p:spPr>
      </p:pic>
      <p:pic>
        <p:nvPicPr>
          <p:cNvPr id="2" name="Picture 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646194" y="2397345"/>
            <a:ext cx="1354214" cy="1155064"/>
          </a:xfrm>
          <a:prstGeom prst="rect">
            <a:avLst/>
          </a:prstGeom>
        </p:spPr>
      </p:pic>
      <p:pic>
        <p:nvPicPr>
          <p:cNvPr id="3" name="vongquay">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714152" y="-693733"/>
            <a:ext cx="609600" cy="609600"/>
          </a:xfrm>
          <a:prstGeom prst="rect">
            <a:avLst/>
          </a:prstGeom>
        </p:spPr>
      </p:pic>
      <p:sp>
        <p:nvSpPr>
          <p:cNvPr id="31" name="Isosceles Triangle 30"/>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2" name="Isosceles Triangle 31"/>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3" name="Isosceles Triangle 32"/>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4" name="Isosceles Triangle 33"/>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Isosceles Triangle 41"/>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3" name="Isosceles Triangle 42"/>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8" name="Isosceles Triangle 47"/>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9" name="Isosceles Triangle 48"/>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0" name="Isosceles Triangle 49"/>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1" name="Isosceles Triangle 50"/>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2" name="Isosceles Triangle 51"/>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3" name="Isosceles Triangle 52"/>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4" name="Isosceles Triangle 53"/>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5" name="Isosceles Triangle 54"/>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6" name="Isosceles Triangle 55"/>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7" name="Isosceles Triangle 56"/>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8" name="Isosceles Triangle 57"/>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9" name="Isosceles Triangle 58"/>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60" name="Isosceles Triangle 59"/>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61" name="Isosceles Triangle 60"/>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4" name="Heart 23">
            <a:hlinkClick r:id="" action="ppaction://noaction"/>
          </p:cNvPr>
          <p:cNvSpPr/>
          <p:nvPr/>
        </p:nvSpPr>
        <p:spPr>
          <a:xfrm rot="5400000">
            <a:off x="11351621" y="2586449"/>
            <a:ext cx="783772" cy="783770"/>
          </a:xfrm>
          <a:prstGeom prst="heart">
            <a:avLst/>
          </a:prstGeom>
          <a:solidFill>
            <a:srgbClr val="FF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5" name="Picture 4"/>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604339" y="1983825"/>
            <a:ext cx="2085772" cy="2190745"/>
          </a:xfrm>
          <a:prstGeom prst="rect">
            <a:avLst/>
          </a:prstGeom>
        </p:spPr>
      </p:pic>
      <p:sp>
        <p:nvSpPr>
          <p:cNvPr id="66" name="Heart 65">
            <a:hlinkClick r:id="rId11" action="ppaction://hlinksldjump"/>
          </p:cNvPr>
          <p:cNvSpPr/>
          <p:nvPr/>
        </p:nvSpPr>
        <p:spPr>
          <a:xfrm>
            <a:off x="3905641" y="5621552"/>
            <a:ext cx="1112339" cy="1112339"/>
          </a:xfrm>
          <a:prstGeom prst="heart">
            <a:avLst/>
          </a:prstGeom>
          <a:solidFill>
            <a:srgbClr val="FFFF00"/>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4</a:t>
            </a:r>
          </a:p>
        </p:txBody>
      </p:sp>
      <p:sp>
        <p:nvSpPr>
          <p:cNvPr id="70" name="Heart 69">
            <a:hlinkClick r:id="rId12" action="ppaction://hlinksldjump"/>
          </p:cNvPr>
          <p:cNvSpPr/>
          <p:nvPr/>
        </p:nvSpPr>
        <p:spPr>
          <a:xfrm>
            <a:off x="2586293" y="4409655"/>
            <a:ext cx="1112339" cy="1112339"/>
          </a:xfrm>
          <a:prstGeom prst="heart">
            <a:avLst/>
          </a:prstGeom>
          <a:solidFill>
            <a:srgbClr val="FFFF00"/>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1</a:t>
            </a:r>
          </a:p>
        </p:txBody>
      </p:sp>
      <p:sp>
        <p:nvSpPr>
          <p:cNvPr id="71" name="Heart 70">
            <a:hlinkClick r:id="rId13" action="ppaction://hlinksldjump"/>
          </p:cNvPr>
          <p:cNvSpPr/>
          <p:nvPr/>
        </p:nvSpPr>
        <p:spPr>
          <a:xfrm>
            <a:off x="3905642" y="4409655"/>
            <a:ext cx="1112339" cy="1112339"/>
          </a:xfrm>
          <a:prstGeom prst="heart">
            <a:avLst/>
          </a:prstGeom>
          <a:solidFill>
            <a:srgbClr val="FFFF00"/>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73" name="Rectangle 72"/>
          <p:cNvSpPr/>
          <p:nvPr/>
        </p:nvSpPr>
        <p:spPr>
          <a:xfrm>
            <a:off x="635877" y="3999725"/>
            <a:ext cx="1950416" cy="58477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w="6600">
                  <a:solidFill>
                    <a:srgbClr val="ED7D31"/>
                  </a:solidFill>
                  <a:prstDash val="solid"/>
                </a:ln>
                <a:solidFill>
                  <a:srgbClr val="FFFF00"/>
                </a:solidFill>
                <a:effectLst/>
                <a:uLnTx/>
                <a:uFillTx/>
                <a:latin typeface="Tahoma" panose="020B0604030504040204" pitchFamily="34" charset="0"/>
                <a:ea typeface="Tahoma" panose="020B0604030504040204" pitchFamily="34" charset="0"/>
                <a:cs typeface="Tahoma" panose="020B0604030504040204" pitchFamily="34" charset="0"/>
              </a:rPr>
              <a:t>Câu</a:t>
            </a:r>
            <a:r>
              <a:rPr kumimoji="0" lang="en-US" sz="3200" b="1" i="0" u="none" strike="noStrike" kern="1200" cap="none" spc="0" normalizeH="0" baseline="0" noProof="0" dirty="0">
                <a:ln w="6600">
                  <a:solidFill>
                    <a:srgbClr val="ED7D31"/>
                  </a:solidFill>
                  <a:prstDash val="solid"/>
                </a:ln>
                <a:solidFill>
                  <a:srgbClr val="FFFF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3200" b="1" i="0" u="none" strike="noStrike" kern="1200" cap="none" spc="0" normalizeH="0" baseline="0" noProof="0" dirty="0" err="1">
                <a:ln w="6600">
                  <a:solidFill>
                    <a:srgbClr val="ED7D31"/>
                  </a:solidFill>
                  <a:prstDash val="solid"/>
                </a:ln>
                <a:solidFill>
                  <a:srgbClr val="FFFF00"/>
                </a:solidFill>
                <a:effectLst/>
                <a:uLnTx/>
                <a:uFillTx/>
                <a:latin typeface="Tahoma" panose="020B0604030504040204" pitchFamily="34" charset="0"/>
                <a:ea typeface="Tahoma" panose="020B0604030504040204" pitchFamily="34" charset="0"/>
                <a:cs typeface="Tahoma" panose="020B0604030504040204" pitchFamily="34" charset="0"/>
              </a:rPr>
              <a:t>Hỏi</a:t>
            </a:r>
            <a:endParaRPr kumimoji="0" lang="en-US" sz="3200" b="1" i="0" u="none" strike="noStrike" kern="1200" cap="none" spc="0" normalizeH="0" baseline="0" noProof="0" dirty="0">
              <a:ln w="6600">
                <a:solidFill>
                  <a:srgbClr val="ED7D31"/>
                </a:solidFill>
                <a:prstDash val="solid"/>
              </a:ln>
              <a:solidFill>
                <a:srgbClr val="FFFF0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251677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repeatCount="indefinite" fill="hold" grpId="0" nodeType="withEffect">
                                  <p:stCondLst>
                                    <p:cond delay="0"/>
                                  </p:stCondLst>
                                  <p:iterate type="lt">
                                    <p:tmPct val="10000"/>
                                  </p:iterate>
                                  <p:childTnLst>
                                    <p:animMotion origin="layout" path="M 1.25E-6 -2.59259E-6 L 1.25E-6 -0.02407 " pathEditMode="relative" rAng="0" ptsTypes="AA">
                                      <p:cBhvr>
                                        <p:cTn id="6" dur="250" accel="50000" decel="50000" autoRev="1" fill="hold">
                                          <p:stCondLst>
                                            <p:cond delay="0"/>
                                          </p:stCondLst>
                                        </p:cTn>
                                        <p:tgtEl>
                                          <p:spTgt spid="41"/>
                                        </p:tgtEl>
                                        <p:attrNameLst>
                                          <p:attrName>ppt_x</p:attrName>
                                          <p:attrName>ppt_y</p:attrName>
                                        </p:attrNameLst>
                                      </p:cBhvr>
                                      <p:rCtr x="0" y="-1204"/>
                                    </p:animMotion>
                                    <p:animRot by="1500000">
                                      <p:cBhvr>
                                        <p:cTn id="7" dur="125" fill="hold">
                                          <p:stCondLst>
                                            <p:cond delay="0"/>
                                          </p:stCondLst>
                                        </p:cTn>
                                        <p:tgtEl>
                                          <p:spTgt spid="41"/>
                                        </p:tgtEl>
                                        <p:attrNameLst>
                                          <p:attrName>r</p:attrName>
                                        </p:attrNameLst>
                                      </p:cBhvr>
                                    </p:animRot>
                                    <p:animRot by="-1500000">
                                      <p:cBhvr>
                                        <p:cTn id="8" dur="125" fill="hold">
                                          <p:stCondLst>
                                            <p:cond delay="125"/>
                                          </p:stCondLst>
                                        </p:cTn>
                                        <p:tgtEl>
                                          <p:spTgt spid="41"/>
                                        </p:tgtEl>
                                        <p:attrNameLst>
                                          <p:attrName>r</p:attrName>
                                        </p:attrNameLst>
                                      </p:cBhvr>
                                    </p:animRot>
                                    <p:animRot by="-1500000">
                                      <p:cBhvr>
                                        <p:cTn id="9" dur="125" fill="hold">
                                          <p:stCondLst>
                                            <p:cond delay="250"/>
                                          </p:stCondLst>
                                        </p:cTn>
                                        <p:tgtEl>
                                          <p:spTgt spid="41"/>
                                        </p:tgtEl>
                                        <p:attrNameLst>
                                          <p:attrName>r</p:attrName>
                                        </p:attrNameLst>
                                      </p:cBhvr>
                                    </p:animRot>
                                    <p:animRot by="1500000">
                                      <p:cBhvr>
                                        <p:cTn id="10" dur="125" fill="hold">
                                          <p:stCondLst>
                                            <p:cond delay="375"/>
                                          </p:stCondLst>
                                        </p:cTn>
                                        <p:tgtEl>
                                          <p:spTgt spid="41"/>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0" nodeType="clickEffect">
                                  <p:stCondLst>
                                    <p:cond delay="0"/>
                                  </p:stCondLst>
                                  <p:childTnLst>
                                    <p:animEffect transition="out" filter="fade">
                                      <p:cBhvr>
                                        <p:cTn id="14" dur="500"/>
                                        <p:tgtEl>
                                          <p:spTgt spid="31"/>
                                        </p:tgtEl>
                                      </p:cBhvr>
                                    </p:animEffect>
                                    <p:set>
                                      <p:cBhvr>
                                        <p:cTn id="15" dur="1" fill="hold">
                                          <p:stCondLst>
                                            <p:cond delay="499"/>
                                          </p:stCondLst>
                                        </p:cTn>
                                        <p:tgtEl>
                                          <p:spTgt spid="31"/>
                                        </p:tgtEl>
                                        <p:attrNameLst>
                                          <p:attrName>style.visibility</p:attrName>
                                        </p:attrNameLst>
                                      </p:cBhvr>
                                      <p:to>
                                        <p:strVal val="hidden"/>
                                      </p:to>
                                    </p:set>
                                  </p:childTnLst>
                                </p:cTn>
                              </p:par>
                              <p:par>
                                <p:cTn id="16" presetID="3" presetClass="mediacall" presetSubtype="0" fill="hold" nodeType="withEffect">
                                  <p:stCondLst>
                                    <p:cond delay="0"/>
                                  </p:stCondLst>
                                  <p:childTnLst>
                                    <p:cmd type="call" cmd="stop">
                                      <p:cBhvr>
                                        <p:cTn id="17" dur="1" fill="hold"/>
                                        <p:tgtEl>
                                          <p:spTgt spid="3"/>
                                        </p:tgtEl>
                                      </p:cBhvr>
                                    </p:cmd>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32"/>
                                        </p:tgtEl>
                                      </p:cBhvr>
                                    </p:animEffect>
                                    <p:set>
                                      <p:cBhvr>
                                        <p:cTn id="22" dur="1" fill="hold">
                                          <p:stCondLst>
                                            <p:cond delay="499"/>
                                          </p:stCondLst>
                                        </p:cTn>
                                        <p:tgtEl>
                                          <p:spTgt spid="32"/>
                                        </p:tgtEl>
                                        <p:attrNameLst>
                                          <p:attrName>style.visibility</p:attrName>
                                        </p:attrNameLst>
                                      </p:cBhvr>
                                      <p:to>
                                        <p:strVal val="hidden"/>
                                      </p:to>
                                    </p:set>
                                  </p:childTnLst>
                                </p:cTn>
                              </p:par>
                              <p:par>
                                <p:cTn id="23" presetID="3" presetClass="mediacall" presetSubtype="0" fill="hold" nodeType="withEffect">
                                  <p:stCondLst>
                                    <p:cond delay="0"/>
                                  </p:stCondLst>
                                  <p:childTnLst>
                                    <p:cmd type="call" cmd="stop">
                                      <p:cBhvr>
                                        <p:cTn id="24" dur="1" fill="hold"/>
                                        <p:tgtEl>
                                          <p:spTgt spid="3"/>
                                        </p:tgtEl>
                                      </p:cBhvr>
                                    </p:cmd>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grpId="0" nodeType="clickEffect">
                                  <p:stCondLst>
                                    <p:cond delay="0"/>
                                  </p:stCondLst>
                                  <p:childTnLst>
                                    <p:animEffect transition="out" filter="fade">
                                      <p:cBhvr>
                                        <p:cTn id="28" dur="500"/>
                                        <p:tgtEl>
                                          <p:spTgt spid="33"/>
                                        </p:tgtEl>
                                      </p:cBhvr>
                                    </p:animEffect>
                                    <p:set>
                                      <p:cBhvr>
                                        <p:cTn id="29" dur="1" fill="hold">
                                          <p:stCondLst>
                                            <p:cond delay="499"/>
                                          </p:stCondLst>
                                        </p:cTn>
                                        <p:tgtEl>
                                          <p:spTgt spid="33"/>
                                        </p:tgtEl>
                                        <p:attrNameLst>
                                          <p:attrName>style.visibility</p:attrName>
                                        </p:attrNameLst>
                                      </p:cBhvr>
                                      <p:to>
                                        <p:strVal val="hidden"/>
                                      </p:to>
                                    </p:set>
                                  </p:childTnLst>
                                </p:cTn>
                              </p:par>
                              <p:par>
                                <p:cTn id="30" presetID="3" presetClass="mediacall" presetSubtype="0" fill="hold" nodeType="withEffect">
                                  <p:stCondLst>
                                    <p:cond delay="0"/>
                                  </p:stCondLst>
                                  <p:childTnLst>
                                    <p:cmd type="call" cmd="stop">
                                      <p:cBhvr>
                                        <p:cTn id="31" dur="1" fill="hold"/>
                                        <p:tgtEl>
                                          <p:spTgt spid="3"/>
                                        </p:tgtEl>
                                      </p:cBhvr>
                                    </p:cmd>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grpId="0" nodeType="clickEffect">
                                  <p:stCondLst>
                                    <p:cond delay="0"/>
                                  </p:stCondLst>
                                  <p:childTnLst>
                                    <p:animEffect transition="out" filter="fade">
                                      <p:cBhvr>
                                        <p:cTn id="35" dur="500"/>
                                        <p:tgtEl>
                                          <p:spTgt spid="34"/>
                                        </p:tgtEl>
                                      </p:cBhvr>
                                    </p:animEffect>
                                    <p:set>
                                      <p:cBhvr>
                                        <p:cTn id="36" dur="1" fill="hold">
                                          <p:stCondLst>
                                            <p:cond delay="499"/>
                                          </p:stCondLst>
                                        </p:cTn>
                                        <p:tgtEl>
                                          <p:spTgt spid="34"/>
                                        </p:tgtEl>
                                        <p:attrNameLst>
                                          <p:attrName>style.visibility</p:attrName>
                                        </p:attrNameLst>
                                      </p:cBhvr>
                                      <p:to>
                                        <p:strVal val="hidden"/>
                                      </p:to>
                                    </p:set>
                                  </p:childTnLst>
                                </p:cTn>
                              </p:par>
                              <p:par>
                                <p:cTn id="37" presetID="3" presetClass="mediacall" presetSubtype="0" fill="hold" nodeType="withEffect">
                                  <p:stCondLst>
                                    <p:cond delay="0"/>
                                  </p:stCondLst>
                                  <p:childTnLst>
                                    <p:cmd type="call" cmd="stop">
                                      <p:cBhvr>
                                        <p:cTn id="38" dur="1" fill="hold"/>
                                        <p:tgtEl>
                                          <p:spTgt spid="3"/>
                                        </p:tgtEl>
                                      </p:cBhvr>
                                    </p:cmd>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grpId="0" nodeType="clickEffect">
                                  <p:stCondLst>
                                    <p:cond delay="0"/>
                                  </p:stCondLst>
                                  <p:childTnLst>
                                    <p:animEffect transition="out" filter="fade">
                                      <p:cBhvr>
                                        <p:cTn id="42" dur="500"/>
                                        <p:tgtEl>
                                          <p:spTgt spid="42"/>
                                        </p:tgtEl>
                                      </p:cBhvr>
                                    </p:animEffect>
                                    <p:set>
                                      <p:cBhvr>
                                        <p:cTn id="43" dur="1" fill="hold">
                                          <p:stCondLst>
                                            <p:cond delay="499"/>
                                          </p:stCondLst>
                                        </p:cTn>
                                        <p:tgtEl>
                                          <p:spTgt spid="42"/>
                                        </p:tgtEl>
                                        <p:attrNameLst>
                                          <p:attrName>style.visibility</p:attrName>
                                        </p:attrNameLst>
                                      </p:cBhvr>
                                      <p:to>
                                        <p:strVal val="hidden"/>
                                      </p:to>
                                    </p:set>
                                  </p:childTnLst>
                                </p:cTn>
                              </p:par>
                              <p:par>
                                <p:cTn id="44" presetID="3" presetClass="mediacall" presetSubtype="0" fill="hold" nodeType="withEffect">
                                  <p:stCondLst>
                                    <p:cond delay="0"/>
                                  </p:stCondLst>
                                  <p:childTnLst>
                                    <p:cmd type="call" cmd="stop">
                                      <p:cBhvr>
                                        <p:cTn id="45" dur="1" fill="hold"/>
                                        <p:tgtEl>
                                          <p:spTgt spid="3"/>
                                        </p:tgtEl>
                                      </p:cBhvr>
                                    </p:cmd>
                                  </p:childTnLst>
                                </p:cTn>
                              </p:par>
                            </p:childTnLst>
                          </p:cTn>
                        </p:par>
                      </p:childTnLst>
                    </p:cTn>
                  </p:par>
                  <p:par>
                    <p:cTn id="46" fill="hold">
                      <p:stCondLst>
                        <p:cond delay="indefinite"/>
                      </p:stCondLst>
                      <p:childTnLst>
                        <p:par>
                          <p:cTn id="47" fill="hold">
                            <p:stCondLst>
                              <p:cond delay="0"/>
                            </p:stCondLst>
                            <p:childTnLst>
                              <p:par>
                                <p:cTn id="48" presetID="10" presetClass="exit" presetSubtype="0" fill="hold" grpId="0" nodeType="clickEffect">
                                  <p:stCondLst>
                                    <p:cond delay="0"/>
                                  </p:stCondLst>
                                  <p:childTnLst>
                                    <p:animEffect transition="out" filter="fade">
                                      <p:cBhvr>
                                        <p:cTn id="49" dur="500"/>
                                        <p:tgtEl>
                                          <p:spTgt spid="43"/>
                                        </p:tgtEl>
                                      </p:cBhvr>
                                    </p:animEffect>
                                    <p:set>
                                      <p:cBhvr>
                                        <p:cTn id="50" dur="1" fill="hold">
                                          <p:stCondLst>
                                            <p:cond delay="499"/>
                                          </p:stCondLst>
                                        </p:cTn>
                                        <p:tgtEl>
                                          <p:spTgt spid="43"/>
                                        </p:tgtEl>
                                        <p:attrNameLst>
                                          <p:attrName>style.visibility</p:attrName>
                                        </p:attrNameLst>
                                      </p:cBhvr>
                                      <p:to>
                                        <p:strVal val="hidden"/>
                                      </p:to>
                                    </p:set>
                                  </p:childTnLst>
                                </p:cTn>
                              </p:par>
                              <p:par>
                                <p:cTn id="51" presetID="3" presetClass="mediacall" presetSubtype="0" fill="hold" nodeType="withEffect">
                                  <p:stCondLst>
                                    <p:cond delay="0"/>
                                  </p:stCondLst>
                                  <p:childTnLst>
                                    <p:cmd type="call" cmd="stop">
                                      <p:cBhvr>
                                        <p:cTn id="52" dur="1" fill="hold"/>
                                        <p:tgtEl>
                                          <p:spTgt spid="3"/>
                                        </p:tgtEl>
                                      </p:cBhvr>
                                    </p:cmd>
                                  </p:childTnLst>
                                </p:cTn>
                              </p:par>
                            </p:childTnLst>
                          </p:cTn>
                        </p:par>
                      </p:childTnLst>
                    </p:cTn>
                  </p:par>
                  <p:par>
                    <p:cTn id="53" fill="hold">
                      <p:stCondLst>
                        <p:cond delay="indefinite"/>
                      </p:stCondLst>
                      <p:childTnLst>
                        <p:par>
                          <p:cTn id="54" fill="hold">
                            <p:stCondLst>
                              <p:cond delay="0"/>
                            </p:stCondLst>
                            <p:childTnLst>
                              <p:par>
                                <p:cTn id="55" presetID="10" presetClass="exit" presetSubtype="0" fill="hold" grpId="0" nodeType="clickEffect">
                                  <p:stCondLst>
                                    <p:cond delay="0"/>
                                  </p:stCondLst>
                                  <p:childTnLst>
                                    <p:animEffect transition="out" filter="fade">
                                      <p:cBhvr>
                                        <p:cTn id="56" dur="500"/>
                                        <p:tgtEl>
                                          <p:spTgt spid="48"/>
                                        </p:tgtEl>
                                      </p:cBhvr>
                                    </p:animEffect>
                                    <p:set>
                                      <p:cBhvr>
                                        <p:cTn id="57" dur="1" fill="hold">
                                          <p:stCondLst>
                                            <p:cond delay="499"/>
                                          </p:stCondLst>
                                        </p:cTn>
                                        <p:tgtEl>
                                          <p:spTgt spid="48"/>
                                        </p:tgtEl>
                                        <p:attrNameLst>
                                          <p:attrName>style.visibility</p:attrName>
                                        </p:attrNameLst>
                                      </p:cBhvr>
                                      <p:to>
                                        <p:strVal val="hidden"/>
                                      </p:to>
                                    </p:set>
                                  </p:childTnLst>
                                </p:cTn>
                              </p:par>
                              <p:par>
                                <p:cTn id="58" presetID="3" presetClass="mediacall" presetSubtype="0" fill="hold" nodeType="withEffect">
                                  <p:stCondLst>
                                    <p:cond delay="0"/>
                                  </p:stCondLst>
                                  <p:childTnLst>
                                    <p:cmd type="call" cmd="stop">
                                      <p:cBhvr>
                                        <p:cTn id="59" dur="1" fill="hold"/>
                                        <p:tgtEl>
                                          <p:spTgt spid="3"/>
                                        </p:tgtEl>
                                      </p:cBhvr>
                                    </p:cmd>
                                  </p:childTnLst>
                                </p:cTn>
                              </p:par>
                            </p:childTnLst>
                          </p:cTn>
                        </p:par>
                      </p:childTnLst>
                    </p:cTn>
                  </p:par>
                  <p:par>
                    <p:cTn id="60" fill="hold">
                      <p:stCondLst>
                        <p:cond delay="indefinite"/>
                      </p:stCondLst>
                      <p:childTnLst>
                        <p:par>
                          <p:cTn id="61" fill="hold">
                            <p:stCondLst>
                              <p:cond delay="0"/>
                            </p:stCondLst>
                            <p:childTnLst>
                              <p:par>
                                <p:cTn id="62" presetID="10" presetClass="exit" presetSubtype="0" fill="hold" grpId="0" nodeType="clickEffect">
                                  <p:stCondLst>
                                    <p:cond delay="0"/>
                                  </p:stCondLst>
                                  <p:childTnLst>
                                    <p:animEffect transition="out" filter="fade">
                                      <p:cBhvr>
                                        <p:cTn id="63" dur="500"/>
                                        <p:tgtEl>
                                          <p:spTgt spid="49"/>
                                        </p:tgtEl>
                                      </p:cBhvr>
                                    </p:animEffect>
                                    <p:set>
                                      <p:cBhvr>
                                        <p:cTn id="64" dur="1" fill="hold">
                                          <p:stCondLst>
                                            <p:cond delay="499"/>
                                          </p:stCondLst>
                                        </p:cTn>
                                        <p:tgtEl>
                                          <p:spTgt spid="49"/>
                                        </p:tgtEl>
                                        <p:attrNameLst>
                                          <p:attrName>style.visibility</p:attrName>
                                        </p:attrNameLst>
                                      </p:cBhvr>
                                      <p:to>
                                        <p:strVal val="hidden"/>
                                      </p:to>
                                    </p:set>
                                  </p:childTnLst>
                                </p:cTn>
                              </p:par>
                              <p:par>
                                <p:cTn id="65" presetID="3" presetClass="mediacall" presetSubtype="0" fill="hold" nodeType="withEffect">
                                  <p:stCondLst>
                                    <p:cond delay="0"/>
                                  </p:stCondLst>
                                  <p:childTnLst>
                                    <p:cmd type="call" cmd="stop">
                                      <p:cBhvr>
                                        <p:cTn id="66" dur="1" fill="hold"/>
                                        <p:tgtEl>
                                          <p:spTgt spid="3"/>
                                        </p:tgtEl>
                                      </p:cBhvr>
                                    </p:cmd>
                                  </p:childTnLst>
                                </p:cTn>
                              </p:par>
                            </p:childTnLst>
                          </p:cTn>
                        </p:par>
                      </p:childTnLst>
                    </p:cTn>
                  </p:par>
                  <p:par>
                    <p:cTn id="67" fill="hold">
                      <p:stCondLst>
                        <p:cond delay="indefinite"/>
                      </p:stCondLst>
                      <p:childTnLst>
                        <p:par>
                          <p:cTn id="68" fill="hold">
                            <p:stCondLst>
                              <p:cond delay="0"/>
                            </p:stCondLst>
                            <p:childTnLst>
                              <p:par>
                                <p:cTn id="69" presetID="10" presetClass="exit" presetSubtype="0" fill="hold" grpId="0" nodeType="clickEffect">
                                  <p:stCondLst>
                                    <p:cond delay="0"/>
                                  </p:stCondLst>
                                  <p:childTnLst>
                                    <p:animEffect transition="out" filter="fade">
                                      <p:cBhvr>
                                        <p:cTn id="70" dur="500"/>
                                        <p:tgtEl>
                                          <p:spTgt spid="50"/>
                                        </p:tgtEl>
                                      </p:cBhvr>
                                    </p:animEffect>
                                    <p:set>
                                      <p:cBhvr>
                                        <p:cTn id="71" dur="1" fill="hold">
                                          <p:stCondLst>
                                            <p:cond delay="499"/>
                                          </p:stCondLst>
                                        </p:cTn>
                                        <p:tgtEl>
                                          <p:spTgt spid="50"/>
                                        </p:tgtEl>
                                        <p:attrNameLst>
                                          <p:attrName>style.visibility</p:attrName>
                                        </p:attrNameLst>
                                      </p:cBhvr>
                                      <p:to>
                                        <p:strVal val="hidden"/>
                                      </p:to>
                                    </p:set>
                                  </p:childTnLst>
                                </p:cTn>
                              </p:par>
                              <p:par>
                                <p:cTn id="72" presetID="3" presetClass="mediacall" presetSubtype="0" fill="hold" nodeType="withEffect">
                                  <p:stCondLst>
                                    <p:cond delay="0"/>
                                  </p:stCondLst>
                                  <p:childTnLst>
                                    <p:cmd type="call" cmd="stop">
                                      <p:cBhvr>
                                        <p:cTn id="73" dur="1" fill="hold"/>
                                        <p:tgtEl>
                                          <p:spTgt spid="3"/>
                                        </p:tgtEl>
                                      </p:cBhvr>
                                    </p:cmd>
                                  </p:childTnLst>
                                </p:cTn>
                              </p:par>
                            </p:childTnLst>
                          </p:cTn>
                        </p:par>
                      </p:childTnLst>
                    </p:cTn>
                  </p:par>
                  <p:par>
                    <p:cTn id="74" fill="hold">
                      <p:stCondLst>
                        <p:cond delay="indefinite"/>
                      </p:stCondLst>
                      <p:childTnLst>
                        <p:par>
                          <p:cTn id="75" fill="hold">
                            <p:stCondLst>
                              <p:cond delay="0"/>
                            </p:stCondLst>
                            <p:childTnLst>
                              <p:par>
                                <p:cTn id="76" presetID="10" presetClass="exit" presetSubtype="0" fill="hold" grpId="0" nodeType="clickEffect">
                                  <p:stCondLst>
                                    <p:cond delay="0"/>
                                  </p:stCondLst>
                                  <p:childTnLst>
                                    <p:animEffect transition="out" filter="fade">
                                      <p:cBhvr>
                                        <p:cTn id="77" dur="500"/>
                                        <p:tgtEl>
                                          <p:spTgt spid="51"/>
                                        </p:tgtEl>
                                      </p:cBhvr>
                                    </p:animEffect>
                                    <p:set>
                                      <p:cBhvr>
                                        <p:cTn id="78" dur="1" fill="hold">
                                          <p:stCondLst>
                                            <p:cond delay="499"/>
                                          </p:stCondLst>
                                        </p:cTn>
                                        <p:tgtEl>
                                          <p:spTgt spid="51"/>
                                        </p:tgtEl>
                                        <p:attrNameLst>
                                          <p:attrName>style.visibility</p:attrName>
                                        </p:attrNameLst>
                                      </p:cBhvr>
                                      <p:to>
                                        <p:strVal val="hidden"/>
                                      </p:to>
                                    </p:set>
                                  </p:childTnLst>
                                </p:cTn>
                              </p:par>
                              <p:par>
                                <p:cTn id="79" presetID="3" presetClass="mediacall" presetSubtype="0" fill="hold" nodeType="withEffect">
                                  <p:stCondLst>
                                    <p:cond delay="0"/>
                                  </p:stCondLst>
                                  <p:childTnLst>
                                    <p:cmd type="call" cmd="stop">
                                      <p:cBhvr>
                                        <p:cTn id="80" dur="1" fill="hold"/>
                                        <p:tgtEl>
                                          <p:spTgt spid="3"/>
                                        </p:tgtEl>
                                      </p:cBhvr>
                                    </p:cmd>
                                  </p:childTnLst>
                                </p:cTn>
                              </p:par>
                            </p:childTnLst>
                          </p:cTn>
                        </p:par>
                      </p:childTnLst>
                    </p:cTn>
                  </p:par>
                  <p:par>
                    <p:cTn id="81" fill="hold">
                      <p:stCondLst>
                        <p:cond delay="indefinite"/>
                      </p:stCondLst>
                      <p:childTnLst>
                        <p:par>
                          <p:cTn id="82" fill="hold">
                            <p:stCondLst>
                              <p:cond delay="0"/>
                            </p:stCondLst>
                            <p:childTnLst>
                              <p:par>
                                <p:cTn id="83" presetID="10" presetClass="exit" presetSubtype="0" fill="hold" grpId="0" nodeType="clickEffect">
                                  <p:stCondLst>
                                    <p:cond delay="0"/>
                                  </p:stCondLst>
                                  <p:childTnLst>
                                    <p:animEffect transition="out" filter="fade">
                                      <p:cBhvr>
                                        <p:cTn id="84" dur="500"/>
                                        <p:tgtEl>
                                          <p:spTgt spid="52"/>
                                        </p:tgtEl>
                                      </p:cBhvr>
                                    </p:animEffect>
                                    <p:set>
                                      <p:cBhvr>
                                        <p:cTn id="85" dur="1" fill="hold">
                                          <p:stCondLst>
                                            <p:cond delay="499"/>
                                          </p:stCondLst>
                                        </p:cTn>
                                        <p:tgtEl>
                                          <p:spTgt spid="52"/>
                                        </p:tgtEl>
                                        <p:attrNameLst>
                                          <p:attrName>style.visibility</p:attrName>
                                        </p:attrNameLst>
                                      </p:cBhvr>
                                      <p:to>
                                        <p:strVal val="hidden"/>
                                      </p:to>
                                    </p:set>
                                  </p:childTnLst>
                                </p:cTn>
                              </p:par>
                              <p:par>
                                <p:cTn id="86" presetID="3" presetClass="mediacall" presetSubtype="0" fill="hold" nodeType="withEffect">
                                  <p:stCondLst>
                                    <p:cond delay="0"/>
                                  </p:stCondLst>
                                  <p:childTnLst>
                                    <p:cmd type="call" cmd="stop">
                                      <p:cBhvr>
                                        <p:cTn id="87" dur="1" fill="hold"/>
                                        <p:tgtEl>
                                          <p:spTgt spid="3"/>
                                        </p:tgtEl>
                                      </p:cBhvr>
                                    </p:cmd>
                                  </p:childTnLst>
                                </p:cTn>
                              </p:par>
                            </p:childTnLst>
                          </p:cTn>
                        </p:par>
                      </p:childTnLst>
                    </p:cTn>
                  </p:par>
                  <p:par>
                    <p:cTn id="88" fill="hold">
                      <p:stCondLst>
                        <p:cond delay="indefinite"/>
                      </p:stCondLst>
                      <p:childTnLst>
                        <p:par>
                          <p:cTn id="89" fill="hold">
                            <p:stCondLst>
                              <p:cond delay="0"/>
                            </p:stCondLst>
                            <p:childTnLst>
                              <p:par>
                                <p:cTn id="90" presetID="10" presetClass="exit" presetSubtype="0" fill="hold" grpId="0" nodeType="clickEffect">
                                  <p:stCondLst>
                                    <p:cond delay="0"/>
                                  </p:stCondLst>
                                  <p:childTnLst>
                                    <p:animEffect transition="out" filter="fade">
                                      <p:cBhvr>
                                        <p:cTn id="91" dur="500"/>
                                        <p:tgtEl>
                                          <p:spTgt spid="53"/>
                                        </p:tgtEl>
                                      </p:cBhvr>
                                    </p:animEffect>
                                    <p:set>
                                      <p:cBhvr>
                                        <p:cTn id="92" dur="1" fill="hold">
                                          <p:stCondLst>
                                            <p:cond delay="499"/>
                                          </p:stCondLst>
                                        </p:cTn>
                                        <p:tgtEl>
                                          <p:spTgt spid="53"/>
                                        </p:tgtEl>
                                        <p:attrNameLst>
                                          <p:attrName>style.visibility</p:attrName>
                                        </p:attrNameLst>
                                      </p:cBhvr>
                                      <p:to>
                                        <p:strVal val="hidden"/>
                                      </p:to>
                                    </p:set>
                                  </p:childTnLst>
                                </p:cTn>
                              </p:par>
                              <p:par>
                                <p:cTn id="93" presetID="3" presetClass="mediacall" presetSubtype="0" fill="hold" nodeType="withEffect">
                                  <p:stCondLst>
                                    <p:cond delay="0"/>
                                  </p:stCondLst>
                                  <p:childTnLst>
                                    <p:cmd type="call" cmd="stop">
                                      <p:cBhvr>
                                        <p:cTn id="94" dur="1" fill="hold"/>
                                        <p:tgtEl>
                                          <p:spTgt spid="3"/>
                                        </p:tgtEl>
                                      </p:cBhvr>
                                    </p:cmd>
                                  </p:childTnLst>
                                </p:cTn>
                              </p:par>
                            </p:childTnLst>
                          </p:cTn>
                        </p:par>
                      </p:childTnLst>
                    </p:cTn>
                  </p:par>
                  <p:par>
                    <p:cTn id="95" fill="hold">
                      <p:stCondLst>
                        <p:cond delay="indefinite"/>
                      </p:stCondLst>
                      <p:childTnLst>
                        <p:par>
                          <p:cTn id="96" fill="hold">
                            <p:stCondLst>
                              <p:cond delay="0"/>
                            </p:stCondLst>
                            <p:childTnLst>
                              <p:par>
                                <p:cTn id="97" presetID="10" presetClass="exit" presetSubtype="0" fill="hold" grpId="0" nodeType="clickEffect">
                                  <p:stCondLst>
                                    <p:cond delay="0"/>
                                  </p:stCondLst>
                                  <p:childTnLst>
                                    <p:animEffect transition="out" filter="fade">
                                      <p:cBhvr>
                                        <p:cTn id="98" dur="500"/>
                                        <p:tgtEl>
                                          <p:spTgt spid="54"/>
                                        </p:tgtEl>
                                      </p:cBhvr>
                                    </p:animEffect>
                                    <p:set>
                                      <p:cBhvr>
                                        <p:cTn id="99" dur="1" fill="hold">
                                          <p:stCondLst>
                                            <p:cond delay="499"/>
                                          </p:stCondLst>
                                        </p:cTn>
                                        <p:tgtEl>
                                          <p:spTgt spid="54"/>
                                        </p:tgtEl>
                                        <p:attrNameLst>
                                          <p:attrName>style.visibility</p:attrName>
                                        </p:attrNameLst>
                                      </p:cBhvr>
                                      <p:to>
                                        <p:strVal val="hidden"/>
                                      </p:to>
                                    </p:set>
                                  </p:childTnLst>
                                </p:cTn>
                              </p:par>
                              <p:par>
                                <p:cTn id="100" presetID="3" presetClass="mediacall" presetSubtype="0" fill="hold" nodeType="withEffect">
                                  <p:stCondLst>
                                    <p:cond delay="0"/>
                                  </p:stCondLst>
                                  <p:childTnLst>
                                    <p:cmd type="call" cmd="stop">
                                      <p:cBhvr>
                                        <p:cTn id="101" dur="1" fill="hold"/>
                                        <p:tgtEl>
                                          <p:spTgt spid="3"/>
                                        </p:tgtEl>
                                      </p:cBhvr>
                                    </p:cmd>
                                  </p:childTnLst>
                                </p:cTn>
                              </p:par>
                            </p:childTnLst>
                          </p:cTn>
                        </p:par>
                      </p:childTnLst>
                    </p:cTn>
                  </p:par>
                  <p:par>
                    <p:cTn id="102" fill="hold">
                      <p:stCondLst>
                        <p:cond delay="indefinite"/>
                      </p:stCondLst>
                      <p:childTnLst>
                        <p:par>
                          <p:cTn id="103" fill="hold">
                            <p:stCondLst>
                              <p:cond delay="0"/>
                            </p:stCondLst>
                            <p:childTnLst>
                              <p:par>
                                <p:cTn id="104" presetID="10" presetClass="exit" presetSubtype="0" fill="hold" grpId="0" nodeType="clickEffect">
                                  <p:stCondLst>
                                    <p:cond delay="0"/>
                                  </p:stCondLst>
                                  <p:childTnLst>
                                    <p:animEffect transition="out" filter="fade">
                                      <p:cBhvr>
                                        <p:cTn id="105" dur="500"/>
                                        <p:tgtEl>
                                          <p:spTgt spid="55"/>
                                        </p:tgtEl>
                                      </p:cBhvr>
                                    </p:animEffect>
                                    <p:set>
                                      <p:cBhvr>
                                        <p:cTn id="106" dur="1" fill="hold">
                                          <p:stCondLst>
                                            <p:cond delay="499"/>
                                          </p:stCondLst>
                                        </p:cTn>
                                        <p:tgtEl>
                                          <p:spTgt spid="55"/>
                                        </p:tgtEl>
                                        <p:attrNameLst>
                                          <p:attrName>style.visibility</p:attrName>
                                        </p:attrNameLst>
                                      </p:cBhvr>
                                      <p:to>
                                        <p:strVal val="hidden"/>
                                      </p:to>
                                    </p:set>
                                  </p:childTnLst>
                                </p:cTn>
                              </p:par>
                              <p:par>
                                <p:cTn id="107" presetID="3" presetClass="mediacall" presetSubtype="0" fill="hold" nodeType="withEffect">
                                  <p:stCondLst>
                                    <p:cond delay="0"/>
                                  </p:stCondLst>
                                  <p:childTnLst>
                                    <p:cmd type="call" cmd="stop">
                                      <p:cBhvr>
                                        <p:cTn id="108" dur="1" fill="hold"/>
                                        <p:tgtEl>
                                          <p:spTgt spid="3"/>
                                        </p:tgtEl>
                                      </p:cBhvr>
                                    </p:cmd>
                                  </p:childTnLst>
                                </p:cTn>
                              </p:par>
                            </p:childTnLst>
                          </p:cTn>
                        </p:par>
                      </p:childTnLst>
                    </p:cTn>
                  </p:par>
                  <p:par>
                    <p:cTn id="109" fill="hold">
                      <p:stCondLst>
                        <p:cond delay="indefinite"/>
                      </p:stCondLst>
                      <p:childTnLst>
                        <p:par>
                          <p:cTn id="110" fill="hold">
                            <p:stCondLst>
                              <p:cond delay="0"/>
                            </p:stCondLst>
                            <p:childTnLst>
                              <p:par>
                                <p:cTn id="111" presetID="10" presetClass="exit" presetSubtype="0" fill="hold" grpId="0" nodeType="clickEffect">
                                  <p:stCondLst>
                                    <p:cond delay="0"/>
                                  </p:stCondLst>
                                  <p:childTnLst>
                                    <p:animEffect transition="out" filter="fade">
                                      <p:cBhvr>
                                        <p:cTn id="112" dur="500"/>
                                        <p:tgtEl>
                                          <p:spTgt spid="56"/>
                                        </p:tgtEl>
                                      </p:cBhvr>
                                    </p:animEffect>
                                    <p:set>
                                      <p:cBhvr>
                                        <p:cTn id="113" dur="1" fill="hold">
                                          <p:stCondLst>
                                            <p:cond delay="499"/>
                                          </p:stCondLst>
                                        </p:cTn>
                                        <p:tgtEl>
                                          <p:spTgt spid="56"/>
                                        </p:tgtEl>
                                        <p:attrNameLst>
                                          <p:attrName>style.visibility</p:attrName>
                                        </p:attrNameLst>
                                      </p:cBhvr>
                                      <p:to>
                                        <p:strVal val="hidden"/>
                                      </p:to>
                                    </p:set>
                                  </p:childTnLst>
                                </p:cTn>
                              </p:par>
                              <p:par>
                                <p:cTn id="114" presetID="3" presetClass="mediacall" presetSubtype="0" fill="hold" nodeType="withEffect">
                                  <p:stCondLst>
                                    <p:cond delay="0"/>
                                  </p:stCondLst>
                                  <p:childTnLst>
                                    <p:cmd type="call" cmd="stop">
                                      <p:cBhvr>
                                        <p:cTn id="115" dur="1" fill="hold"/>
                                        <p:tgtEl>
                                          <p:spTgt spid="3"/>
                                        </p:tgtEl>
                                      </p:cBhvr>
                                    </p:cmd>
                                  </p:childTnLst>
                                </p:cTn>
                              </p:par>
                            </p:childTnLst>
                          </p:cTn>
                        </p:par>
                      </p:childTnLst>
                    </p:cTn>
                  </p:par>
                  <p:par>
                    <p:cTn id="116" fill="hold">
                      <p:stCondLst>
                        <p:cond delay="indefinite"/>
                      </p:stCondLst>
                      <p:childTnLst>
                        <p:par>
                          <p:cTn id="117" fill="hold">
                            <p:stCondLst>
                              <p:cond delay="0"/>
                            </p:stCondLst>
                            <p:childTnLst>
                              <p:par>
                                <p:cTn id="118" presetID="10" presetClass="exit" presetSubtype="0" fill="hold" grpId="0" nodeType="clickEffect">
                                  <p:stCondLst>
                                    <p:cond delay="0"/>
                                  </p:stCondLst>
                                  <p:childTnLst>
                                    <p:animEffect transition="out" filter="fade">
                                      <p:cBhvr>
                                        <p:cTn id="119" dur="500"/>
                                        <p:tgtEl>
                                          <p:spTgt spid="57"/>
                                        </p:tgtEl>
                                      </p:cBhvr>
                                    </p:animEffect>
                                    <p:set>
                                      <p:cBhvr>
                                        <p:cTn id="120" dur="1" fill="hold">
                                          <p:stCondLst>
                                            <p:cond delay="499"/>
                                          </p:stCondLst>
                                        </p:cTn>
                                        <p:tgtEl>
                                          <p:spTgt spid="57"/>
                                        </p:tgtEl>
                                        <p:attrNameLst>
                                          <p:attrName>style.visibility</p:attrName>
                                        </p:attrNameLst>
                                      </p:cBhvr>
                                      <p:to>
                                        <p:strVal val="hidden"/>
                                      </p:to>
                                    </p:set>
                                  </p:childTnLst>
                                </p:cTn>
                              </p:par>
                              <p:par>
                                <p:cTn id="121" presetID="3" presetClass="mediacall" presetSubtype="0" fill="hold" nodeType="withEffect">
                                  <p:stCondLst>
                                    <p:cond delay="0"/>
                                  </p:stCondLst>
                                  <p:childTnLst>
                                    <p:cmd type="call" cmd="stop">
                                      <p:cBhvr>
                                        <p:cTn id="122" dur="1" fill="hold"/>
                                        <p:tgtEl>
                                          <p:spTgt spid="3"/>
                                        </p:tgtEl>
                                      </p:cBhvr>
                                    </p:cmd>
                                  </p:childTnLst>
                                </p:cTn>
                              </p:par>
                            </p:childTnLst>
                          </p:cTn>
                        </p:par>
                      </p:childTnLst>
                    </p:cTn>
                  </p:par>
                  <p:par>
                    <p:cTn id="123" fill="hold">
                      <p:stCondLst>
                        <p:cond delay="indefinite"/>
                      </p:stCondLst>
                      <p:childTnLst>
                        <p:par>
                          <p:cTn id="124" fill="hold">
                            <p:stCondLst>
                              <p:cond delay="0"/>
                            </p:stCondLst>
                            <p:childTnLst>
                              <p:par>
                                <p:cTn id="125" presetID="10" presetClass="exit" presetSubtype="0" fill="hold" grpId="0" nodeType="clickEffect">
                                  <p:stCondLst>
                                    <p:cond delay="0"/>
                                  </p:stCondLst>
                                  <p:childTnLst>
                                    <p:animEffect transition="out" filter="fade">
                                      <p:cBhvr>
                                        <p:cTn id="126" dur="500"/>
                                        <p:tgtEl>
                                          <p:spTgt spid="58"/>
                                        </p:tgtEl>
                                      </p:cBhvr>
                                    </p:animEffect>
                                    <p:set>
                                      <p:cBhvr>
                                        <p:cTn id="127" dur="1" fill="hold">
                                          <p:stCondLst>
                                            <p:cond delay="499"/>
                                          </p:stCondLst>
                                        </p:cTn>
                                        <p:tgtEl>
                                          <p:spTgt spid="58"/>
                                        </p:tgtEl>
                                        <p:attrNameLst>
                                          <p:attrName>style.visibility</p:attrName>
                                        </p:attrNameLst>
                                      </p:cBhvr>
                                      <p:to>
                                        <p:strVal val="hidden"/>
                                      </p:to>
                                    </p:set>
                                  </p:childTnLst>
                                </p:cTn>
                              </p:par>
                              <p:par>
                                <p:cTn id="128" presetID="3" presetClass="mediacall" presetSubtype="0" fill="hold" nodeType="withEffect">
                                  <p:stCondLst>
                                    <p:cond delay="0"/>
                                  </p:stCondLst>
                                  <p:childTnLst>
                                    <p:cmd type="call" cmd="stop">
                                      <p:cBhvr>
                                        <p:cTn id="129" dur="1" fill="hold"/>
                                        <p:tgtEl>
                                          <p:spTgt spid="3"/>
                                        </p:tgtEl>
                                      </p:cBhvr>
                                    </p:cmd>
                                  </p:childTnLst>
                                </p:cTn>
                              </p:par>
                            </p:childTnLst>
                          </p:cTn>
                        </p:par>
                      </p:childTnLst>
                    </p:cTn>
                  </p:par>
                  <p:par>
                    <p:cTn id="130" fill="hold">
                      <p:stCondLst>
                        <p:cond delay="indefinite"/>
                      </p:stCondLst>
                      <p:childTnLst>
                        <p:par>
                          <p:cTn id="131" fill="hold">
                            <p:stCondLst>
                              <p:cond delay="0"/>
                            </p:stCondLst>
                            <p:childTnLst>
                              <p:par>
                                <p:cTn id="132" presetID="10" presetClass="exit" presetSubtype="0" fill="hold" grpId="0" nodeType="clickEffect">
                                  <p:stCondLst>
                                    <p:cond delay="0"/>
                                  </p:stCondLst>
                                  <p:childTnLst>
                                    <p:animEffect transition="out" filter="fade">
                                      <p:cBhvr>
                                        <p:cTn id="133" dur="500"/>
                                        <p:tgtEl>
                                          <p:spTgt spid="59"/>
                                        </p:tgtEl>
                                      </p:cBhvr>
                                    </p:animEffect>
                                    <p:set>
                                      <p:cBhvr>
                                        <p:cTn id="134" dur="1" fill="hold">
                                          <p:stCondLst>
                                            <p:cond delay="499"/>
                                          </p:stCondLst>
                                        </p:cTn>
                                        <p:tgtEl>
                                          <p:spTgt spid="59"/>
                                        </p:tgtEl>
                                        <p:attrNameLst>
                                          <p:attrName>style.visibility</p:attrName>
                                        </p:attrNameLst>
                                      </p:cBhvr>
                                      <p:to>
                                        <p:strVal val="hidden"/>
                                      </p:to>
                                    </p:set>
                                  </p:childTnLst>
                                </p:cTn>
                              </p:par>
                              <p:par>
                                <p:cTn id="135" presetID="3" presetClass="mediacall" presetSubtype="0" fill="hold" nodeType="withEffect">
                                  <p:stCondLst>
                                    <p:cond delay="0"/>
                                  </p:stCondLst>
                                  <p:childTnLst>
                                    <p:cmd type="call" cmd="stop">
                                      <p:cBhvr>
                                        <p:cTn id="136" dur="1" fill="hold"/>
                                        <p:tgtEl>
                                          <p:spTgt spid="3"/>
                                        </p:tgtEl>
                                      </p:cBhvr>
                                    </p:cmd>
                                  </p:childTnLst>
                                </p:cTn>
                              </p:par>
                            </p:childTnLst>
                          </p:cTn>
                        </p:par>
                      </p:childTnLst>
                    </p:cTn>
                  </p:par>
                  <p:par>
                    <p:cTn id="137" fill="hold">
                      <p:stCondLst>
                        <p:cond delay="indefinite"/>
                      </p:stCondLst>
                      <p:childTnLst>
                        <p:par>
                          <p:cTn id="138" fill="hold">
                            <p:stCondLst>
                              <p:cond delay="0"/>
                            </p:stCondLst>
                            <p:childTnLst>
                              <p:par>
                                <p:cTn id="139" presetID="10" presetClass="exit" presetSubtype="0" fill="hold" grpId="0" nodeType="clickEffect">
                                  <p:stCondLst>
                                    <p:cond delay="0"/>
                                  </p:stCondLst>
                                  <p:childTnLst>
                                    <p:animEffect transition="out" filter="fade">
                                      <p:cBhvr>
                                        <p:cTn id="140" dur="500"/>
                                        <p:tgtEl>
                                          <p:spTgt spid="60"/>
                                        </p:tgtEl>
                                      </p:cBhvr>
                                    </p:animEffect>
                                    <p:set>
                                      <p:cBhvr>
                                        <p:cTn id="141" dur="1" fill="hold">
                                          <p:stCondLst>
                                            <p:cond delay="499"/>
                                          </p:stCondLst>
                                        </p:cTn>
                                        <p:tgtEl>
                                          <p:spTgt spid="60"/>
                                        </p:tgtEl>
                                        <p:attrNameLst>
                                          <p:attrName>style.visibility</p:attrName>
                                        </p:attrNameLst>
                                      </p:cBhvr>
                                      <p:to>
                                        <p:strVal val="hidden"/>
                                      </p:to>
                                    </p:set>
                                  </p:childTnLst>
                                </p:cTn>
                              </p:par>
                              <p:par>
                                <p:cTn id="142" presetID="3" presetClass="mediacall" presetSubtype="0" fill="hold" nodeType="withEffect">
                                  <p:stCondLst>
                                    <p:cond delay="0"/>
                                  </p:stCondLst>
                                  <p:childTnLst>
                                    <p:cmd type="call" cmd="stop">
                                      <p:cBhvr>
                                        <p:cTn id="143" dur="1" fill="hold"/>
                                        <p:tgtEl>
                                          <p:spTgt spid="3"/>
                                        </p:tgtEl>
                                      </p:cBhvr>
                                    </p:cmd>
                                  </p:childTnLst>
                                </p:cTn>
                              </p:par>
                            </p:childTnLst>
                          </p:cTn>
                        </p:par>
                      </p:childTnLst>
                    </p:cTn>
                  </p:par>
                  <p:par>
                    <p:cTn id="144" fill="hold">
                      <p:stCondLst>
                        <p:cond delay="indefinite"/>
                      </p:stCondLst>
                      <p:childTnLst>
                        <p:par>
                          <p:cTn id="145" fill="hold">
                            <p:stCondLst>
                              <p:cond delay="0"/>
                            </p:stCondLst>
                            <p:childTnLst>
                              <p:par>
                                <p:cTn id="146" presetID="10" presetClass="exit" presetSubtype="0" fill="hold" grpId="0" nodeType="clickEffect">
                                  <p:stCondLst>
                                    <p:cond delay="0"/>
                                  </p:stCondLst>
                                  <p:childTnLst>
                                    <p:animEffect transition="out" filter="fade">
                                      <p:cBhvr>
                                        <p:cTn id="147" dur="500"/>
                                        <p:tgtEl>
                                          <p:spTgt spid="61"/>
                                        </p:tgtEl>
                                      </p:cBhvr>
                                    </p:animEffect>
                                    <p:set>
                                      <p:cBhvr>
                                        <p:cTn id="148" dur="1" fill="hold">
                                          <p:stCondLst>
                                            <p:cond delay="499"/>
                                          </p:stCondLst>
                                        </p:cTn>
                                        <p:tgtEl>
                                          <p:spTgt spid="61"/>
                                        </p:tgtEl>
                                        <p:attrNameLst>
                                          <p:attrName>style.visibility</p:attrName>
                                        </p:attrNameLst>
                                      </p:cBhvr>
                                      <p:to>
                                        <p:strVal val="hidden"/>
                                      </p:to>
                                    </p:set>
                                  </p:childTnLst>
                                </p:cTn>
                              </p:par>
                              <p:par>
                                <p:cTn id="149" presetID="3" presetClass="mediacall" presetSubtype="0" fill="hold" nodeType="withEffect">
                                  <p:stCondLst>
                                    <p:cond delay="0"/>
                                  </p:stCondLst>
                                  <p:childTnLst>
                                    <p:cmd type="call" cmd="stop">
                                      <p:cBhvr>
                                        <p:cTn id="150" dur="1" fill="hold"/>
                                        <p:tgtEl>
                                          <p:spTgt spid="3"/>
                                        </p:tgtEl>
                                      </p:cBhvr>
                                    </p:cmd>
                                  </p:childTnLst>
                                </p:cTn>
                              </p:par>
                              <p:par>
                                <p:cTn id="151" presetID="34" presetClass="emph" presetSubtype="0" repeatCount="indefinite" fill="hold" grpId="0" nodeType="withEffect">
                                  <p:stCondLst>
                                    <p:cond delay="0"/>
                                  </p:stCondLst>
                                  <p:iterate type="lt">
                                    <p:tmPct val="10000"/>
                                  </p:iterate>
                                  <p:childTnLst>
                                    <p:animMotion origin="layout" path="M 1.25E-6 -2.59259E-6 L 1.25E-6 -0.02407 " pathEditMode="relative" rAng="0" ptsTypes="AA">
                                      <p:cBhvr>
                                        <p:cTn id="152" dur="250" accel="50000" decel="50000" autoRev="1" fill="hold">
                                          <p:stCondLst>
                                            <p:cond delay="0"/>
                                          </p:stCondLst>
                                        </p:cTn>
                                        <p:tgtEl>
                                          <p:spTgt spid="73"/>
                                        </p:tgtEl>
                                        <p:attrNameLst>
                                          <p:attrName>ppt_x</p:attrName>
                                          <p:attrName>ppt_y</p:attrName>
                                        </p:attrNameLst>
                                      </p:cBhvr>
                                      <p:rCtr x="0" y="-1204"/>
                                    </p:animMotion>
                                    <p:animRot by="1500000">
                                      <p:cBhvr>
                                        <p:cTn id="153" dur="125" fill="hold">
                                          <p:stCondLst>
                                            <p:cond delay="0"/>
                                          </p:stCondLst>
                                        </p:cTn>
                                        <p:tgtEl>
                                          <p:spTgt spid="73"/>
                                        </p:tgtEl>
                                        <p:attrNameLst>
                                          <p:attrName>r</p:attrName>
                                        </p:attrNameLst>
                                      </p:cBhvr>
                                    </p:animRot>
                                    <p:animRot by="-1500000">
                                      <p:cBhvr>
                                        <p:cTn id="154" dur="125" fill="hold">
                                          <p:stCondLst>
                                            <p:cond delay="125"/>
                                          </p:stCondLst>
                                        </p:cTn>
                                        <p:tgtEl>
                                          <p:spTgt spid="73"/>
                                        </p:tgtEl>
                                        <p:attrNameLst>
                                          <p:attrName>r</p:attrName>
                                        </p:attrNameLst>
                                      </p:cBhvr>
                                    </p:animRot>
                                    <p:animRot by="-1500000">
                                      <p:cBhvr>
                                        <p:cTn id="155" dur="125" fill="hold">
                                          <p:stCondLst>
                                            <p:cond delay="250"/>
                                          </p:stCondLst>
                                        </p:cTn>
                                        <p:tgtEl>
                                          <p:spTgt spid="73"/>
                                        </p:tgtEl>
                                        <p:attrNameLst>
                                          <p:attrName>r</p:attrName>
                                        </p:attrNameLst>
                                      </p:cBhvr>
                                    </p:animRot>
                                    <p:animRot by="1500000">
                                      <p:cBhvr>
                                        <p:cTn id="156" dur="125" fill="hold">
                                          <p:stCondLst>
                                            <p:cond delay="375"/>
                                          </p:stCondLst>
                                        </p:cTn>
                                        <p:tgtEl>
                                          <p:spTgt spid="7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7" restart="whenNotActive" fill="hold" evtFilter="cancelBubble" nodeType="interactiveSeq">
                <p:stCondLst>
                  <p:cond evt="onClick" delay="0">
                    <p:tgtEl>
                      <p:spTgt spid="25"/>
                    </p:tgtEl>
                  </p:cond>
                </p:stCondLst>
                <p:endSync evt="end" delay="0">
                  <p:rtn val="all"/>
                </p:endSync>
                <p:childTnLst>
                  <p:par>
                    <p:cTn id="158" fill="hold">
                      <p:stCondLst>
                        <p:cond delay="0"/>
                      </p:stCondLst>
                      <p:childTnLst>
                        <p:par>
                          <p:cTn id="159" fill="hold">
                            <p:stCondLst>
                              <p:cond delay="0"/>
                            </p:stCondLst>
                            <p:childTnLst>
                              <p:par>
                                <p:cTn id="160" presetID="8" presetClass="emph" presetSubtype="0" repeatCount="indefinite" fill="hold" nodeType="clickEffect">
                                  <p:stCondLst>
                                    <p:cond delay="0"/>
                                  </p:stCondLst>
                                  <p:endCondLst>
                                    <p:cond evt="onNext" delay="0">
                                      <p:tgtEl>
                                        <p:sldTgt/>
                                      </p:tgtEl>
                                    </p:cond>
                                  </p:endCondLst>
                                  <p:childTnLst>
                                    <p:animRot by="21600000">
                                      <p:cBhvr>
                                        <p:cTn id="161" dur="500" fill="hold"/>
                                        <p:tgtEl>
                                          <p:spTgt spid="22"/>
                                        </p:tgtEl>
                                        <p:attrNameLst>
                                          <p:attrName>r</p:attrName>
                                        </p:attrNameLst>
                                      </p:cBhvr>
                                    </p:animRot>
                                  </p:childTnLst>
                                </p:cTn>
                              </p:par>
                              <p:par>
                                <p:cTn id="162" presetID="1" presetClass="mediacall" presetSubtype="0" fill="hold" nodeType="withEffect">
                                  <p:stCondLst>
                                    <p:cond delay="0"/>
                                  </p:stCondLst>
                                  <p:childTnLst>
                                    <p:cmd type="call" cmd="playFrom(0.0)">
                                      <p:cBhvr>
                                        <p:cTn id="163" dur="30406" fill="hold"/>
                                        <p:tgtEl>
                                          <p:spTgt spid="3"/>
                                        </p:tgtEl>
                                      </p:cBhvr>
                                    </p:cmd>
                                  </p:childTnLst>
                                </p:cTn>
                              </p:par>
                            </p:childTnLst>
                          </p:cTn>
                        </p:par>
                      </p:childTnLst>
                    </p:cTn>
                  </p:par>
                </p:childTnLst>
              </p:cTn>
              <p:nextCondLst>
                <p:cond evt="onClick" delay="0">
                  <p:tgtEl>
                    <p:spTgt spid="25"/>
                  </p:tgtEl>
                </p:cond>
              </p:nextCondLst>
            </p:seq>
            <p:audio>
              <p:cMediaNode vol="80000">
                <p:cTn id="164" fill="hold" display="0">
                  <p:stCondLst>
                    <p:cond delay="indefinite"/>
                  </p:stCondLst>
                  <p:endCondLst>
                    <p:cond evt="onStopAudio" delay="0">
                      <p:tgtEl>
                        <p:sldTgt/>
                      </p:tgtEl>
                    </p:cond>
                  </p:endCondLst>
                </p:cTn>
                <p:tgtEl>
                  <p:spTgt spid="3"/>
                </p:tgtEl>
              </p:cMediaNode>
            </p:audio>
            <p:seq concurrent="1" nextAc="seek">
              <p:cTn id="165" restart="whenNotActive" fill="hold" evtFilter="cancelBubble" nodeType="interactiveSeq">
                <p:stCondLst>
                  <p:cond evt="onClick" delay="0">
                    <p:tgtEl>
                      <p:spTgt spid="70"/>
                    </p:tgtEl>
                  </p:cond>
                </p:stCondLst>
                <p:endSync evt="end" delay="0">
                  <p:rtn val="all"/>
                </p:endSync>
                <p:childTnLst>
                  <p:par>
                    <p:cTn id="166" fill="hold">
                      <p:stCondLst>
                        <p:cond delay="0"/>
                      </p:stCondLst>
                      <p:childTnLst>
                        <p:par>
                          <p:cTn id="167" fill="hold">
                            <p:stCondLst>
                              <p:cond delay="0"/>
                            </p:stCondLst>
                            <p:childTnLst>
                              <p:par>
                                <p:cTn id="168" presetID="45" presetClass="exit" presetSubtype="0" fill="hold" grpId="0" nodeType="clickEffect">
                                  <p:stCondLst>
                                    <p:cond delay="0"/>
                                  </p:stCondLst>
                                  <p:childTnLst>
                                    <p:animEffect transition="out" filter="fade">
                                      <p:cBhvr>
                                        <p:cTn id="169" dur="2000"/>
                                        <p:tgtEl>
                                          <p:spTgt spid="70"/>
                                        </p:tgtEl>
                                      </p:cBhvr>
                                    </p:animEffect>
                                    <p:anim calcmode="lin" valueType="num">
                                      <p:cBhvr>
                                        <p:cTn id="170" dur="2000"/>
                                        <p:tgtEl>
                                          <p:spTgt spid="70"/>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71" dur="2000"/>
                                        <p:tgtEl>
                                          <p:spTgt spid="70"/>
                                        </p:tgtEl>
                                        <p:attrNameLst>
                                          <p:attrName>ppt_h</p:attrName>
                                        </p:attrNameLst>
                                      </p:cBhvr>
                                      <p:tavLst>
                                        <p:tav tm="0">
                                          <p:val>
                                            <p:strVal val="ppt_h"/>
                                          </p:val>
                                        </p:tav>
                                        <p:tav tm="100000">
                                          <p:val>
                                            <p:strVal val="ppt_h"/>
                                          </p:val>
                                        </p:tav>
                                      </p:tavLst>
                                    </p:anim>
                                    <p:set>
                                      <p:cBhvr>
                                        <p:cTn id="172" dur="1" fill="hold">
                                          <p:stCondLst>
                                            <p:cond delay="1999"/>
                                          </p:stCondLst>
                                        </p:cTn>
                                        <p:tgtEl>
                                          <p:spTgt spid="70"/>
                                        </p:tgtEl>
                                        <p:attrNameLst>
                                          <p:attrName>style.visibility</p:attrName>
                                        </p:attrNameLst>
                                      </p:cBhvr>
                                      <p:to>
                                        <p:strVal val="hidden"/>
                                      </p:to>
                                    </p:set>
                                  </p:childTnLst>
                                </p:cTn>
                              </p:par>
                            </p:childTnLst>
                          </p:cTn>
                        </p:par>
                      </p:childTnLst>
                    </p:cTn>
                  </p:par>
                </p:childTnLst>
              </p:cTn>
              <p:nextCondLst>
                <p:cond evt="onClick" delay="0">
                  <p:tgtEl>
                    <p:spTgt spid="70"/>
                  </p:tgtEl>
                </p:cond>
              </p:nextCondLst>
            </p:seq>
            <p:seq concurrent="1" nextAc="seek">
              <p:cTn id="173" restart="whenNotActive" fill="hold" evtFilter="cancelBubble" nodeType="interactiveSeq">
                <p:stCondLst>
                  <p:cond evt="onClick" delay="0">
                    <p:tgtEl>
                      <p:spTgt spid="71"/>
                    </p:tgtEl>
                  </p:cond>
                </p:stCondLst>
                <p:endSync evt="end" delay="0">
                  <p:rtn val="all"/>
                </p:endSync>
                <p:childTnLst>
                  <p:par>
                    <p:cTn id="174" fill="hold">
                      <p:stCondLst>
                        <p:cond delay="0"/>
                      </p:stCondLst>
                      <p:childTnLst>
                        <p:par>
                          <p:cTn id="175" fill="hold">
                            <p:stCondLst>
                              <p:cond delay="0"/>
                            </p:stCondLst>
                            <p:childTnLst>
                              <p:par>
                                <p:cTn id="176" presetID="45" presetClass="exit" presetSubtype="0" fill="hold" grpId="0" nodeType="clickEffect">
                                  <p:stCondLst>
                                    <p:cond delay="0"/>
                                  </p:stCondLst>
                                  <p:childTnLst>
                                    <p:animEffect transition="out" filter="fade">
                                      <p:cBhvr>
                                        <p:cTn id="177" dur="2000"/>
                                        <p:tgtEl>
                                          <p:spTgt spid="71"/>
                                        </p:tgtEl>
                                      </p:cBhvr>
                                    </p:animEffect>
                                    <p:anim calcmode="lin" valueType="num">
                                      <p:cBhvr>
                                        <p:cTn id="178" dur="2000"/>
                                        <p:tgtEl>
                                          <p:spTgt spid="71"/>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79" dur="2000"/>
                                        <p:tgtEl>
                                          <p:spTgt spid="71"/>
                                        </p:tgtEl>
                                        <p:attrNameLst>
                                          <p:attrName>ppt_h</p:attrName>
                                        </p:attrNameLst>
                                      </p:cBhvr>
                                      <p:tavLst>
                                        <p:tav tm="0">
                                          <p:val>
                                            <p:strVal val="ppt_h"/>
                                          </p:val>
                                        </p:tav>
                                        <p:tav tm="100000">
                                          <p:val>
                                            <p:strVal val="ppt_h"/>
                                          </p:val>
                                        </p:tav>
                                      </p:tavLst>
                                    </p:anim>
                                    <p:set>
                                      <p:cBhvr>
                                        <p:cTn id="180" dur="1" fill="hold">
                                          <p:stCondLst>
                                            <p:cond delay="1999"/>
                                          </p:stCondLst>
                                        </p:cTn>
                                        <p:tgtEl>
                                          <p:spTgt spid="71"/>
                                        </p:tgtEl>
                                        <p:attrNameLst>
                                          <p:attrName>style.visibility</p:attrName>
                                        </p:attrNameLst>
                                      </p:cBhvr>
                                      <p:to>
                                        <p:strVal val="hidden"/>
                                      </p:to>
                                    </p:set>
                                  </p:childTnLst>
                                </p:cTn>
                              </p:par>
                            </p:childTnLst>
                          </p:cTn>
                        </p:par>
                      </p:childTnLst>
                    </p:cTn>
                  </p:par>
                </p:childTnLst>
              </p:cTn>
              <p:nextCondLst>
                <p:cond evt="onClick" delay="0">
                  <p:tgtEl>
                    <p:spTgt spid="71"/>
                  </p:tgtEl>
                </p:cond>
              </p:nextCondLst>
            </p:seq>
            <p:seq concurrent="1" nextAc="seek">
              <p:cTn id="181" restart="whenNotActive" fill="hold" evtFilter="cancelBubble" nodeType="interactiveSeq">
                <p:stCondLst>
                  <p:cond evt="onClick" delay="0">
                    <p:tgtEl>
                      <p:spTgt spid="8"/>
                    </p:tgtEl>
                  </p:cond>
                </p:stCondLst>
                <p:endSync evt="end" delay="0">
                  <p:rtn val="all"/>
                </p:endSync>
                <p:childTnLst>
                  <p:par>
                    <p:cTn id="182" fill="hold">
                      <p:stCondLst>
                        <p:cond delay="0"/>
                      </p:stCondLst>
                      <p:childTnLst>
                        <p:par>
                          <p:cTn id="183" fill="hold">
                            <p:stCondLst>
                              <p:cond delay="0"/>
                            </p:stCondLst>
                            <p:childTnLst>
                              <p:par>
                                <p:cTn id="184" presetID="45" presetClass="exit" presetSubtype="0" fill="hold" grpId="0" nodeType="clickEffect">
                                  <p:stCondLst>
                                    <p:cond delay="0"/>
                                  </p:stCondLst>
                                  <p:childTnLst>
                                    <p:animEffect transition="out" filter="fade">
                                      <p:cBhvr>
                                        <p:cTn id="185" dur="2000"/>
                                        <p:tgtEl>
                                          <p:spTgt spid="8"/>
                                        </p:tgtEl>
                                      </p:cBhvr>
                                    </p:animEffect>
                                    <p:anim calcmode="lin" valueType="num">
                                      <p:cBhvr>
                                        <p:cTn id="186" dur="2000"/>
                                        <p:tgtEl>
                                          <p:spTgt spid="8"/>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87" dur="2000"/>
                                        <p:tgtEl>
                                          <p:spTgt spid="8"/>
                                        </p:tgtEl>
                                        <p:attrNameLst>
                                          <p:attrName>ppt_h</p:attrName>
                                        </p:attrNameLst>
                                      </p:cBhvr>
                                      <p:tavLst>
                                        <p:tav tm="0">
                                          <p:val>
                                            <p:strVal val="ppt_h"/>
                                          </p:val>
                                        </p:tav>
                                        <p:tav tm="100000">
                                          <p:val>
                                            <p:strVal val="ppt_h"/>
                                          </p:val>
                                        </p:tav>
                                      </p:tavLst>
                                    </p:anim>
                                    <p:set>
                                      <p:cBhvr>
                                        <p:cTn id="188" dur="1" fill="hold">
                                          <p:stCondLst>
                                            <p:cond delay="19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89" restart="whenNotActive" fill="hold" evtFilter="cancelBubble" nodeType="interactiveSeq">
                <p:stCondLst>
                  <p:cond evt="onClick" delay="0">
                    <p:tgtEl>
                      <p:spTgt spid="66"/>
                    </p:tgtEl>
                  </p:cond>
                </p:stCondLst>
                <p:endSync evt="end" delay="0">
                  <p:rtn val="all"/>
                </p:endSync>
                <p:childTnLst>
                  <p:par>
                    <p:cTn id="190" fill="hold">
                      <p:stCondLst>
                        <p:cond delay="0"/>
                      </p:stCondLst>
                      <p:childTnLst>
                        <p:par>
                          <p:cTn id="191" fill="hold">
                            <p:stCondLst>
                              <p:cond delay="0"/>
                            </p:stCondLst>
                            <p:childTnLst>
                              <p:par>
                                <p:cTn id="192" presetID="45" presetClass="exit" presetSubtype="0" fill="hold" grpId="0" nodeType="clickEffect">
                                  <p:stCondLst>
                                    <p:cond delay="0"/>
                                  </p:stCondLst>
                                  <p:childTnLst>
                                    <p:animEffect transition="out" filter="fade">
                                      <p:cBhvr>
                                        <p:cTn id="193" dur="2000"/>
                                        <p:tgtEl>
                                          <p:spTgt spid="66"/>
                                        </p:tgtEl>
                                      </p:cBhvr>
                                    </p:animEffect>
                                    <p:anim calcmode="lin" valueType="num">
                                      <p:cBhvr>
                                        <p:cTn id="194" dur="2000"/>
                                        <p:tgtEl>
                                          <p:spTgt spid="66"/>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95" dur="2000"/>
                                        <p:tgtEl>
                                          <p:spTgt spid="66"/>
                                        </p:tgtEl>
                                        <p:attrNameLst>
                                          <p:attrName>ppt_h</p:attrName>
                                        </p:attrNameLst>
                                      </p:cBhvr>
                                      <p:tavLst>
                                        <p:tav tm="0">
                                          <p:val>
                                            <p:strVal val="ppt_h"/>
                                          </p:val>
                                        </p:tav>
                                        <p:tav tm="100000">
                                          <p:val>
                                            <p:strVal val="ppt_h"/>
                                          </p:val>
                                        </p:tav>
                                      </p:tavLst>
                                    </p:anim>
                                    <p:set>
                                      <p:cBhvr>
                                        <p:cTn id="196" dur="1" fill="hold">
                                          <p:stCondLst>
                                            <p:cond delay="1999"/>
                                          </p:stCondLst>
                                        </p:cTn>
                                        <p:tgtEl>
                                          <p:spTgt spid="66"/>
                                        </p:tgtEl>
                                        <p:attrNameLst>
                                          <p:attrName>style.visibility</p:attrName>
                                        </p:attrNameLst>
                                      </p:cBhvr>
                                      <p:to>
                                        <p:strVal val="hidden"/>
                                      </p:to>
                                    </p:set>
                                  </p:childTnLst>
                                </p:cTn>
                              </p:par>
                            </p:childTnLst>
                          </p:cTn>
                        </p:par>
                      </p:childTnLst>
                    </p:cTn>
                  </p:par>
                </p:childTnLst>
              </p:cTn>
              <p:nextCondLst>
                <p:cond evt="onClick" delay="0">
                  <p:tgtEl>
                    <p:spTgt spid="66"/>
                  </p:tgtEl>
                </p:cond>
              </p:nextCondLst>
            </p:seq>
          </p:childTnLst>
        </p:cTn>
      </p:par>
    </p:tnLst>
    <p:bldLst>
      <p:bldP spid="8" grpId="0" animBg="1"/>
      <p:bldP spid="41" grpId="0"/>
      <p:bldP spid="31" grpId="0" animBg="1"/>
      <p:bldP spid="32" grpId="0" animBg="1"/>
      <p:bldP spid="33" grpId="0" animBg="1"/>
      <p:bldP spid="34" grpId="0" animBg="1"/>
      <p:bldP spid="42" grpId="0" animBg="1"/>
      <p:bldP spid="43"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P spid="66" grpId="0" animBg="1"/>
      <p:bldP spid="70" grpId="0" animBg="1"/>
      <p:bldP spid="71" grpId="0" animBg="1"/>
      <p:bldP spid="7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4" name="图片 76803" descr="PPT素材-03"/>
          <p:cNvPicPr>
            <a:picLocks noChangeAspect="1"/>
          </p:cNvPicPr>
          <p:nvPr/>
        </p:nvPicPr>
        <p:blipFill>
          <a:blip r:embed="rId4"/>
          <a:stretch>
            <a:fillRect/>
          </a:stretch>
        </p:blipFill>
        <p:spPr>
          <a:xfrm>
            <a:off x="-101600" y="-450849"/>
            <a:ext cx="12187767" cy="6849533"/>
          </a:xfrm>
          <a:prstGeom prst="rect">
            <a:avLst/>
          </a:prstGeom>
          <a:noFill/>
          <a:ln w="9525">
            <a:noFill/>
          </a:ln>
        </p:spPr>
      </p:pic>
      <p:sp>
        <p:nvSpPr>
          <p:cNvPr id="53253" name="Text Box 5"/>
          <p:cNvSpPr txBox="1"/>
          <p:nvPr/>
        </p:nvSpPr>
        <p:spPr>
          <a:xfrm>
            <a:off x="1443567" y="2057400"/>
            <a:ext cx="9347200" cy="666115"/>
          </a:xfrm>
          <a:prstGeom prst="rect">
            <a:avLst/>
          </a:prstGeom>
          <a:noFill/>
          <a:ln w="9525">
            <a:noFill/>
          </a:ln>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endParaRPr kumimoji="0" sz="3735" b="0" i="0" u="none" strike="noStrike" kern="1200" cap="none" spc="0" normalizeH="0" baseline="0" noProof="0" dirty="0">
              <a:ln>
                <a:noFill/>
              </a:ln>
              <a:solidFill>
                <a:prstClr val="black"/>
              </a:solidFill>
              <a:effectLst/>
              <a:uLnTx/>
              <a:uFillTx/>
              <a:latin typeface=".VnAvant" panose="020B7200000000000000" pitchFamily="34" charset="0"/>
              <a:ea typeface="+mn-ea"/>
              <a:cs typeface="+mn-cs"/>
            </a:endParaRPr>
          </a:p>
        </p:txBody>
      </p:sp>
      <p:sp>
        <p:nvSpPr>
          <p:cNvPr id="53254" name="Text Box 6"/>
          <p:cNvSpPr txBox="1"/>
          <p:nvPr/>
        </p:nvSpPr>
        <p:spPr>
          <a:xfrm>
            <a:off x="1361017" y="3530600"/>
            <a:ext cx="9448800" cy="666115"/>
          </a:xfrm>
          <a:prstGeom prst="rect">
            <a:avLst/>
          </a:prstGeom>
          <a:noFill/>
          <a:ln w="9525">
            <a:noFill/>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sz="3735" b="0" i="0" u="none" strike="noStrike" kern="1200" cap="none" spc="0" normalizeH="0" baseline="0" noProof="0" dirty="0">
              <a:ln>
                <a:noFill/>
              </a:ln>
              <a:solidFill>
                <a:prstClr val="black"/>
              </a:solidFill>
              <a:effectLst/>
              <a:uLnTx/>
              <a:uFillTx/>
              <a:latin typeface=".VnAvant" panose="020B7200000000000000" pitchFamily="34" charset="0"/>
              <a:ea typeface="+mn-ea"/>
              <a:cs typeface="+mn-cs"/>
            </a:endParaRPr>
          </a:p>
        </p:txBody>
      </p:sp>
      <p:sp>
        <p:nvSpPr>
          <p:cNvPr id="2" name="Rectangle 1">
            <a:extLst>
              <a:ext uri="{FF2B5EF4-FFF2-40B4-BE49-F238E27FC236}">
                <a16:creationId xmlns:a16="http://schemas.microsoft.com/office/drawing/2014/main" xmlns="" id="{0C90B5E3-6870-4A3C-99B2-87B68EDB9806}"/>
              </a:ext>
            </a:extLst>
          </p:cNvPr>
          <p:cNvSpPr/>
          <p:nvPr/>
        </p:nvSpPr>
        <p:spPr>
          <a:xfrm>
            <a:off x="627321" y="159488"/>
            <a:ext cx="4253023" cy="82934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dirty="0" err="1"/>
              <a:t>Hoàn</a:t>
            </a:r>
            <a:r>
              <a:rPr lang="en-US" sz="2800" dirty="0"/>
              <a:t> </a:t>
            </a:r>
            <a:r>
              <a:rPr lang="en-US" sz="2800" dirty="0" err="1"/>
              <a:t>thành</a:t>
            </a:r>
            <a:r>
              <a:rPr lang="en-US" sz="2800" dirty="0"/>
              <a:t> </a:t>
            </a:r>
            <a:r>
              <a:rPr lang="en-US" sz="2800" dirty="0" err="1"/>
              <a:t>phiếu</a:t>
            </a:r>
            <a:r>
              <a:rPr lang="en-US" sz="2800" dirty="0"/>
              <a:t> </a:t>
            </a:r>
            <a:r>
              <a:rPr lang="en-US" sz="2800" dirty="0" err="1"/>
              <a:t>học</a:t>
            </a:r>
            <a:r>
              <a:rPr lang="en-US" sz="2800" dirty="0"/>
              <a:t> </a:t>
            </a:r>
            <a:r>
              <a:rPr lang="en-US" sz="2800" dirty="0" err="1"/>
              <a:t>tập</a:t>
            </a:r>
            <a:endParaRPr lang="en-US" sz="2800" dirty="0"/>
          </a:p>
        </p:txBody>
      </p:sp>
      <p:pic>
        <p:nvPicPr>
          <p:cNvPr id="4" name="Picture 3">
            <a:extLst>
              <a:ext uri="{FF2B5EF4-FFF2-40B4-BE49-F238E27FC236}">
                <a16:creationId xmlns:a16="http://schemas.microsoft.com/office/drawing/2014/main" xmlns="" id="{ADA18B61-FA09-437B-9CB6-3A8E6C22E2F1}"/>
              </a:ext>
            </a:extLst>
          </p:cNvPr>
          <p:cNvPicPr>
            <a:picLocks noChangeAspect="1"/>
          </p:cNvPicPr>
          <p:nvPr/>
        </p:nvPicPr>
        <p:blipFill>
          <a:blip r:embed="rId5"/>
          <a:stretch>
            <a:fillRect/>
          </a:stretch>
        </p:blipFill>
        <p:spPr>
          <a:xfrm>
            <a:off x="3076575" y="1628775"/>
            <a:ext cx="6038850" cy="3600450"/>
          </a:xfrm>
          <a:prstGeom prst="rect">
            <a:avLst/>
          </a:prstGeom>
        </p:spPr>
      </p:pic>
      <p:pic>
        <p:nvPicPr>
          <p:cNvPr id="6" name="Picture 5">
            <a:extLst>
              <a:ext uri="{FF2B5EF4-FFF2-40B4-BE49-F238E27FC236}">
                <a16:creationId xmlns:a16="http://schemas.microsoft.com/office/drawing/2014/main" xmlns="" id="{8CDCE569-14FE-4EF7-ACCB-45D389A447FB}"/>
              </a:ext>
            </a:extLst>
          </p:cNvPr>
          <p:cNvPicPr>
            <a:picLocks noChangeAspect="1"/>
          </p:cNvPicPr>
          <p:nvPr/>
        </p:nvPicPr>
        <p:blipFill>
          <a:blip r:embed="rId6"/>
          <a:stretch>
            <a:fillRect/>
          </a:stretch>
        </p:blipFill>
        <p:spPr>
          <a:xfrm>
            <a:off x="2362200" y="1628776"/>
            <a:ext cx="7504814" cy="3368526"/>
          </a:xfrm>
          <a:prstGeom prst="rect">
            <a:avLst/>
          </a:prstGeom>
        </p:spPr>
      </p:pic>
    </p:spTree>
    <p:extLst>
      <p:ext uri="{BB962C8B-B14F-4D97-AF65-F5344CB8AC3E}">
        <p14:creationId xmlns:p14="http://schemas.microsoft.com/office/powerpoint/2010/main" val="251769049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76804"/>
                                        </p:tgtEl>
                                        <p:attrNameLst>
                                          <p:attrName>style.visibility</p:attrName>
                                        </p:attrNameLst>
                                      </p:cBhvr>
                                      <p:to>
                                        <p:strVal val="visible"/>
                                      </p:to>
                                    </p:set>
                                    <p:animEffect transition="in" filter="barn(outVertical)">
                                      <p:cBhvr>
                                        <p:cTn id="7" dur="500"/>
                                        <p:tgtEl>
                                          <p:spTgt spid="7680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3253"/>
                                        </p:tgtEl>
                                        <p:attrNameLst>
                                          <p:attrName>style.visibility</p:attrName>
                                        </p:attrNameLst>
                                      </p:cBhvr>
                                      <p:to>
                                        <p:strVal val="visible"/>
                                      </p:to>
                                    </p:set>
                                    <p:animEffect transition="in" filter="blinds(horizontal)">
                                      <p:cBhvr>
                                        <p:cTn id="12" dur="500"/>
                                        <p:tgtEl>
                                          <p:spTgt spid="53253"/>
                                        </p:tgtEl>
                                      </p:cBhvr>
                                    </p:animEffect>
                                  </p:childTnLst>
                                  <p:subTnLst>
                                    <p:audio>
                                      <p:cMediaNode>
                                        <p:cTn display="0" masterRel="sameClick">
                                          <p:stCondLst>
                                            <p:cond evt="begin" delay="0">
                                              <p:tn val="10"/>
                                            </p:cond>
                                          </p:stCondLst>
                                          <p:endCondLst>
                                            <p:cond evt="onStopAudio" delay="0">
                                              <p:tgtEl>
                                                <p:sldTgt/>
                                              </p:tgtEl>
                                            </p:cond>
                                          </p:endCondLst>
                                        </p:cTn>
                                        <p:tgtEl>
                                          <p:sndTgt r:embed="rId3" name="cashreg.wav"/>
                                        </p:tgtEl>
                                      </p:cMediaNode>
                                    </p:audio>
                                  </p:sub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3254"/>
                                        </p:tgtEl>
                                        <p:attrNameLst>
                                          <p:attrName>style.visibility</p:attrName>
                                        </p:attrNameLst>
                                      </p:cBhvr>
                                      <p:to>
                                        <p:strVal val="visible"/>
                                      </p:to>
                                    </p:set>
                                    <p:animEffect transition="in" filter="blinds(horizontal)">
                                      <p:cBhvr>
                                        <p:cTn id="17" dur="500"/>
                                        <p:tgtEl>
                                          <p:spTgt spid="53254"/>
                                        </p:tgtEl>
                                      </p:cBhvr>
                                    </p:animEffect>
                                  </p:childTnLst>
                                  <p:subTnLst>
                                    <p:audio>
                                      <p:cMediaNode>
                                        <p:cTn display="0" masterRel="sameClick">
                                          <p:stCondLst>
                                            <p:cond evt="begin" delay="0">
                                              <p:tn val="15"/>
                                            </p:cond>
                                          </p:stCondLst>
                                          <p:endCondLst>
                                            <p:cond evt="onStopAudio" delay="0">
                                              <p:tgtEl>
                                                <p:sldTgt/>
                                              </p:tgtEl>
                                            </p:cond>
                                          </p:endCondLst>
                                        </p:cTn>
                                        <p:tgtEl>
                                          <p:sndTgt r:embed="rId3" name="cashreg.wav"/>
                                        </p:tgtEl>
                                      </p:cMediaNode>
                                    </p:audio>
                                  </p:sub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arn(inVertical)">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barn(inVertical)">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barn(inVertical)">
                                      <p:cBhvr>
                                        <p:cTn id="3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3" grpId="0"/>
      <p:bldP spid="53254" grpId="0"/>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014C7AA9-99B2-4DCE-BC24-190891513970}"/>
              </a:ext>
            </a:extLst>
          </p:cNvPr>
          <p:cNvSpPr/>
          <p:nvPr/>
        </p:nvSpPr>
        <p:spPr>
          <a:xfrm>
            <a:off x="203201" y="248356"/>
            <a:ext cx="9823302" cy="92568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rPr>
              <a:t>1. </a:t>
            </a:r>
            <a:r>
              <a:rPr kumimoji="0" lang="en-US" sz="3200" b="0" i="0" u="none" strike="noStrike" kern="1200" cap="none" spc="0" normalizeH="0" baseline="0" noProof="0" dirty="0" err="1">
                <a:ln>
                  <a:noFill/>
                </a:ln>
                <a:solidFill>
                  <a:prstClr val="white"/>
                </a:solidFill>
                <a:effectLst/>
                <a:uLnTx/>
                <a:uFillTx/>
                <a:latin typeface="Calibri" panose="020F0502020204030204"/>
              </a:rPr>
              <a:t>Kể</a:t>
            </a:r>
            <a:r>
              <a:rPr kumimoji="0" lang="en-US" sz="3200" b="0" i="0" u="none" strike="noStrike" kern="1200" cap="none" spc="0" normalizeH="0" noProof="0" dirty="0">
                <a:ln>
                  <a:noFill/>
                </a:ln>
                <a:solidFill>
                  <a:prstClr val="white"/>
                </a:solidFill>
                <a:effectLst/>
                <a:uLnTx/>
                <a:uFillTx/>
                <a:latin typeface="Calibri" panose="020F0502020204030204"/>
              </a:rPr>
              <a:t> </a:t>
            </a:r>
            <a:r>
              <a:rPr kumimoji="0" lang="en-US" sz="3200" b="0" i="0" u="none" strike="noStrike" kern="1200" cap="none" spc="0" normalizeH="0" noProof="0" dirty="0" err="1">
                <a:ln>
                  <a:noFill/>
                </a:ln>
                <a:solidFill>
                  <a:prstClr val="white"/>
                </a:solidFill>
                <a:effectLst/>
                <a:uLnTx/>
                <a:uFillTx/>
                <a:latin typeface="Calibri" panose="020F0502020204030204"/>
              </a:rPr>
              <a:t>tên</a:t>
            </a:r>
            <a:r>
              <a:rPr kumimoji="0" lang="en-US" sz="3200" b="0" i="0" u="none" strike="noStrike" kern="1200" cap="none" spc="0" normalizeH="0" noProof="0" dirty="0">
                <a:ln>
                  <a:noFill/>
                </a:ln>
                <a:solidFill>
                  <a:prstClr val="white"/>
                </a:solidFill>
                <a:effectLst/>
                <a:uLnTx/>
                <a:uFillTx/>
                <a:latin typeface="Calibri" panose="020F0502020204030204"/>
              </a:rPr>
              <a:t> </a:t>
            </a:r>
            <a:r>
              <a:rPr kumimoji="0" lang="en-US" sz="3200" b="0" i="0" u="none" strike="noStrike" kern="1200" cap="none" spc="0" normalizeH="0" noProof="0" dirty="0" err="1">
                <a:ln>
                  <a:noFill/>
                </a:ln>
                <a:solidFill>
                  <a:prstClr val="white"/>
                </a:solidFill>
                <a:effectLst/>
                <a:uLnTx/>
                <a:uFillTx/>
                <a:latin typeface="Calibri" panose="020F0502020204030204"/>
              </a:rPr>
              <a:t>các</a:t>
            </a:r>
            <a:r>
              <a:rPr kumimoji="0" lang="en-US" sz="3200" b="0" i="0" u="none" strike="noStrike" kern="1200" cap="none" spc="0" normalizeH="0" noProof="0" dirty="0">
                <a:ln>
                  <a:noFill/>
                </a:ln>
                <a:solidFill>
                  <a:prstClr val="white"/>
                </a:solidFill>
                <a:effectLst/>
                <a:uLnTx/>
                <a:uFillTx/>
                <a:latin typeface="Calibri" panose="020F0502020204030204"/>
              </a:rPr>
              <a:t> </a:t>
            </a:r>
            <a:r>
              <a:rPr kumimoji="0" lang="en-US" sz="3200" b="0" i="0" u="none" strike="noStrike" kern="1200" cap="none" spc="0" normalizeH="0" noProof="0" dirty="0" err="1">
                <a:ln>
                  <a:noFill/>
                </a:ln>
                <a:solidFill>
                  <a:prstClr val="white"/>
                </a:solidFill>
                <a:effectLst/>
                <a:uLnTx/>
                <a:uFillTx/>
                <a:latin typeface="Calibri" panose="020F0502020204030204"/>
              </a:rPr>
              <a:t>côn</a:t>
            </a:r>
            <a:r>
              <a:rPr lang="en-US" sz="3200" dirty="0">
                <a:solidFill>
                  <a:prstClr val="white"/>
                </a:solidFill>
                <a:latin typeface="Calibri" panose="020F0502020204030204"/>
              </a:rPr>
              <a:t>g </a:t>
            </a:r>
            <a:r>
              <a:rPr lang="en-US" sz="3200" dirty="0" err="1">
                <a:solidFill>
                  <a:prstClr val="white"/>
                </a:solidFill>
                <a:latin typeface="Calibri" panose="020F0502020204030204"/>
              </a:rPr>
              <a:t>việc</a:t>
            </a:r>
            <a:r>
              <a:rPr lang="en-US" sz="3200" dirty="0">
                <a:solidFill>
                  <a:prstClr val="white"/>
                </a:solidFill>
                <a:latin typeface="Calibri" panose="020F0502020204030204"/>
              </a:rPr>
              <a:t> </a:t>
            </a:r>
            <a:r>
              <a:rPr lang="en-US" sz="3200" dirty="0" err="1">
                <a:solidFill>
                  <a:prstClr val="white"/>
                </a:solidFill>
                <a:latin typeface="Calibri" panose="020F0502020204030204"/>
              </a:rPr>
              <a:t>có</a:t>
            </a:r>
            <a:r>
              <a:rPr lang="en-US" sz="3200" dirty="0">
                <a:solidFill>
                  <a:prstClr val="white"/>
                </a:solidFill>
                <a:latin typeface="Calibri" panose="020F0502020204030204"/>
              </a:rPr>
              <a:t> </a:t>
            </a:r>
            <a:r>
              <a:rPr lang="en-US" sz="3200" dirty="0" err="1">
                <a:solidFill>
                  <a:prstClr val="white"/>
                </a:solidFill>
                <a:latin typeface="Calibri" panose="020F0502020204030204"/>
              </a:rPr>
              <a:t>thu</a:t>
            </a:r>
            <a:r>
              <a:rPr lang="en-US" sz="3200" dirty="0">
                <a:solidFill>
                  <a:prstClr val="white"/>
                </a:solidFill>
                <a:latin typeface="Calibri" panose="020F0502020204030204"/>
              </a:rPr>
              <a:t> </a:t>
            </a:r>
            <a:r>
              <a:rPr lang="en-US" sz="3200" dirty="0" err="1">
                <a:solidFill>
                  <a:prstClr val="white"/>
                </a:solidFill>
                <a:latin typeface="Calibri" panose="020F0502020204030204"/>
              </a:rPr>
              <a:t>nhập</a:t>
            </a:r>
            <a:r>
              <a:rPr lang="en-US" sz="3200" dirty="0">
                <a:solidFill>
                  <a:prstClr val="white"/>
                </a:solidFill>
                <a:latin typeface="Calibri" panose="020F0502020204030204"/>
              </a:rPr>
              <a:t> </a:t>
            </a:r>
            <a:r>
              <a:rPr lang="en-US" sz="3200" dirty="0" err="1">
                <a:solidFill>
                  <a:prstClr val="white"/>
                </a:solidFill>
                <a:latin typeface="Calibri" panose="020F0502020204030204"/>
              </a:rPr>
              <a:t>khác</a:t>
            </a:r>
            <a:r>
              <a:rPr lang="en-US" sz="3200" dirty="0">
                <a:solidFill>
                  <a:prstClr val="white"/>
                </a:solidFill>
                <a:latin typeface="Calibri" panose="020F0502020204030204"/>
              </a:rPr>
              <a:t> </a:t>
            </a:r>
            <a:r>
              <a:rPr lang="en-US" sz="3200" dirty="0" err="1">
                <a:solidFill>
                  <a:prstClr val="white"/>
                </a:solidFill>
                <a:latin typeface="Calibri" panose="020F0502020204030204"/>
              </a:rPr>
              <a:t>mà</a:t>
            </a:r>
            <a:r>
              <a:rPr lang="en-US" sz="3200" dirty="0">
                <a:solidFill>
                  <a:prstClr val="white"/>
                </a:solidFill>
                <a:latin typeface="Calibri" panose="020F0502020204030204"/>
              </a:rPr>
              <a:t> </a:t>
            </a:r>
            <a:r>
              <a:rPr lang="en-US" sz="3200" dirty="0" err="1">
                <a:solidFill>
                  <a:prstClr val="white"/>
                </a:solidFill>
                <a:latin typeface="Calibri" panose="020F0502020204030204"/>
              </a:rPr>
              <a:t>em</a:t>
            </a:r>
            <a:r>
              <a:rPr lang="en-US" sz="3200" dirty="0">
                <a:solidFill>
                  <a:prstClr val="white"/>
                </a:solidFill>
                <a:latin typeface="Calibri" panose="020F0502020204030204"/>
              </a:rPr>
              <a:t> </a:t>
            </a:r>
            <a:r>
              <a:rPr lang="en-US" sz="3200" dirty="0" err="1">
                <a:solidFill>
                  <a:prstClr val="white"/>
                </a:solidFill>
                <a:latin typeface="Calibri" panose="020F0502020204030204"/>
              </a:rPr>
              <a:t>biết</a:t>
            </a:r>
            <a:endParaRPr kumimoji="0" lang="en-US" sz="3200" b="0" i="0" u="none" strike="noStrike" kern="1200" cap="none" spc="0" normalizeH="0" baseline="0" noProof="0" dirty="0">
              <a:ln>
                <a:noFill/>
              </a:ln>
              <a:solidFill>
                <a:prstClr val="white"/>
              </a:solidFill>
              <a:effectLst/>
              <a:uLnTx/>
              <a:uFillTx/>
              <a:latin typeface="Calibri" panose="020F0502020204030204"/>
            </a:endParaRPr>
          </a:p>
        </p:txBody>
      </p:sp>
      <p:pic>
        <p:nvPicPr>
          <p:cNvPr id="5" name="Picture 4">
            <a:extLst>
              <a:ext uri="{FF2B5EF4-FFF2-40B4-BE49-F238E27FC236}">
                <a16:creationId xmlns:a16="http://schemas.microsoft.com/office/drawing/2014/main" xmlns="" id="{99E73A4D-C0E1-4C53-9987-3DCDD59294B7}"/>
              </a:ext>
            </a:extLst>
          </p:cNvPr>
          <p:cNvPicPr>
            <a:picLocks noChangeAspect="1"/>
          </p:cNvPicPr>
          <p:nvPr/>
        </p:nvPicPr>
        <p:blipFill>
          <a:blip r:embed="rId2"/>
          <a:stretch>
            <a:fillRect/>
          </a:stretch>
        </p:blipFill>
        <p:spPr>
          <a:xfrm>
            <a:off x="2169041" y="1217760"/>
            <a:ext cx="7559749" cy="4422480"/>
          </a:xfrm>
          <a:prstGeom prst="rect">
            <a:avLst/>
          </a:prstGeom>
        </p:spPr>
      </p:pic>
      <p:sp>
        <p:nvSpPr>
          <p:cNvPr id="9" name="Rectangle 8">
            <a:extLst>
              <a:ext uri="{FF2B5EF4-FFF2-40B4-BE49-F238E27FC236}">
                <a16:creationId xmlns:a16="http://schemas.microsoft.com/office/drawing/2014/main" xmlns="" id="{AE566967-699C-4EF1-BB4E-E1C8333F1FFC}"/>
              </a:ext>
            </a:extLst>
          </p:cNvPr>
          <p:cNvSpPr/>
          <p:nvPr/>
        </p:nvSpPr>
        <p:spPr>
          <a:xfrm>
            <a:off x="873052" y="5880331"/>
            <a:ext cx="9823302" cy="92568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rPr>
              <a:t>2. </a:t>
            </a:r>
            <a:r>
              <a:rPr kumimoji="0" lang="en-US" sz="3200" b="0" i="0" u="none" strike="noStrike" kern="1200" cap="none" spc="0" normalizeH="0" baseline="0" noProof="0" dirty="0" err="1">
                <a:ln>
                  <a:noFill/>
                </a:ln>
                <a:solidFill>
                  <a:prstClr val="white"/>
                </a:solidFill>
                <a:effectLst/>
                <a:uLnTx/>
                <a:uFillTx/>
                <a:latin typeface="Calibri" panose="020F0502020204030204"/>
              </a:rPr>
              <a:t>Nói</a:t>
            </a:r>
            <a:r>
              <a:rPr kumimoji="0" lang="en-US" sz="3200" b="0" i="0" u="none" strike="noStrike" kern="1200" cap="none" spc="0" normalizeH="0" noProof="0" dirty="0">
                <a:ln>
                  <a:noFill/>
                </a:ln>
                <a:solidFill>
                  <a:prstClr val="white"/>
                </a:solidFill>
                <a:effectLst/>
                <a:uLnTx/>
                <a:uFillTx/>
                <a:latin typeface="Calibri" panose="020F0502020204030204"/>
              </a:rPr>
              <a:t> </a:t>
            </a:r>
            <a:r>
              <a:rPr kumimoji="0" lang="en-US" sz="3200" b="0" i="0" u="none" strike="noStrike" kern="1200" cap="none" spc="0" normalizeH="0" noProof="0" dirty="0" err="1">
                <a:ln>
                  <a:noFill/>
                </a:ln>
                <a:solidFill>
                  <a:prstClr val="white"/>
                </a:solidFill>
                <a:effectLst/>
                <a:uLnTx/>
                <a:uFillTx/>
                <a:latin typeface="Calibri" panose="020F0502020204030204"/>
              </a:rPr>
              <a:t>về</a:t>
            </a:r>
            <a:r>
              <a:rPr kumimoji="0" lang="en-US" sz="3200" b="0" i="0" u="none" strike="noStrike" kern="1200" cap="none" spc="0" normalizeH="0" noProof="0" dirty="0">
                <a:ln>
                  <a:noFill/>
                </a:ln>
                <a:solidFill>
                  <a:prstClr val="white"/>
                </a:solidFill>
                <a:effectLst/>
                <a:uLnTx/>
                <a:uFillTx/>
                <a:latin typeface="Calibri" panose="020F0502020204030204"/>
              </a:rPr>
              <a:t> </a:t>
            </a:r>
            <a:r>
              <a:rPr kumimoji="0" lang="en-US" sz="3200" b="0" i="0" u="none" strike="noStrike" kern="1200" cap="none" spc="0" normalizeH="0" noProof="0" dirty="0" err="1">
                <a:ln>
                  <a:noFill/>
                </a:ln>
                <a:solidFill>
                  <a:prstClr val="white"/>
                </a:solidFill>
                <a:effectLst/>
                <a:uLnTx/>
                <a:uFillTx/>
                <a:latin typeface="Calibri" panose="020F0502020204030204"/>
              </a:rPr>
              <a:t>công</a:t>
            </a:r>
            <a:r>
              <a:rPr kumimoji="0" lang="en-US" sz="3200" b="0" i="0" u="none" strike="noStrike" kern="1200" cap="none" spc="0" normalizeH="0" noProof="0" dirty="0">
                <a:ln>
                  <a:noFill/>
                </a:ln>
                <a:solidFill>
                  <a:prstClr val="white"/>
                </a:solidFill>
                <a:effectLst/>
                <a:uLnTx/>
                <a:uFillTx/>
                <a:latin typeface="Calibri" panose="020F0502020204030204"/>
              </a:rPr>
              <a:t> </a:t>
            </a:r>
            <a:r>
              <a:rPr kumimoji="0" lang="en-US" sz="3200" b="0" i="0" u="none" strike="noStrike" kern="1200" cap="none" spc="0" normalizeH="0" noProof="0" dirty="0" err="1">
                <a:ln>
                  <a:noFill/>
                </a:ln>
                <a:solidFill>
                  <a:prstClr val="white"/>
                </a:solidFill>
                <a:effectLst/>
                <a:uLnTx/>
                <a:uFillTx/>
                <a:latin typeface="Calibri" panose="020F0502020204030204"/>
              </a:rPr>
              <a:t>việc</a:t>
            </a:r>
            <a:r>
              <a:rPr kumimoji="0" lang="en-US" sz="3200" b="0" i="0" u="none" strike="noStrike" kern="1200" cap="none" spc="0" normalizeH="0" noProof="0" dirty="0">
                <a:ln>
                  <a:noFill/>
                </a:ln>
                <a:solidFill>
                  <a:prstClr val="white"/>
                </a:solidFill>
                <a:effectLst/>
                <a:uLnTx/>
                <a:uFillTx/>
                <a:latin typeface="Calibri" panose="020F0502020204030204"/>
              </a:rPr>
              <a:t> </a:t>
            </a:r>
            <a:r>
              <a:rPr kumimoji="0" lang="en-US" sz="3200" b="0" i="0" u="none" strike="noStrike" kern="1200" cap="none" spc="0" normalizeH="0" noProof="0" dirty="0" err="1">
                <a:ln>
                  <a:noFill/>
                </a:ln>
                <a:solidFill>
                  <a:prstClr val="white"/>
                </a:solidFill>
                <a:effectLst/>
                <a:uLnTx/>
                <a:uFillTx/>
                <a:latin typeface="Calibri" panose="020F0502020204030204"/>
              </a:rPr>
              <a:t>của</a:t>
            </a:r>
            <a:r>
              <a:rPr kumimoji="0" lang="en-US" sz="3200" b="0" i="0" u="none" strike="noStrike" kern="1200" cap="none" spc="0" normalizeH="0" noProof="0" dirty="0">
                <a:ln>
                  <a:noFill/>
                </a:ln>
                <a:solidFill>
                  <a:prstClr val="white"/>
                </a:solidFill>
                <a:effectLst/>
                <a:uLnTx/>
                <a:uFillTx/>
                <a:latin typeface="Calibri" panose="020F0502020204030204"/>
              </a:rPr>
              <a:t> </a:t>
            </a:r>
            <a:r>
              <a:rPr kumimoji="0" lang="en-US" sz="3200" b="0" i="0" u="none" strike="noStrike" kern="1200" cap="none" spc="0" normalizeH="0" noProof="0" dirty="0" err="1">
                <a:ln>
                  <a:noFill/>
                </a:ln>
                <a:solidFill>
                  <a:prstClr val="white"/>
                </a:solidFill>
                <a:effectLst/>
                <a:uLnTx/>
                <a:uFillTx/>
                <a:latin typeface="Calibri" panose="020F0502020204030204"/>
              </a:rPr>
              <a:t>một</a:t>
            </a:r>
            <a:r>
              <a:rPr kumimoji="0" lang="en-US" sz="3200" b="0" i="0" u="none" strike="noStrike" kern="1200" cap="none" spc="0" normalizeH="0" noProof="0" dirty="0">
                <a:ln>
                  <a:noFill/>
                </a:ln>
                <a:solidFill>
                  <a:prstClr val="white"/>
                </a:solidFill>
                <a:effectLst/>
                <a:uLnTx/>
                <a:uFillTx/>
                <a:latin typeface="Calibri" panose="020F0502020204030204"/>
              </a:rPr>
              <a:t> </a:t>
            </a:r>
            <a:r>
              <a:rPr kumimoji="0" lang="en-US" sz="3200" b="0" i="0" u="none" strike="noStrike" kern="1200" cap="none" spc="0" normalizeH="0" noProof="0" dirty="0" err="1">
                <a:ln>
                  <a:noFill/>
                </a:ln>
                <a:solidFill>
                  <a:prstClr val="white"/>
                </a:solidFill>
                <a:effectLst/>
                <a:uLnTx/>
                <a:uFillTx/>
                <a:latin typeface="Calibri" panose="020F0502020204030204"/>
              </a:rPr>
              <a:t>người</a:t>
            </a:r>
            <a:r>
              <a:rPr kumimoji="0" lang="en-US" sz="3200" b="0" i="0" u="none" strike="noStrike" kern="1200" cap="none" spc="0" normalizeH="0" noProof="0" dirty="0">
                <a:ln>
                  <a:noFill/>
                </a:ln>
                <a:solidFill>
                  <a:prstClr val="white"/>
                </a:solidFill>
                <a:effectLst/>
                <a:uLnTx/>
                <a:uFillTx/>
                <a:latin typeface="Calibri" panose="020F0502020204030204"/>
              </a:rPr>
              <a:t> </a:t>
            </a:r>
            <a:r>
              <a:rPr kumimoji="0" lang="en-US" sz="3200" b="0" i="0" u="none" strike="noStrike" kern="1200" cap="none" spc="0" normalizeH="0" noProof="0" dirty="0" err="1">
                <a:ln>
                  <a:noFill/>
                </a:ln>
                <a:solidFill>
                  <a:prstClr val="white"/>
                </a:solidFill>
                <a:effectLst/>
                <a:uLnTx/>
                <a:uFillTx/>
                <a:latin typeface="Calibri" panose="020F0502020204030204"/>
              </a:rPr>
              <a:t>lớn</a:t>
            </a:r>
            <a:r>
              <a:rPr kumimoji="0" lang="en-US" sz="3200" b="0" i="0" u="none" strike="noStrike" kern="1200" cap="none" spc="0" normalizeH="0" noProof="0" dirty="0">
                <a:ln>
                  <a:noFill/>
                </a:ln>
                <a:solidFill>
                  <a:prstClr val="white"/>
                </a:solidFill>
                <a:effectLst/>
                <a:uLnTx/>
                <a:uFillTx/>
                <a:latin typeface="Calibri" panose="020F0502020204030204"/>
              </a:rPr>
              <a:t> </a:t>
            </a:r>
            <a:r>
              <a:rPr kumimoji="0" lang="en-US" sz="3200" b="0" i="0" u="none" strike="noStrike" kern="1200" cap="none" spc="0" normalizeH="0" noProof="0" dirty="0" err="1">
                <a:ln>
                  <a:noFill/>
                </a:ln>
                <a:solidFill>
                  <a:prstClr val="white"/>
                </a:solidFill>
                <a:effectLst/>
                <a:uLnTx/>
                <a:uFillTx/>
                <a:latin typeface="Calibri" panose="020F0502020204030204"/>
              </a:rPr>
              <a:t>trong</a:t>
            </a:r>
            <a:r>
              <a:rPr kumimoji="0" lang="en-US" sz="3200" b="0" i="0" u="none" strike="noStrike" kern="1200" cap="none" spc="0" normalizeH="0" noProof="0" dirty="0">
                <a:ln>
                  <a:noFill/>
                </a:ln>
                <a:solidFill>
                  <a:prstClr val="white"/>
                </a:solidFill>
                <a:effectLst/>
                <a:uLnTx/>
                <a:uFillTx/>
                <a:latin typeface="Calibri" panose="020F0502020204030204"/>
              </a:rPr>
              <a:t> </a:t>
            </a:r>
            <a:r>
              <a:rPr kumimoji="0" lang="en-US" sz="3200" b="0" i="0" u="none" strike="noStrike" kern="1200" cap="none" spc="0" normalizeH="0" noProof="0" dirty="0" err="1">
                <a:ln>
                  <a:noFill/>
                </a:ln>
                <a:solidFill>
                  <a:prstClr val="white"/>
                </a:solidFill>
                <a:effectLst/>
                <a:uLnTx/>
                <a:uFillTx/>
                <a:latin typeface="Calibri" panose="020F0502020204030204"/>
              </a:rPr>
              <a:t>gia</a:t>
            </a:r>
            <a:r>
              <a:rPr kumimoji="0" lang="en-US" sz="3200" b="0" i="0" u="none" strike="noStrike" kern="1200" cap="none" spc="0" normalizeH="0" noProof="0" dirty="0">
                <a:ln>
                  <a:noFill/>
                </a:ln>
                <a:solidFill>
                  <a:prstClr val="white"/>
                </a:solidFill>
                <a:effectLst/>
                <a:uLnTx/>
                <a:uFillTx/>
                <a:latin typeface="Calibri" panose="020F0502020204030204"/>
              </a:rPr>
              <a:t> </a:t>
            </a:r>
            <a:r>
              <a:rPr kumimoji="0" lang="en-US" sz="3200" b="0" i="0" u="none" strike="noStrike" kern="1200" cap="none" spc="0" normalizeH="0" noProof="0" dirty="0" err="1">
                <a:ln>
                  <a:noFill/>
                </a:ln>
                <a:solidFill>
                  <a:prstClr val="white"/>
                </a:solidFill>
                <a:effectLst/>
                <a:uLnTx/>
                <a:uFillTx/>
                <a:latin typeface="Calibri" panose="020F0502020204030204"/>
              </a:rPr>
              <a:t>đình</a:t>
            </a:r>
            <a:r>
              <a:rPr kumimoji="0" lang="en-US" sz="3200" b="0" i="0" u="none" strike="noStrike" kern="1200" cap="none" spc="0" normalizeH="0" noProof="0" dirty="0">
                <a:ln>
                  <a:noFill/>
                </a:ln>
                <a:solidFill>
                  <a:prstClr val="white"/>
                </a:solidFill>
                <a:effectLst/>
                <a:uLnTx/>
                <a:uFillTx/>
                <a:latin typeface="Calibri" panose="020F0502020204030204"/>
              </a:rPr>
              <a:t> </a:t>
            </a:r>
            <a:r>
              <a:rPr kumimoji="0" lang="en-US" sz="3200" b="0" i="0" u="none" strike="noStrike" kern="1200" cap="none" spc="0" normalizeH="0" noProof="0" dirty="0" err="1">
                <a:ln>
                  <a:noFill/>
                </a:ln>
                <a:solidFill>
                  <a:prstClr val="white"/>
                </a:solidFill>
                <a:effectLst/>
                <a:uLnTx/>
                <a:uFillTx/>
                <a:latin typeface="Calibri" panose="020F0502020204030204"/>
              </a:rPr>
              <a:t>em</a:t>
            </a:r>
            <a:endParaRPr kumimoji="0" lang="en-US" sz="3200" b="0" i="0" u="none" strike="noStrike" kern="1200" cap="none" spc="0" normalizeH="0" baseline="0" noProof="0" dirty="0">
              <a:ln>
                <a:noFill/>
              </a:ln>
              <a:solidFill>
                <a:prstClr val="white"/>
              </a:solidFill>
              <a:effectLst/>
              <a:uLnTx/>
              <a:uFillTx/>
              <a:latin typeface="Calibri" panose="020F0502020204030204"/>
            </a:endParaRPr>
          </a:p>
        </p:txBody>
      </p:sp>
    </p:spTree>
    <p:extLst>
      <p:ext uri="{BB962C8B-B14F-4D97-AF65-F5344CB8AC3E}">
        <p14:creationId xmlns:p14="http://schemas.microsoft.com/office/powerpoint/2010/main" val="1698685487"/>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038F17A4-4162-4961-81D5-3410DC116EFF}"/>
              </a:ext>
            </a:extLst>
          </p:cNvPr>
          <p:cNvSpPr/>
          <p:nvPr/>
        </p:nvSpPr>
        <p:spPr>
          <a:xfrm>
            <a:off x="124178" y="169333"/>
            <a:ext cx="11650133" cy="851393"/>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1.</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Thông</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tin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nào</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trong</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hình</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dưới</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đây</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cho</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em</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biết</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đó</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là</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công</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việc</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tình</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nguyện</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không</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nhận</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lương</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xmlns="" id="{58F28677-E2BE-4798-B9CA-A64A2221ECC3}"/>
              </a:ext>
            </a:extLst>
          </p:cNvPr>
          <p:cNvPicPr>
            <a:picLocks noChangeAspect="1"/>
          </p:cNvPicPr>
          <p:nvPr/>
        </p:nvPicPr>
        <p:blipFill>
          <a:blip r:embed="rId2"/>
          <a:stretch>
            <a:fillRect/>
          </a:stretch>
        </p:blipFill>
        <p:spPr>
          <a:xfrm>
            <a:off x="2211572" y="1388323"/>
            <a:ext cx="7620000" cy="4676775"/>
          </a:xfrm>
          <a:prstGeom prst="rect">
            <a:avLst/>
          </a:prstGeom>
        </p:spPr>
      </p:pic>
      <p:sp>
        <p:nvSpPr>
          <p:cNvPr id="2" name="Oval 1">
            <a:extLst>
              <a:ext uri="{FF2B5EF4-FFF2-40B4-BE49-F238E27FC236}">
                <a16:creationId xmlns:a16="http://schemas.microsoft.com/office/drawing/2014/main" xmlns="" id="{81AD270A-0CDC-4514-8070-CA87A761855A}"/>
              </a:ext>
            </a:extLst>
          </p:cNvPr>
          <p:cNvSpPr/>
          <p:nvPr/>
        </p:nvSpPr>
        <p:spPr>
          <a:xfrm>
            <a:off x="3264195" y="3317358"/>
            <a:ext cx="914400" cy="1467293"/>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xmlns="" id="{CC25A971-0D53-4528-9856-9492AC640171}"/>
              </a:ext>
            </a:extLst>
          </p:cNvPr>
          <p:cNvSpPr/>
          <p:nvPr/>
        </p:nvSpPr>
        <p:spPr>
          <a:xfrm>
            <a:off x="5837274" y="2147776"/>
            <a:ext cx="914400" cy="1467293"/>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xmlns="" id="{601A50DD-D107-4880-9049-348D861D77D8}"/>
              </a:ext>
            </a:extLst>
          </p:cNvPr>
          <p:cNvSpPr/>
          <p:nvPr/>
        </p:nvSpPr>
        <p:spPr>
          <a:xfrm>
            <a:off x="7442790" y="2402958"/>
            <a:ext cx="2083982" cy="829340"/>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0E0E3D48-F506-43FB-AEA6-66EF04D3582F}"/>
              </a:ext>
            </a:extLst>
          </p:cNvPr>
          <p:cNvSpPr/>
          <p:nvPr/>
        </p:nvSpPr>
        <p:spPr>
          <a:xfrm>
            <a:off x="1669312" y="5469582"/>
            <a:ext cx="8311116" cy="851393"/>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Calibri" panose="020F0502020204030204"/>
                <a:ea typeface="+mn-ea"/>
                <a:cs typeface="+mn-cs"/>
              </a:rPr>
              <a:t>Những</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công</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việc</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trên</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mang</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lợi</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ích</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gì</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cho</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xã</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hội</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a:t>
            </a: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0934175"/>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500" fill="hold"/>
                                        <p:tgtEl>
                                          <p:spTgt spid="8"/>
                                        </p:tgtEl>
                                        <p:attrNameLst>
                                          <p:attrName>ppt_x</p:attrName>
                                        </p:attrNameLst>
                                      </p:cBhvr>
                                      <p:tavLst>
                                        <p:tav tm="0">
                                          <p:val>
                                            <p:strVal val="#ppt_x"/>
                                          </p:val>
                                        </p:tav>
                                        <p:tav tm="100000">
                                          <p:val>
                                            <p:strVal val="#ppt_x"/>
                                          </p:val>
                                        </p:tav>
                                      </p:tavLst>
                                    </p:anim>
                                    <p:anim calcmode="lin" valueType="num">
                                      <p:cBhvr additive="base">
                                        <p:cTn id="1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ppt_x"/>
                                          </p:val>
                                        </p:tav>
                                        <p:tav tm="100000">
                                          <p:val>
                                            <p:strVal val="#ppt_x"/>
                                          </p:val>
                                        </p:tav>
                                      </p:tavLst>
                                    </p:anim>
                                    <p:anim calcmode="lin" valueType="num">
                                      <p:cBhvr additive="base">
                                        <p:cTn id="2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ipe(down)">
                                      <p:cBhvr>
                                        <p:cTn id="3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 grpId="0" animBg="1"/>
      <p:bldP spid="8" grpId="0" animBg="1"/>
      <p:bldP spid="9"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A40906DD-9B11-44E7-A144-7984B250BF06}"/>
              </a:ext>
            </a:extLst>
          </p:cNvPr>
          <p:cNvSpPr txBox="1"/>
          <p:nvPr/>
        </p:nvSpPr>
        <p:spPr>
          <a:xfrm>
            <a:off x="3284131" y="480341"/>
            <a:ext cx="5362575" cy="86177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000" b="0" i="0" u="none" strike="noStrike" kern="0" cap="none" spc="0" normalizeH="0" baseline="0" noProof="0" dirty="0" err="1">
                <a:ln>
                  <a:noFill/>
                </a:ln>
                <a:solidFill>
                  <a:srgbClr val="7030A0"/>
                </a:solidFill>
                <a:effectLst/>
                <a:uLnTx/>
                <a:uFillTx/>
              </a:rPr>
              <a:t>Kết</a:t>
            </a:r>
            <a:r>
              <a:rPr kumimoji="0" lang="en-US" sz="5000" b="0" i="0" u="none" strike="noStrike" kern="0" cap="none" spc="0" normalizeH="0" baseline="0" noProof="0" dirty="0">
                <a:ln>
                  <a:noFill/>
                </a:ln>
                <a:solidFill>
                  <a:srgbClr val="7030A0"/>
                </a:solidFill>
                <a:effectLst/>
                <a:uLnTx/>
                <a:uFillTx/>
              </a:rPr>
              <a:t> </a:t>
            </a:r>
            <a:r>
              <a:rPr kumimoji="0" lang="en-US" sz="5000" b="0" i="0" u="none" strike="noStrike" kern="0" cap="none" spc="0" normalizeH="0" baseline="0" noProof="0" dirty="0" err="1">
                <a:ln>
                  <a:noFill/>
                </a:ln>
                <a:solidFill>
                  <a:srgbClr val="7030A0"/>
                </a:solidFill>
                <a:effectLst/>
                <a:uLnTx/>
                <a:uFillTx/>
              </a:rPr>
              <a:t>luận</a:t>
            </a:r>
            <a:endParaRPr kumimoji="0" lang="en-US" sz="5000" b="0" i="0" u="none" strike="noStrike" kern="0" cap="none" spc="0" normalizeH="0" baseline="0" noProof="0" dirty="0">
              <a:ln>
                <a:noFill/>
              </a:ln>
              <a:solidFill>
                <a:srgbClr val="7030A0"/>
              </a:solidFill>
              <a:effectLst/>
              <a:uLnTx/>
              <a:uFillTx/>
            </a:endParaRPr>
          </a:p>
        </p:txBody>
      </p:sp>
      <p:sp>
        <p:nvSpPr>
          <p:cNvPr id="5" name="TextBox 4">
            <a:extLst>
              <a:ext uri="{FF2B5EF4-FFF2-40B4-BE49-F238E27FC236}">
                <a16:creationId xmlns:a16="http://schemas.microsoft.com/office/drawing/2014/main" xmlns="" id="{EDD270DE-B93F-4580-8AAD-AAFD35529B71}"/>
              </a:ext>
            </a:extLst>
          </p:cNvPr>
          <p:cNvSpPr txBox="1"/>
          <p:nvPr/>
        </p:nvSpPr>
        <p:spPr>
          <a:xfrm>
            <a:off x="1934547" y="1784485"/>
            <a:ext cx="8091955" cy="3508653"/>
          </a:xfrm>
          <a:prstGeom prst="rect">
            <a:avLst/>
          </a:prstGeom>
          <a:noFill/>
        </p:spPr>
        <p:txBody>
          <a:bodyPr wrap="square" rtlCol="0">
            <a:spAutoFit/>
          </a:bodyPr>
          <a:lstStyle/>
          <a:p>
            <a:pPr algn="just">
              <a:defRPr/>
            </a:pPr>
            <a:r>
              <a:rPr lang="en-US" sz="3700" dirty="0" smtClean="0">
                <a:solidFill>
                  <a:srgbClr val="FF0000"/>
                </a:solidFill>
                <a:latin typeface="+mj-lt"/>
                <a:cs typeface="Arial" panose="020B0604020202020204" pitchFamily="34" charset="0"/>
              </a:rPr>
              <a:t>      </a:t>
            </a:r>
            <a:r>
              <a:rPr lang="vi-VN" sz="3700" dirty="0" smtClean="0">
                <a:solidFill>
                  <a:srgbClr val="FF0000"/>
                </a:solidFill>
                <a:latin typeface="+mj-lt"/>
                <a:cs typeface="Arial" panose="020B0604020202020204" pitchFamily="34" charset="0"/>
              </a:rPr>
              <a:t>Những </a:t>
            </a:r>
            <a:r>
              <a:rPr lang="vi-VN" sz="3700" dirty="0">
                <a:solidFill>
                  <a:srgbClr val="FF0000"/>
                </a:solidFill>
                <a:latin typeface="+mj-lt"/>
                <a:cs typeface="Arial" panose="020B0604020202020204" pitchFamily="34" charset="0"/>
              </a:rPr>
              <a:t>người làm công việc </a:t>
            </a:r>
            <a:r>
              <a:rPr lang="en-US" sz="3700" dirty="0" err="1">
                <a:solidFill>
                  <a:srgbClr val="FF0000"/>
                </a:solidFill>
                <a:latin typeface="Times New Roman" pitchFamily="18" charset="0"/>
                <a:cs typeface="Times New Roman" pitchFamily="18" charset="0"/>
              </a:rPr>
              <a:t>trên</a:t>
            </a:r>
            <a:r>
              <a:rPr lang="en-US" sz="3700" dirty="0">
                <a:solidFill>
                  <a:srgbClr val="FF0000"/>
                </a:solidFill>
                <a:latin typeface="+mj-lt"/>
                <a:cs typeface="Arial" panose="020B0604020202020204" pitchFamily="34" charset="0"/>
              </a:rPr>
              <a:t> </a:t>
            </a:r>
            <a:r>
              <a:rPr lang="vi-VN" sz="3700" dirty="0">
                <a:solidFill>
                  <a:srgbClr val="FF0000"/>
                </a:solidFill>
                <a:latin typeface="+mj-lt"/>
                <a:cs typeface="Arial" panose="020B0604020202020204" pitchFamily="34" charset="0"/>
              </a:rPr>
              <a:t>đều không nhận lương. Trong xã hội còn có rất nhiều công việc không nhận lương khác, không mang lại thu nhập cho</a:t>
            </a:r>
            <a:r>
              <a:rPr lang="en-US" sz="3700" dirty="0">
                <a:solidFill>
                  <a:srgbClr val="FF0000"/>
                </a:solidFill>
                <a:latin typeface="+mj-lt"/>
                <a:cs typeface="Arial" panose="020B0604020202020204" pitchFamily="34" charset="0"/>
              </a:rPr>
              <a:t> </a:t>
            </a:r>
            <a:r>
              <a:rPr lang="vi-VN" sz="3700" dirty="0">
                <a:solidFill>
                  <a:srgbClr val="FF0000"/>
                </a:solidFill>
                <a:latin typeface="+mj-lt"/>
                <a:cs typeface="Arial" panose="020B0604020202020204" pitchFamily="34" charset="0"/>
              </a:rPr>
              <a:t>bản thân nhưng mang lại lợi ích tốt đẹp cho cộng đồng và xã hội..</a:t>
            </a:r>
          </a:p>
        </p:txBody>
      </p:sp>
    </p:spTree>
    <p:extLst>
      <p:ext uri="{BB962C8B-B14F-4D97-AF65-F5344CB8AC3E}">
        <p14:creationId xmlns:p14="http://schemas.microsoft.com/office/powerpoint/2010/main" val="680788407"/>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fade">
                                      <p:cBhvr>
                                        <p:cTn id="14" dur="1000"/>
                                        <p:tgtEl>
                                          <p:spTgt spid="5">
                                            <p:txEl>
                                              <p:pRg st="0" end="0"/>
                                            </p:txEl>
                                          </p:spTgt>
                                        </p:tgtEl>
                                      </p:cBhvr>
                                    </p:animEffect>
                                    <p:anim calcmode="lin" valueType="num">
                                      <p:cBhvr>
                                        <p:cTn id="15"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picture containing child, person, floor, child&#10;&#10;Description automatically generated">
            <a:extLst>
              <a:ext uri="{FF2B5EF4-FFF2-40B4-BE49-F238E27FC236}">
                <a16:creationId xmlns:a16="http://schemas.microsoft.com/office/drawing/2014/main" xmlns="" id="{969A0C41-1277-4C5C-8A45-4DDD500661B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64195" y="1825624"/>
            <a:ext cx="5411972" cy="5032375"/>
          </a:xfrm>
        </p:spPr>
      </p:pic>
      <p:sp>
        <p:nvSpPr>
          <p:cNvPr id="4" name="Rectangle 3">
            <a:extLst>
              <a:ext uri="{FF2B5EF4-FFF2-40B4-BE49-F238E27FC236}">
                <a16:creationId xmlns:a16="http://schemas.microsoft.com/office/drawing/2014/main" xmlns="" id="{77170933-90BE-4201-B881-F5B60A855B2C}"/>
              </a:ext>
            </a:extLst>
          </p:cNvPr>
          <p:cNvSpPr/>
          <p:nvPr/>
        </p:nvSpPr>
        <p:spPr>
          <a:xfrm>
            <a:off x="124178" y="169333"/>
            <a:ext cx="11650133" cy="851393"/>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2. </a:t>
            </a:r>
            <a:r>
              <a:rPr kumimoji="0" lang="en-US" sz="2800" b="0" i="0" u="none" strike="noStrike" kern="1200" cap="none" spc="0" normalizeH="0" baseline="0" noProof="0" dirty="0" err="1">
                <a:ln>
                  <a:noFill/>
                </a:ln>
                <a:solidFill>
                  <a:prstClr val="white"/>
                </a:solidFill>
                <a:effectLst/>
                <a:uLnTx/>
                <a:uFillTx/>
                <a:latin typeface="Calibri" panose="020F0502020204030204"/>
                <a:ea typeface="+mn-ea"/>
                <a:cs typeface="+mn-cs"/>
              </a:rPr>
              <a:t>Em</a:t>
            </a: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white"/>
                </a:solidFill>
                <a:effectLst/>
                <a:uLnTx/>
                <a:uFillTx/>
                <a:latin typeface="Calibri" panose="020F0502020204030204"/>
                <a:ea typeface="+mn-ea"/>
                <a:cs typeface="+mn-cs"/>
              </a:rPr>
              <a:t>và</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người</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thân</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trong</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gia</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đình</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đã</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từng</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tham</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gia</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công</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việc</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tình</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nguyện</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nào</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Công</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việc</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đó</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mang</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lại</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lợi</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ích</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gì</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hought Bubble: Cloud 6">
            <a:extLst>
              <a:ext uri="{FF2B5EF4-FFF2-40B4-BE49-F238E27FC236}">
                <a16:creationId xmlns:a16="http://schemas.microsoft.com/office/drawing/2014/main" xmlns="" id="{2CF3BF9B-A343-4A97-82C9-70AAA1AD34B4}"/>
              </a:ext>
            </a:extLst>
          </p:cNvPr>
          <p:cNvSpPr/>
          <p:nvPr/>
        </p:nvSpPr>
        <p:spPr>
          <a:xfrm>
            <a:off x="1" y="2147777"/>
            <a:ext cx="3264194" cy="2307265"/>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Tx/>
              <a:buChar char="-"/>
            </a:pPr>
            <a:r>
              <a:rPr lang="en-US" sz="2000" dirty="0" err="1"/>
              <a:t>Khuyên</a:t>
            </a:r>
            <a:r>
              <a:rPr lang="en-US" sz="2000" dirty="0"/>
              <a:t> </a:t>
            </a:r>
            <a:r>
              <a:rPr lang="en-US" sz="2000" dirty="0" err="1"/>
              <a:t>góp</a:t>
            </a:r>
            <a:r>
              <a:rPr lang="en-US" sz="2000" dirty="0"/>
              <a:t> </a:t>
            </a:r>
            <a:r>
              <a:rPr lang="en-US" sz="2000" dirty="0" err="1"/>
              <a:t>quần</a:t>
            </a:r>
            <a:r>
              <a:rPr lang="en-US" sz="2000" dirty="0"/>
              <a:t> </a:t>
            </a:r>
            <a:r>
              <a:rPr lang="en-US" sz="2000" dirty="0" err="1"/>
              <a:t>áo</a:t>
            </a:r>
            <a:r>
              <a:rPr lang="en-US" sz="2000" dirty="0"/>
              <a:t> </a:t>
            </a:r>
            <a:r>
              <a:rPr lang="en-US" sz="2000" dirty="0" err="1"/>
              <a:t>cũ</a:t>
            </a:r>
            <a:endParaRPr lang="en-US" sz="2000" dirty="0"/>
          </a:p>
          <a:p>
            <a:pPr marL="285750" indent="-285750" algn="ctr">
              <a:buFontTx/>
              <a:buChar char="-"/>
            </a:pPr>
            <a:r>
              <a:rPr lang="en-US" sz="2000" dirty="0" err="1"/>
              <a:t>Ủng</a:t>
            </a:r>
            <a:r>
              <a:rPr lang="en-US" sz="2000" dirty="0"/>
              <a:t> </a:t>
            </a:r>
            <a:r>
              <a:rPr lang="en-US" sz="2000" dirty="0" err="1"/>
              <a:t>hộ</a:t>
            </a:r>
            <a:r>
              <a:rPr lang="en-US" sz="2000" dirty="0"/>
              <a:t> </a:t>
            </a:r>
            <a:r>
              <a:rPr lang="en-US" sz="2000" dirty="0" err="1"/>
              <a:t>vùng</a:t>
            </a:r>
            <a:r>
              <a:rPr lang="en-US" sz="2000" dirty="0"/>
              <a:t> </a:t>
            </a:r>
            <a:r>
              <a:rPr lang="en-US" sz="2000" dirty="0" err="1"/>
              <a:t>lũ</a:t>
            </a:r>
            <a:endParaRPr lang="en-US" sz="2000" dirty="0"/>
          </a:p>
          <a:p>
            <a:pPr marL="285750" indent="-285750" algn="ctr">
              <a:buFontTx/>
              <a:buChar char="-"/>
            </a:pPr>
            <a:r>
              <a:rPr lang="en-US" sz="2000" dirty="0" err="1"/>
              <a:t>Dọn</a:t>
            </a:r>
            <a:r>
              <a:rPr lang="en-US" sz="2000" dirty="0"/>
              <a:t> </a:t>
            </a:r>
            <a:r>
              <a:rPr lang="en-US" sz="2000" dirty="0" err="1"/>
              <a:t>dẹp</a:t>
            </a:r>
            <a:r>
              <a:rPr lang="en-US" sz="2000" dirty="0"/>
              <a:t> </a:t>
            </a:r>
            <a:r>
              <a:rPr lang="en-US" sz="2000" dirty="0" err="1"/>
              <a:t>đường</a:t>
            </a:r>
            <a:r>
              <a:rPr lang="en-US" sz="2000" dirty="0"/>
              <a:t> </a:t>
            </a:r>
            <a:r>
              <a:rPr lang="en-US" sz="2000" dirty="0" err="1"/>
              <a:t>phố</a:t>
            </a:r>
            <a:endParaRPr lang="en-US" sz="2000" dirty="0"/>
          </a:p>
        </p:txBody>
      </p:sp>
    </p:spTree>
    <p:extLst>
      <p:ext uri="{BB962C8B-B14F-4D97-AF65-F5344CB8AC3E}">
        <p14:creationId xmlns:p14="http://schemas.microsoft.com/office/powerpoint/2010/main" val="3074827204"/>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4" name="图片 76803" descr="PPT素材-03"/>
          <p:cNvPicPr>
            <a:picLocks noChangeAspect="1"/>
          </p:cNvPicPr>
          <p:nvPr/>
        </p:nvPicPr>
        <p:blipFill>
          <a:blip r:embed="rId4"/>
          <a:stretch>
            <a:fillRect/>
          </a:stretch>
        </p:blipFill>
        <p:spPr>
          <a:xfrm>
            <a:off x="-101600" y="-450849"/>
            <a:ext cx="12187767" cy="6849533"/>
          </a:xfrm>
          <a:prstGeom prst="rect">
            <a:avLst/>
          </a:prstGeom>
          <a:noFill/>
          <a:ln w="9525">
            <a:noFill/>
          </a:ln>
        </p:spPr>
      </p:pic>
      <p:sp>
        <p:nvSpPr>
          <p:cNvPr id="53252" name="Rectangle 4"/>
          <p:cNvSpPr/>
          <p:nvPr/>
        </p:nvSpPr>
        <p:spPr>
          <a:xfrm>
            <a:off x="2509283" y="1100769"/>
            <a:ext cx="7521944" cy="3970318"/>
          </a:xfrm>
          <a:prstGeom prst="rect">
            <a:avLst/>
          </a:prstGeom>
          <a:noFill/>
          <a:ln w="9525">
            <a:noFill/>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0" i="0" u="sng" strike="noStrike" kern="1200" cap="none" spc="0" normalizeH="0" baseline="0" noProof="0" dirty="0" err="1">
                <a:ln>
                  <a:noFill/>
                </a:ln>
                <a:solidFill>
                  <a:srgbClr val="FF0000"/>
                </a:solidFill>
                <a:effectLst/>
                <a:uLnTx/>
                <a:uFillTx/>
                <a:latin typeface="Times New Roman" pitchFamily="18" charset="0"/>
                <a:cs typeface="Times New Roman" pitchFamily="18" charset="0"/>
              </a:rPr>
              <a:t>Kết</a:t>
            </a:r>
            <a:r>
              <a:rPr kumimoji="0" lang="en-US" sz="3600" b="0" i="0" u="sng" strike="noStrike" kern="1200" cap="none" spc="0" normalizeH="0" noProof="0" dirty="0">
                <a:ln>
                  <a:noFill/>
                </a:ln>
                <a:solidFill>
                  <a:srgbClr val="FF0000"/>
                </a:solidFill>
                <a:effectLst/>
                <a:uLnTx/>
                <a:uFillTx/>
                <a:latin typeface="Times New Roman" pitchFamily="18" charset="0"/>
                <a:cs typeface="Times New Roman" pitchFamily="18" charset="0"/>
              </a:rPr>
              <a:t> </a:t>
            </a:r>
            <a:r>
              <a:rPr kumimoji="0" lang="en-US" sz="3600" b="0" i="0" u="sng" strike="noStrike" kern="1200" cap="none" spc="0" normalizeH="0" noProof="0" dirty="0" err="1">
                <a:ln>
                  <a:noFill/>
                </a:ln>
                <a:solidFill>
                  <a:srgbClr val="FF0000"/>
                </a:solidFill>
                <a:effectLst/>
                <a:uLnTx/>
                <a:uFillTx/>
                <a:latin typeface="Times New Roman" pitchFamily="18" charset="0"/>
                <a:cs typeface="Times New Roman" pitchFamily="18" charset="0"/>
              </a:rPr>
              <a:t>luận</a:t>
            </a:r>
            <a:r>
              <a:rPr kumimoji="0" lang="en-US" sz="3600" b="0" i="0" u="sng" strike="noStrike" kern="1200" cap="none" spc="0" normalizeH="0" noProof="0" dirty="0">
                <a:ln>
                  <a:noFill/>
                </a:ln>
                <a:solidFill>
                  <a:srgbClr val="FF0000"/>
                </a:solidFill>
                <a:effectLst/>
                <a:uLnTx/>
                <a:uFillTx/>
                <a:latin typeface="Times New Roman" pitchFamily="18" charset="0"/>
                <a:cs typeface="Times New Roman" pitchFamily="18"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3600" baseline="0" dirty="0" smtClean="0">
                <a:solidFill>
                  <a:prstClr val="black"/>
                </a:solidFill>
                <a:latin typeface="Times New Roman" pitchFamily="18" charset="0"/>
                <a:cs typeface="Times New Roman" pitchFamily="18" charset="0"/>
              </a:rPr>
              <a:t>     Có</a:t>
            </a:r>
            <a:r>
              <a:rPr lang="en-US" sz="3600" dirty="0" smtClean="0">
                <a:solidFill>
                  <a:prstClr val="black"/>
                </a:solidFill>
                <a:latin typeface="Times New Roman" pitchFamily="18" charset="0"/>
                <a:cs typeface="Times New Roman" pitchFamily="18" charset="0"/>
              </a:rPr>
              <a:t> </a:t>
            </a:r>
            <a:r>
              <a:rPr lang="en-US" sz="3600" dirty="0">
                <a:solidFill>
                  <a:prstClr val="black"/>
                </a:solidFill>
                <a:latin typeface="Times New Roman" pitchFamily="18" charset="0"/>
                <a:cs typeface="Times New Roman" pitchFamily="18" charset="0"/>
              </a:rPr>
              <a:t>nhiều việc tình nguyện mang lại lợi ích cho mọi người xung quanh, cho cộng đồng mà chúng ta có thể làm được. </a:t>
            </a:r>
            <a:r>
              <a:rPr lang="en-US" sz="3600" dirty="0" err="1">
                <a:solidFill>
                  <a:prstClr val="black"/>
                </a:solidFill>
                <a:latin typeface="Times New Roman" pitchFamily="18" charset="0"/>
                <a:cs typeface="Times New Roman" pitchFamily="18" charset="0"/>
              </a:rPr>
              <a:t>Tùy</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theo</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sức</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mình</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các</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em</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hãy</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luôn</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có</a:t>
            </a:r>
            <a:r>
              <a:rPr lang="en-US" sz="3600" dirty="0">
                <a:solidFill>
                  <a:prstClr val="black"/>
                </a:solidFill>
                <a:latin typeface="Times New Roman" pitchFamily="18" charset="0"/>
                <a:cs typeface="Times New Roman" pitchFamily="18" charset="0"/>
              </a:rPr>
              <a:t> ý </a:t>
            </a:r>
            <a:r>
              <a:rPr lang="en-US" sz="3600" dirty="0" err="1">
                <a:solidFill>
                  <a:prstClr val="black"/>
                </a:solidFill>
                <a:latin typeface="Times New Roman" pitchFamily="18" charset="0"/>
                <a:cs typeface="Times New Roman" pitchFamily="18" charset="0"/>
              </a:rPr>
              <a:t>thức</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giúp</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đỡ</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người</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khác</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là</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một</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việc</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tốt</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đáng</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được</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trân</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trọng</a:t>
            </a:r>
            <a:r>
              <a:rPr lang="en-US" sz="3600" dirty="0">
                <a:solidFill>
                  <a:prstClr val="black"/>
                </a:solidFill>
                <a:latin typeface="Times New Roman" pitchFamily="18" charset="0"/>
                <a:cs typeface="Times New Roman" pitchFamily="18" charset="0"/>
              </a:rPr>
              <a:t>. </a:t>
            </a:r>
            <a:endParaRPr kumimoji="0" lang="en-US" sz="3600" b="0" i="0" u="none" strike="noStrike" kern="1200" cap="none" spc="0" normalizeH="0" baseline="0" noProof="0" dirty="0">
              <a:ln>
                <a:noFill/>
              </a:ln>
              <a:solidFill>
                <a:prstClr val="black"/>
              </a:solidFill>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271773096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76804"/>
                                        </p:tgtEl>
                                        <p:attrNameLst>
                                          <p:attrName>style.visibility</p:attrName>
                                        </p:attrNameLst>
                                      </p:cBhvr>
                                      <p:to>
                                        <p:strVal val="visible"/>
                                      </p:to>
                                    </p:set>
                                    <p:animEffect transition="in" filter="barn(outVertical)">
                                      <p:cBhvr>
                                        <p:cTn id="7" dur="500"/>
                                        <p:tgtEl>
                                          <p:spTgt spid="7680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53252"/>
                                        </p:tgtEl>
                                        <p:attrNameLst>
                                          <p:attrName>style.visibility</p:attrName>
                                        </p:attrNameLst>
                                      </p:cBhvr>
                                      <p:to>
                                        <p:strVal val="visible"/>
                                      </p:to>
                                    </p:set>
                                    <p:anim calcmode="lin" valueType="num">
                                      <p:cBhvr additive="base">
                                        <p:cTn id="12" dur="500" fill="hold"/>
                                        <p:tgtEl>
                                          <p:spTgt spid="53252"/>
                                        </p:tgtEl>
                                        <p:attrNameLst>
                                          <p:attrName>ppt_x</p:attrName>
                                        </p:attrNameLst>
                                      </p:cBhvr>
                                      <p:tavLst>
                                        <p:tav tm="0">
                                          <p:val>
                                            <p:strVal val="0-#ppt_w/2"/>
                                          </p:val>
                                        </p:tav>
                                        <p:tav tm="100000">
                                          <p:val>
                                            <p:strVal val="#ppt_x"/>
                                          </p:val>
                                        </p:tav>
                                      </p:tavLst>
                                    </p:anim>
                                    <p:anim calcmode="lin" valueType="num">
                                      <p:cBhvr additive="base">
                                        <p:cTn id="13" dur="500" fill="hold"/>
                                        <p:tgtEl>
                                          <p:spTgt spid="5325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23022322-4C96-49A2-A562-B693F6287C25}"/>
              </a:ext>
            </a:extLst>
          </p:cNvPr>
          <p:cNvSpPr/>
          <p:nvPr/>
        </p:nvSpPr>
        <p:spPr>
          <a:xfrm>
            <a:off x="1050852" y="868809"/>
            <a:ext cx="9188302" cy="1048289"/>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Calibri" panose="020F0502020204030204"/>
                <a:ea typeface="+mn-ea"/>
                <a:cs typeface="+mn-cs"/>
              </a:rPr>
              <a:t>Cùng</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xem</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bài</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hát</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và</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nói</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cho</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cô</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biết</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lớn</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lên</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em</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thích</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làm</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nghề</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gì</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a:t>
            </a: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1133859"/>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2C189BEC-9A5E-4119-8D1B-8D0565351BE7}"/>
              </a:ext>
            </a:extLst>
          </p:cNvPr>
          <p:cNvSpPr/>
          <p:nvPr/>
        </p:nvSpPr>
        <p:spPr>
          <a:xfrm>
            <a:off x="978195" y="0"/>
            <a:ext cx="8335926" cy="722489"/>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2. </a:t>
            </a:r>
            <a:r>
              <a:rPr kumimoji="0" lang="en-US" sz="3200" b="0" i="0" u="none" strike="noStrike" kern="1200" cap="none" spc="0" normalizeH="0" baseline="0" noProof="0" dirty="0" err="1">
                <a:ln>
                  <a:noFill/>
                </a:ln>
                <a:solidFill>
                  <a:prstClr val="white"/>
                </a:solidFill>
                <a:effectLst/>
                <a:uLnTx/>
                <a:uFillTx/>
                <a:latin typeface="Calibri" panose="020F0502020204030204"/>
                <a:ea typeface="+mn-ea"/>
                <a:cs typeface="+mn-cs"/>
              </a:rPr>
              <a:t>Xây</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dựng</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Tủ</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sách</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ủng</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hộ</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vùng</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khó</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khăn</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a:t>
            </a: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Content Placeholder 5">
            <a:extLst>
              <a:ext uri="{FF2B5EF4-FFF2-40B4-BE49-F238E27FC236}">
                <a16:creationId xmlns:a16="http://schemas.microsoft.com/office/drawing/2014/main" xmlns="" id="{DFF1E979-3431-4D0F-AA0E-05E0CF55A54D}"/>
              </a:ext>
            </a:extLst>
          </p:cNvPr>
          <p:cNvPicPr>
            <a:picLocks noGrp="1" noChangeAspect="1"/>
          </p:cNvPicPr>
          <p:nvPr>
            <p:ph idx="1"/>
          </p:nvPr>
        </p:nvPicPr>
        <p:blipFill>
          <a:blip r:embed="rId2"/>
          <a:stretch>
            <a:fillRect/>
          </a:stretch>
        </p:blipFill>
        <p:spPr>
          <a:xfrm>
            <a:off x="1548588" y="1127402"/>
            <a:ext cx="6610350" cy="4152900"/>
          </a:xfrm>
        </p:spPr>
      </p:pic>
      <p:sp>
        <p:nvSpPr>
          <p:cNvPr id="8" name="Scroll: Vertical 7">
            <a:extLst>
              <a:ext uri="{FF2B5EF4-FFF2-40B4-BE49-F238E27FC236}">
                <a16:creationId xmlns:a16="http://schemas.microsoft.com/office/drawing/2014/main" xmlns="" id="{89844BBE-4CAD-403C-8C89-993B8DEFBBC1}"/>
              </a:ext>
            </a:extLst>
          </p:cNvPr>
          <p:cNvSpPr/>
          <p:nvPr/>
        </p:nvSpPr>
        <p:spPr>
          <a:xfrm>
            <a:off x="8729331" y="722489"/>
            <a:ext cx="3306726" cy="4674771"/>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chemeClr val="bg1"/>
                </a:solidFill>
                <a:latin typeface="Times New Roman" panose="02020603050405020304" pitchFamily="18" charset="0"/>
                <a:cs typeface="Times New Roman" panose="02020603050405020304" pitchFamily="18" charset="0"/>
              </a:rPr>
              <a:t>Kế</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hoạch</a:t>
            </a:r>
            <a:r>
              <a:rPr lang="en-US" sz="3200" dirty="0">
                <a:solidFill>
                  <a:schemeClr val="bg1"/>
                </a:solidFill>
                <a:latin typeface="Times New Roman" panose="02020603050405020304" pitchFamily="18" charset="0"/>
                <a:cs typeface="Times New Roman" panose="02020603050405020304" pitchFamily="18" charset="0"/>
              </a:rPr>
              <a:t> bao </a:t>
            </a:r>
            <a:r>
              <a:rPr lang="en-US" sz="3200" dirty="0" err="1">
                <a:solidFill>
                  <a:schemeClr val="bg1"/>
                </a:solidFill>
                <a:latin typeface="Times New Roman" panose="02020603050405020304" pitchFamily="18" charset="0"/>
                <a:cs typeface="Times New Roman" panose="02020603050405020304" pitchFamily="18" charset="0"/>
              </a:rPr>
              <a:t>gồm</a:t>
            </a:r>
            <a:r>
              <a:rPr lang="en-US" sz="3200" dirty="0">
                <a:solidFill>
                  <a:schemeClr val="bg1"/>
                </a:solidFill>
                <a:latin typeface="Times New Roman" panose="02020603050405020304" pitchFamily="18" charset="0"/>
                <a:cs typeface="Times New Roman" panose="02020603050405020304" pitchFamily="18" charset="0"/>
              </a:rPr>
              <a:t>:</a:t>
            </a:r>
          </a:p>
          <a:p>
            <a:pPr marL="0" marR="0">
              <a:lnSpc>
                <a:spcPct val="107000"/>
              </a:lnSpc>
              <a:spcBef>
                <a:spcPts val="0"/>
              </a:spcBef>
              <a:spcAft>
                <a:spcPts val="800"/>
              </a:spcAft>
            </a:pPr>
            <a:r>
              <a:rPr lang="en-US" sz="3200" dirty="0">
                <a:solidFill>
                  <a:schemeClr val="bg1"/>
                </a:solidFill>
                <a:latin typeface="+mj-lt"/>
                <a:ea typeface="Calibri" panose="020F0502020204030204" pitchFamily="34" charset="0"/>
                <a:cs typeface="Times New Roman" panose="02020603050405020304" pitchFamily="18" charset="0"/>
              </a:rPr>
              <a:t>C</a:t>
            </a:r>
            <a:r>
              <a:rPr lang="vi-VN" sz="3200" dirty="0">
                <a:solidFill>
                  <a:schemeClr val="bg1"/>
                </a:solidFill>
                <a:effectLst/>
                <a:latin typeface="+mj-lt"/>
                <a:ea typeface="Calibri" panose="020F0502020204030204" pitchFamily="34" charset="0"/>
                <a:cs typeface="Times New Roman" panose="02020603050405020304" pitchFamily="18" charset="0"/>
              </a:rPr>
              <a:t>ách thực hiện, lí do nhóm muốn thực hiện kế hoạch,... </a:t>
            </a:r>
            <a:endParaRPr lang="en-US" sz="3200" dirty="0">
              <a:solidFill>
                <a:schemeClr val="bg1"/>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62032415"/>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87705A2C-BB27-473D-8631-29BA2900E5B2}"/>
              </a:ext>
            </a:extLst>
          </p:cNvPr>
          <p:cNvPicPr>
            <a:picLocks noChangeAspect="1"/>
          </p:cNvPicPr>
          <p:nvPr/>
        </p:nvPicPr>
        <p:blipFill>
          <a:blip r:embed="rId2"/>
          <a:stretch>
            <a:fillRect/>
          </a:stretch>
        </p:blipFill>
        <p:spPr>
          <a:xfrm>
            <a:off x="2710414" y="857869"/>
            <a:ext cx="6337006" cy="4640925"/>
          </a:xfrm>
          <a:prstGeom prst="rect">
            <a:avLst/>
          </a:prstGeom>
        </p:spPr>
      </p:pic>
      <p:sp>
        <p:nvSpPr>
          <p:cNvPr id="6" name="Rectangle 5">
            <a:extLst>
              <a:ext uri="{FF2B5EF4-FFF2-40B4-BE49-F238E27FC236}">
                <a16:creationId xmlns:a16="http://schemas.microsoft.com/office/drawing/2014/main" xmlns="" id="{138B13CC-DD90-48BB-AE16-E279451AF61F}"/>
              </a:ext>
            </a:extLst>
          </p:cNvPr>
          <p:cNvSpPr/>
          <p:nvPr/>
        </p:nvSpPr>
        <p:spPr>
          <a:xfrm>
            <a:off x="2464095" y="35518"/>
            <a:ext cx="6337005" cy="722489"/>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3200" dirty="0">
                <a:solidFill>
                  <a:schemeClr val="bg1"/>
                </a:solidFill>
                <a:effectLst/>
                <a:latin typeface="Times New Roman" panose="02020603050405020304" pitchFamily="18" charset="0"/>
                <a:ea typeface="Calibri" panose="020F0502020204030204" pitchFamily="34" charset="0"/>
              </a:rPr>
              <a:t>Nội dung hình vẽ là gì?</a:t>
            </a:r>
            <a:endParaRPr kumimoji="0" lang="en-US" sz="32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xmlns="" id="{61FCF091-9A0C-48D7-B003-EDF8B5F1976D}"/>
              </a:ext>
            </a:extLst>
          </p:cNvPr>
          <p:cNvSpPr/>
          <p:nvPr/>
        </p:nvSpPr>
        <p:spPr>
          <a:xfrm>
            <a:off x="930965" y="4893619"/>
            <a:ext cx="10368516" cy="121035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algn="just">
              <a:lnSpc>
                <a:spcPct val="107000"/>
              </a:lnSpc>
              <a:spcBef>
                <a:spcPts val="0"/>
              </a:spcBef>
              <a:spcAft>
                <a:spcPts val="800"/>
              </a:spcAft>
            </a:pPr>
            <a:r>
              <a:rPr lang="en-US" sz="2400" dirty="0" smtClean="0">
                <a:solidFill>
                  <a:schemeClr val="bg2">
                    <a:lumMod val="10000"/>
                  </a:schemeClr>
                </a:solidFill>
                <a:latin typeface="Times New Roman" panose="02020603050405020304" pitchFamily="18" charset="0"/>
                <a:ea typeface="Calibri" panose="020F0502020204030204" pitchFamily="34" charset="0"/>
                <a:cs typeface="Times New Roman" panose="02020603050405020304" pitchFamily="18" charset="0"/>
              </a:rPr>
              <a:t>     Mỗi n</a:t>
            </a:r>
            <a:r>
              <a:rPr lang="vi-VN" sz="2400" dirty="0" smtClean="0">
                <a:solidFill>
                  <a:schemeClr val="bg2">
                    <a:lumMod val="10000"/>
                  </a:schemeClr>
                </a:solidFill>
                <a:effectLst/>
                <a:latin typeface="Times New Roman" panose="02020603050405020304" pitchFamily="18" charset="0"/>
                <a:ea typeface="Calibri" panose="020F0502020204030204" pitchFamily="34" charset="0"/>
                <a:cs typeface="Times New Roman" panose="02020603050405020304" pitchFamily="18" charset="0"/>
              </a:rPr>
              <a:t>gười </a:t>
            </a:r>
            <a:r>
              <a:rPr lang="vi-VN" sz="2400" dirty="0">
                <a:solidFill>
                  <a:schemeClr val="bg2">
                    <a:lumMod val="10000"/>
                  </a:schemeClr>
                </a:solidFill>
                <a:effectLst/>
                <a:latin typeface="Times New Roman" panose="02020603050405020304" pitchFamily="18" charset="0"/>
                <a:ea typeface="Calibri" panose="020F0502020204030204" pitchFamily="34" charset="0"/>
                <a:cs typeface="Times New Roman" panose="02020603050405020304" pitchFamily="18" charset="0"/>
              </a:rPr>
              <a:t>làm các nghề nghiệp khác nhau, nhưng đều chung một mục đích là tạo ra của cải vật chất và những giá trị tốt đẹp cho cuộc sống. Vì vậy, nghề nghiệp nào cũng quý và đáng trân trọng. </a:t>
            </a:r>
            <a:endParaRPr lang="en-US" sz="2400" dirty="0">
              <a:solidFill>
                <a:schemeClr val="bg2">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angle 7">
            <a:extLst>
              <a:ext uri="{FF2B5EF4-FFF2-40B4-BE49-F238E27FC236}">
                <a16:creationId xmlns:a16="http://schemas.microsoft.com/office/drawing/2014/main" xmlns="" id="{61FCF091-9A0C-48D7-B003-EDF8B5F1976D}"/>
              </a:ext>
            </a:extLst>
          </p:cNvPr>
          <p:cNvSpPr/>
          <p:nvPr/>
        </p:nvSpPr>
        <p:spPr>
          <a:xfrm>
            <a:off x="930965" y="4893619"/>
            <a:ext cx="10368516" cy="121035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algn="just">
              <a:lnSpc>
                <a:spcPct val="107000"/>
              </a:lnSpc>
              <a:spcBef>
                <a:spcPts val="0"/>
              </a:spcBef>
              <a:spcAft>
                <a:spcPts val="800"/>
              </a:spcAft>
            </a:pPr>
            <a:r>
              <a:rPr lang="en-US" sz="2400" smtClean="0">
                <a:solidFill>
                  <a:schemeClr val="bg2">
                    <a:lumMod val="1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Nghề nghiệp tạo ra</a:t>
            </a:r>
            <a:r>
              <a:rPr lang="vi-VN" sz="240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22196335"/>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Text&#10;&#10;Description automatically generated">
            <a:extLst>
              <a:ext uri="{FF2B5EF4-FFF2-40B4-BE49-F238E27FC236}">
                <a16:creationId xmlns:a16="http://schemas.microsoft.com/office/drawing/2014/main" xmlns="" id="{1E305A19-1FBC-445C-BDB9-0E2F35B4E18B}"/>
              </a:ext>
            </a:extLst>
          </p:cNvPr>
          <p:cNvPicPr>
            <a:picLocks noGrp="1" noChangeAspect="1"/>
          </p:cNvPicPr>
          <p:nvPr>
            <p:ph idx="1"/>
          </p:nvPr>
        </p:nvPicPr>
        <p:blipFill>
          <a:blip r:embed="rId2"/>
          <a:stretch>
            <a:fillRect/>
          </a:stretch>
        </p:blipFill>
        <p:spPr>
          <a:xfrm>
            <a:off x="643467" y="1269598"/>
            <a:ext cx="10905066" cy="2808054"/>
          </a:xfrm>
          <a:prstGeom prst="rect">
            <a:avLst/>
          </a:prstGeom>
        </p:spPr>
      </p:pic>
    </p:spTree>
    <p:extLst>
      <p:ext uri="{BB962C8B-B14F-4D97-AF65-F5344CB8AC3E}">
        <p14:creationId xmlns:p14="http://schemas.microsoft.com/office/powerpoint/2010/main" val="1702343319"/>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11000" b="-11000"/>
          </a:stretch>
        </a:blipFill>
        <a:effectLst/>
      </p:bgPr>
    </p:bg>
    <p:spTree>
      <p:nvGrpSpPr>
        <p:cNvPr id="1" name=""/>
        <p:cNvGrpSpPr/>
        <p:nvPr/>
      </p:nvGrpSpPr>
      <p:grpSpPr>
        <a:xfrm>
          <a:off x="0" y="0"/>
          <a:ext cx="0" cy="0"/>
          <a:chOff x="0" y="0"/>
          <a:chExt cx="0" cy="0"/>
        </a:xfrm>
      </p:grpSpPr>
      <p:sp>
        <p:nvSpPr>
          <p:cNvPr id="2" name="Rectangle 1"/>
          <p:cNvSpPr/>
          <p:nvPr/>
        </p:nvSpPr>
        <p:spPr>
          <a:xfrm>
            <a:off x="3143250" y="419100"/>
            <a:ext cx="6419850" cy="59055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Câu</a:t>
            </a:r>
            <a:r>
              <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hỏi</a:t>
            </a:r>
            <a:r>
              <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1</a:t>
            </a:r>
          </a:p>
        </p:txBody>
      </p:sp>
      <p:sp>
        <p:nvSpPr>
          <p:cNvPr id="3" name="Rectangle 2"/>
          <p:cNvSpPr/>
          <p:nvPr/>
        </p:nvSpPr>
        <p:spPr>
          <a:xfrm>
            <a:off x="1314450" y="1371600"/>
            <a:ext cx="9886950" cy="4076700"/>
          </a:xfrm>
          <a:prstGeom prst="rect">
            <a:avLst/>
          </a:prstGeom>
          <a:solidFill>
            <a:srgbClr val="7030A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1107740" y="1786235"/>
            <a:ext cx="10300384" cy="1754326"/>
          </a:xfrm>
          <a:prstGeom prst="rect">
            <a:avLst/>
          </a:prstGeom>
          <a:noFill/>
        </p:spPr>
        <p:txBody>
          <a:bodyPr wrap="none" lIns="91440" tIns="45720" rIns="91440" bIns="45720">
            <a:spAutoFit/>
          </a:bodyPr>
          <a:lstStyle/>
          <a:p>
            <a:pPr lvl="0" algn="ctr">
              <a:defRPr/>
            </a:pPr>
            <a:r>
              <a:rPr lang="en-US" sz="5400" dirty="0">
                <a:ln w="0"/>
                <a:solidFill>
                  <a:prstClr val="black"/>
                </a:solidFill>
                <a:effectLst>
                  <a:outerShdw blurRad="38100" dist="19050" dir="2700000" algn="tl" rotWithShape="0">
                    <a:prstClr val="black">
                      <a:alpha val="40000"/>
                    </a:prstClr>
                  </a:outerShdw>
                </a:effectLst>
                <a:highlight>
                  <a:srgbClr val="FFFF00"/>
                </a:highlight>
              </a:rPr>
              <a:t>Gia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đình</a:t>
            </a:r>
            <a:r>
              <a:rPr lang="en-US" sz="5400" dirty="0">
                <a:ln w="0"/>
                <a:solidFill>
                  <a:prstClr val="black"/>
                </a:solidFill>
                <a:effectLst>
                  <a:outerShdw blurRad="38100" dist="19050" dir="2700000" algn="tl" rotWithShape="0">
                    <a:prstClr val="black">
                      <a:alpha val="40000"/>
                    </a:prstClr>
                  </a:outerShdw>
                </a:effectLst>
                <a:highlight>
                  <a:srgbClr val="FFFF00"/>
                </a:highlight>
              </a:rPr>
              <a:t>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có</a:t>
            </a:r>
            <a:r>
              <a:rPr lang="en-US" sz="5400" dirty="0">
                <a:ln w="0"/>
                <a:solidFill>
                  <a:prstClr val="black"/>
                </a:solidFill>
                <a:effectLst>
                  <a:outerShdw blurRad="38100" dist="19050" dir="2700000" algn="tl" rotWithShape="0">
                    <a:prstClr val="black">
                      <a:alpha val="40000"/>
                    </a:prstClr>
                  </a:outerShdw>
                </a:effectLst>
                <a:highlight>
                  <a:srgbClr val="FFFF00"/>
                </a:highlight>
              </a:rPr>
              <a:t>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bố</a:t>
            </a:r>
            <a:r>
              <a:rPr lang="en-US" sz="5400" dirty="0">
                <a:ln w="0"/>
                <a:solidFill>
                  <a:prstClr val="black"/>
                </a:solidFill>
                <a:effectLst>
                  <a:outerShdw blurRad="38100" dist="19050" dir="2700000" algn="tl" rotWithShape="0">
                    <a:prstClr val="black">
                      <a:alpha val="40000"/>
                    </a:prstClr>
                  </a:outerShdw>
                </a:effectLst>
                <a:highlight>
                  <a:srgbClr val="FFFF00"/>
                </a:highlight>
              </a:rPr>
              <a:t>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mẹ</a:t>
            </a:r>
            <a:r>
              <a:rPr lang="en-US" sz="5400" dirty="0">
                <a:ln w="0"/>
                <a:solidFill>
                  <a:prstClr val="black"/>
                </a:solidFill>
                <a:effectLst>
                  <a:outerShdw blurRad="38100" dist="19050" dir="2700000" algn="tl" rotWithShape="0">
                    <a:prstClr val="black">
                      <a:alpha val="40000"/>
                    </a:prstClr>
                  </a:outerShdw>
                </a:effectLst>
                <a:highlight>
                  <a:srgbClr val="FFFF00"/>
                </a:highlight>
              </a:rPr>
              <a:t>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và</a:t>
            </a:r>
            <a:r>
              <a:rPr lang="en-US" sz="5400" dirty="0">
                <a:ln w="0"/>
                <a:solidFill>
                  <a:prstClr val="black"/>
                </a:solidFill>
                <a:effectLst>
                  <a:outerShdw blurRad="38100" dist="19050" dir="2700000" algn="tl" rotWithShape="0">
                    <a:prstClr val="black">
                      <a:alpha val="40000"/>
                    </a:prstClr>
                  </a:outerShdw>
                </a:effectLst>
                <a:highlight>
                  <a:srgbClr val="FFFF00"/>
                </a:highlight>
              </a:rPr>
              <a:t> con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là</a:t>
            </a:r>
            <a:r>
              <a:rPr lang="en-US" sz="5400" dirty="0">
                <a:ln w="0"/>
                <a:solidFill>
                  <a:prstClr val="black"/>
                </a:solidFill>
                <a:effectLst>
                  <a:outerShdw blurRad="38100" dist="19050" dir="2700000" algn="tl" rotWithShape="0">
                    <a:prstClr val="black">
                      <a:alpha val="40000"/>
                    </a:prstClr>
                  </a:outerShdw>
                </a:effectLst>
                <a:highlight>
                  <a:srgbClr val="FFFF00"/>
                </a:highlight>
              </a:rPr>
              <a:t>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gia</a:t>
            </a:r>
            <a:r>
              <a:rPr lang="en-US" sz="5400" dirty="0">
                <a:ln w="0"/>
                <a:solidFill>
                  <a:prstClr val="black"/>
                </a:solidFill>
                <a:effectLst>
                  <a:outerShdw blurRad="38100" dist="19050" dir="2700000" algn="tl" rotWithShape="0">
                    <a:prstClr val="black">
                      <a:alpha val="40000"/>
                    </a:prstClr>
                  </a:outerShdw>
                </a:effectLst>
                <a:highlight>
                  <a:srgbClr val="FFFF00"/>
                </a:highlight>
              </a:rPr>
              <a:t>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đình</a:t>
            </a:r>
            <a:endParaRPr lang="en-US" sz="5400" dirty="0">
              <a:ln w="0"/>
              <a:solidFill>
                <a:prstClr val="black"/>
              </a:solidFill>
              <a:effectLst>
                <a:outerShdw blurRad="38100" dist="19050" dir="2700000" algn="tl" rotWithShape="0">
                  <a:prstClr val="black">
                    <a:alpha val="40000"/>
                  </a:prstClr>
                </a:outerShdw>
              </a:effectLst>
              <a:highlight>
                <a:srgbClr val="FFFF00"/>
              </a:highlight>
            </a:endParaRPr>
          </a:p>
          <a:p>
            <a:pPr lvl="0" algn="ctr">
              <a:defRPr/>
            </a:pPr>
            <a:r>
              <a:rPr lang="en-US" sz="5400" dirty="0">
                <a:ln w="0"/>
                <a:solidFill>
                  <a:prstClr val="black"/>
                </a:solidFill>
                <a:effectLst>
                  <a:outerShdw blurRad="38100" dist="19050" dir="2700000" algn="tl" rotWithShape="0">
                    <a:prstClr val="black">
                      <a:alpha val="40000"/>
                    </a:prstClr>
                  </a:outerShdw>
                </a:effectLst>
                <a:highlight>
                  <a:srgbClr val="FFFF00"/>
                </a:highlight>
                <a:latin typeface="Calibri" panose="020F0502020204030204"/>
              </a:rPr>
              <a:t>m</a:t>
            </a:r>
            <a:r>
              <a:rPr kumimoji="0" lang="en-US" sz="54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highlight>
                  <a:srgbClr val="FFFF00"/>
                </a:highlight>
                <a:uLnTx/>
                <a:uFillTx/>
                <a:latin typeface="Calibri" panose="020F0502020204030204"/>
              </a:rPr>
              <a:t>ấy</a:t>
            </a:r>
            <a:r>
              <a:rPr kumimoji="0" lang="en-US" sz="5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highlight>
                  <a:srgbClr val="FFFF00"/>
                </a:highlight>
                <a:uLnTx/>
                <a:uFillTx/>
                <a:latin typeface="Calibri" panose="020F0502020204030204"/>
              </a:rPr>
              <a:t> </a:t>
            </a:r>
            <a:r>
              <a:rPr kumimoji="0" lang="en-US" sz="54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highlight>
                  <a:srgbClr val="FFFF00"/>
                </a:highlight>
                <a:uLnTx/>
                <a:uFillTx/>
                <a:latin typeface="Calibri" panose="020F0502020204030204"/>
              </a:rPr>
              <a:t>thế</a:t>
            </a:r>
            <a:r>
              <a:rPr kumimoji="0" lang="en-US" sz="5400" b="0" i="0" u="none" strike="noStrike" kern="1200" cap="none" spc="0" normalizeH="0" noProof="0" dirty="0">
                <a:ln w="0"/>
                <a:solidFill>
                  <a:prstClr val="black"/>
                </a:solidFill>
                <a:effectLst>
                  <a:outerShdw blurRad="38100" dist="19050" dir="2700000" algn="tl" rotWithShape="0">
                    <a:prstClr val="black">
                      <a:alpha val="40000"/>
                    </a:prstClr>
                  </a:outerShdw>
                </a:effectLst>
                <a:highlight>
                  <a:srgbClr val="FFFF00"/>
                </a:highlight>
                <a:uLnTx/>
                <a:uFillTx/>
                <a:latin typeface="Calibri" panose="020F0502020204030204"/>
              </a:rPr>
              <a:t> </a:t>
            </a:r>
            <a:r>
              <a:rPr kumimoji="0" lang="en-US" sz="5400" b="0" i="0" u="none" strike="noStrike" kern="1200" cap="none" spc="0" normalizeH="0" noProof="0" dirty="0" err="1">
                <a:ln w="0"/>
                <a:solidFill>
                  <a:prstClr val="black"/>
                </a:solidFill>
                <a:effectLst>
                  <a:outerShdw blurRad="38100" dist="19050" dir="2700000" algn="tl" rotWithShape="0">
                    <a:prstClr val="black">
                      <a:alpha val="40000"/>
                    </a:prstClr>
                  </a:outerShdw>
                </a:effectLst>
                <a:highlight>
                  <a:srgbClr val="FFFF00"/>
                </a:highlight>
                <a:uLnTx/>
                <a:uFillTx/>
                <a:latin typeface="Calibri" panose="020F0502020204030204"/>
              </a:rPr>
              <a:t>hệ</a:t>
            </a:r>
            <a:r>
              <a:rPr kumimoji="0" lang="en-US" sz="5400" b="0" i="0" u="none" strike="noStrike" kern="1200" cap="none" spc="0" normalizeH="0" noProof="0" dirty="0">
                <a:ln w="0"/>
                <a:solidFill>
                  <a:prstClr val="black"/>
                </a:solidFill>
                <a:effectLst>
                  <a:outerShdw blurRad="38100" dist="19050" dir="2700000" algn="tl" rotWithShape="0">
                    <a:prstClr val="black">
                      <a:alpha val="40000"/>
                    </a:prstClr>
                  </a:outerShdw>
                </a:effectLst>
                <a:highlight>
                  <a:srgbClr val="FFFF00"/>
                </a:highlight>
                <a:uLnTx/>
                <a:uFillTx/>
                <a:latin typeface="Calibri" panose="020F0502020204030204"/>
              </a:rPr>
              <a:t>?</a:t>
            </a:r>
            <a:endParaRPr kumimoji="0" lang="en-US" sz="5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highlight>
                <a:srgbClr val="FFFF00"/>
              </a:highlight>
              <a:uLnTx/>
              <a:uFillTx/>
              <a:latin typeface="Calibri" panose="020F0502020204030204"/>
            </a:endParaRPr>
          </a:p>
        </p:txBody>
      </p:sp>
      <p:sp>
        <p:nvSpPr>
          <p:cNvPr id="5" name="Rectangle 4"/>
          <p:cNvSpPr/>
          <p:nvPr/>
        </p:nvSpPr>
        <p:spPr>
          <a:xfrm>
            <a:off x="3846056" y="4343400"/>
            <a:ext cx="4823756"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w="0"/>
                <a:solidFill>
                  <a:srgbClr val="FF0000"/>
                </a:solidFill>
                <a:effectLst>
                  <a:outerShdw blurRad="38100" dist="19050" dir="2700000" algn="tl" rotWithShape="0">
                    <a:prstClr val="black">
                      <a:alpha val="40000"/>
                    </a:prstClr>
                  </a:outerShdw>
                </a:effectLst>
                <a:uLnTx/>
                <a:uFillTx/>
                <a:latin typeface="Calibri" panose="020F0502020204030204"/>
                <a:ea typeface="+mn-ea"/>
                <a:cs typeface="+mn-cs"/>
              </a:rPr>
              <a:t>Đáp</a:t>
            </a:r>
            <a:r>
              <a:rPr kumimoji="0" lang="en-US" sz="5400" b="0" i="0" u="none" strike="noStrike" kern="1200" cap="none" spc="0" normalizeH="0" baseline="0" noProof="0" dirty="0">
                <a:ln w="0"/>
                <a:solidFill>
                  <a:srgbClr val="FF0000"/>
                </a:solidFill>
                <a:effectLst>
                  <a:outerShdw blurRad="38100" dist="19050" dir="2700000" algn="tl" rotWithShape="0">
                    <a:prstClr val="black">
                      <a:alpha val="40000"/>
                    </a:prstClr>
                  </a:outerShdw>
                </a:effectLst>
                <a:uLnTx/>
                <a:uFillTx/>
                <a:latin typeface="Calibri" panose="020F0502020204030204"/>
                <a:ea typeface="+mn-ea"/>
                <a:cs typeface="+mn-cs"/>
              </a:rPr>
              <a:t> </a:t>
            </a:r>
            <a:r>
              <a:rPr kumimoji="0" lang="en-US" sz="5400" b="0" i="0" u="none" strike="noStrike" kern="1200" cap="none" spc="0" normalizeH="0" baseline="0" noProof="0" dirty="0" err="1">
                <a:ln w="0"/>
                <a:solidFill>
                  <a:srgbClr val="FF0000"/>
                </a:solidFill>
                <a:effectLst>
                  <a:outerShdw blurRad="38100" dist="19050" dir="2700000" algn="tl" rotWithShape="0">
                    <a:prstClr val="black">
                      <a:alpha val="40000"/>
                    </a:prstClr>
                  </a:outerShdw>
                </a:effectLst>
                <a:uLnTx/>
                <a:uFillTx/>
                <a:latin typeface="Calibri" panose="020F0502020204030204"/>
                <a:ea typeface="+mn-ea"/>
                <a:cs typeface="+mn-cs"/>
              </a:rPr>
              <a:t>án</a:t>
            </a:r>
            <a:r>
              <a:rPr kumimoji="0" lang="en-US" sz="5400" b="0" i="0" u="none" strike="noStrike" kern="1200" cap="none" spc="0" normalizeH="0" baseline="0" noProof="0" dirty="0">
                <a:ln w="0"/>
                <a:solidFill>
                  <a:srgbClr val="FF0000"/>
                </a:solidFill>
                <a:effectLst>
                  <a:outerShdw blurRad="38100" dist="19050" dir="2700000" algn="tl" rotWithShape="0">
                    <a:prstClr val="black">
                      <a:alpha val="40000"/>
                    </a:prstClr>
                  </a:outerShdw>
                </a:effectLst>
                <a:uLnTx/>
                <a:uFillTx/>
                <a:latin typeface="Calibri" panose="020F0502020204030204"/>
                <a:ea typeface="+mn-ea"/>
                <a:cs typeface="+mn-cs"/>
              </a:rPr>
              <a:t>: 2 </a:t>
            </a:r>
            <a:r>
              <a:rPr kumimoji="0" lang="en-US" sz="5400" b="0" i="0" u="none" strike="noStrike" kern="1200" cap="none" spc="0" normalizeH="0" baseline="0" noProof="0" dirty="0" err="1">
                <a:ln w="0"/>
                <a:solidFill>
                  <a:srgbClr val="FF0000"/>
                </a:solidFill>
                <a:effectLst>
                  <a:outerShdw blurRad="38100" dist="19050" dir="2700000" algn="tl" rotWithShape="0">
                    <a:prstClr val="black">
                      <a:alpha val="40000"/>
                    </a:prstClr>
                  </a:outerShdw>
                </a:effectLst>
                <a:uLnTx/>
                <a:uFillTx/>
                <a:latin typeface="Calibri" panose="020F0502020204030204"/>
                <a:ea typeface="+mn-ea"/>
                <a:cs typeface="+mn-cs"/>
              </a:rPr>
              <a:t>thế</a:t>
            </a:r>
            <a:r>
              <a:rPr kumimoji="0" lang="en-US" sz="5400" b="0" i="0" u="none" strike="noStrike" kern="1200" cap="none" spc="0" normalizeH="0" noProof="0" dirty="0">
                <a:ln w="0"/>
                <a:solidFill>
                  <a:srgbClr val="FF0000"/>
                </a:solidFill>
                <a:effectLst>
                  <a:outerShdw blurRad="38100" dist="19050" dir="2700000" algn="tl" rotWithShape="0">
                    <a:prstClr val="black">
                      <a:alpha val="40000"/>
                    </a:prstClr>
                  </a:outerShdw>
                </a:effectLst>
                <a:uLnTx/>
                <a:uFillTx/>
                <a:latin typeface="Calibri" panose="020F0502020204030204"/>
                <a:ea typeface="+mn-ea"/>
                <a:cs typeface="+mn-cs"/>
              </a:rPr>
              <a:t> </a:t>
            </a:r>
            <a:r>
              <a:rPr kumimoji="0" lang="en-US" sz="5400" b="0" i="0" u="none" strike="noStrike" kern="1200" cap="none" spc="0" normalizeH="0" noProof="0" dirty="0" err="1">
                <a:ln w="0"/>
                <a:solidFill>
                  <a:srgbClr val="FF0000"/>
                </a:solidFill>
                <a:effectLst>
                  <a:outerShdw blurRad="38100" dist="19050" dir="2700000" algn="tl" rotWithShape="0">
                    <a:prstClr val="black">
                      <a:alpha val="40000"/>
                    </a:prstClr>
                  </a:outerShdw>
                </a:effectLst>
                <a:uLnTx/>
                <a:uFillTx/>
                <a:latin typeface="Calibri" panose="020F0502020204030204"/>
                <a:ea typeface="+mn-ea"/>
                <a:cs typeface="+mn-cs"/>
              </a:rPr>
              <a:t>hệ</a:t>
            </a:r>
            <a:endParaRPr kumimoji="0" lang="en-US" sz="5400" b="0" i="0" u="none" strike="noStrike" kern="1200" cap="none" spc="0" normalizeH="0" baseline="0" noProof="0" dirty="0">
              <a:ln w="0"/>
              <a:solidFill>
                <a:srgbClr val="FF0000"/>
              </a:solidFill>
              <a:effectLst>
                <a:outerShdw blurRad="38100" dist="19050" dir="2700000" algn="tl" rotWithShape="0">
                  <a:prstClr val="black">
                    <a:alpha val="40000"/>
                  </a:prstClr>
                </a:outerShdw>
              </a:effectLst>
              <a:uLnTx/>
              <a:uFillTx/>
              <a:latin typeface="Calibri" panose="020F0502020204030204"/>
              <a:ea typeface="+mn-ea"/>
              <a:cs typeface="+mn-cs"/>
            </a:endParaRPr>
          </a:p>
        </p:txBody>
      </p:sp>
      <p:sp>
        <p:nvSpPr>
          <p:cNvPr id="7" name="Pentagon 6">
            <a:hlinkClick r:id="rId6" action="ppaction://hlinksldjump"/>
          </p:cNvPr>
          <p:cNvSpPr/>
          <p:nvPr/>
        </p:nvSpPr>
        <p:spPr>
          <a:xfrm>
            <a:off x="10256039" y="5862935"/>
            <a:ext cx="1790700" cy="819150"/>
          </a:xfrm>
          <a:prstGeom prst="homePlat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Quay </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lại</a:t>
            </a:r>
            <a:endPar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6" name="bensound-creativemind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43575" y="-871835"/>
            <a:ext cx="609600" cy="609600"/>
          </a:xfrm>
          <a:prstGeom prst="rect">
            <a:avLst/>
          </a:prstGeom>
        </p:spPr>
      </p:pic>
    </p:spTree>
    <p:extLst>
      <p:ext uri="{BB962C8B-B14F-4D97-AF65-F5344CB8AC3E}">
        <p14:creationId xmlns:p14="http://schemas.microsoft.com/office/powerpoint/2010/main" val="3800963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47252"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1000" fill="hold"/>
                                        <p:tgtEl>
                                          <p:spTgt spid="4"/>
                                        </p:tgtEl>
                                        <p:attrNameLst>
                                          <p:attrName>ppt_w</p:attrName>
                                        </p:attrNameLst>
                                      </p:cBhvr>
                                      <p:tavLst>
                                        <p:tav tm="0">
                                          <p:val>
                                            <p:fltVal val="0"/>
                                          </p:val>
                                        </p:tav>
                                        <p:tav tm="100000">
                                          <p:val>
                                            <p:strVal val="#ppt_w"/>
                                          </p:val>
                                        </p:tav>
                                      </p:tavLst>
                                    </p:anim>
                                    <p:anim calcmode="lin" valueType="num">
                                      <p:cBhvr>
                                        <p:cTn id="12" dur="1000" fill="hold"/>
                                        <p:tgtEl>
                                          <p:spTgt spid="4"/>
                                        </p:tgtEl>
                                        <p:attrNameLst>
                                          <p:attrName>ppt_h</p:attrName>
                                        </p:attrNameLst>
                                      </p:cBhvr>
                                      <p:tavLst>
                                        <p:tav tm="0">
                                          <p:val>
                                            <p:fltVal val="0"/>
                                          </p:val>
                                        </p:tav>
                                        <p:tav tm="100000">
                                          <p:val>
                                            <p:strVal val="#ppt_h"/>
                                          </p:val>
                                        </p:tav>
                                      </p:tavLst>
                                    </p:anim>
                                    <p:anim calcmode="lin" valueType="num">
                                      <p:cBhvr>
                                        <p:cTn id="13" dur="1000" fill="hold"/>
                                        <p:tgtEl>
                                          <p:spTgt spid="4"/>
                                        </p:tgtEl>
                                        <p:attrNameLst>
                                          <p:attrName>style.rotation</p:attrName>
                                        </p:attrNameLst>
                                      </p:cBhvr>
                                      <p:tavLst>
                                        <p:tav tm="0">
                                          <p:val>
                                            <p:fltVal val="90"/>
                                          </p:val>
                                        </p:tav>
                                        <p:tav tm="100000">
                                          <p:val>
                                            <p:fltVal val="0"/>
                                          </p:val>
                                        </p:tav>
                                      </p:tavLst>
                                    </p:anim>
                                    <p:animEffect transition="in" filter="fade">
                                      <p:cBhvr>
                                        <p:cTn id="14" dur="1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down)">
                                      <p:cBhvr>
                                        <p:cTn id="19" dur="580">
                                          <p:stCondLst>
                                            <p:cond delay="0"/>
                                          </p:stCondLst>
                                        </p:cTn>
                                        <p:tgtEl>
                                          <p:spTgt spid="5"/>
                                        </p:tgtEl>
                                      </p:cBhvr>
                                    </p:animEffect>
                                    <p:anim calcmode="lin" valueType="num">
                                      <p:cBhvr>
                                        <p:cTn id="20"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5" dur="26">
                                          <p:stCondLst>
                                            <p:cond delay="650"/>
                                          </p:stCondLst>
                                        </p:cTn>
                                        <p:tgtEl>
                                          <p:spTgt spid="5"/>
                                        </p:tgtEl>
                                      </p:cBhvr>
                                      <p:to x="100000" y="60000"/>
                                    </p:animScale>
                                    <p:animScale>
                                      <p:cBhvr>
                                        <p:cTn id="26" dur="166" decel="50000">
                                          <p:stCondLst>
                                            <p:cond delay="676"/>
                                          </p:stCondLst>
                                        </p:cTn>
                                        <p:tgtEl>
                                          <p:spTgt spid="5"/>
                                        </p:tgtEl>
                                      </p:cBhvr>
                                      <p:to x="100000" y="100000"/>
                                    </p:animScale>
                                    <p:animScale>
                                      <p:cBhvr>
                                        <p:cTn id="27" dur="26">
                                          <p:stCondLst>
                                            <p:cond delay="1312"/>
                                          </p:stCondLst>
                                        </p:cTn>
                                        <p:tgtEl>
                                          <p:spTgt spid="5"/>
                                        </p:tgtEl>
                                      </p:cBhvr>
                                      <p:to x="100000" y="80000"/>
                                    </p:animScale>
                                    <p:animScale>
                                      <p:cBhvr>
                                        <p:cTn id="28" dur="166" decel="50000">
                                          <p:stCondLst>
                                            <p:cond delay="1338"/>
                                          </p:stCondLst>
                                        </p:cTn>
                                        <p:tgtEl>
                                          <p:spTgt spid="5"/>
                                        </p:tgtEl>
                                      </p:cBhvr>
                                      <p:to x="100000" y="100000"/>
                                    </p:animScale>
                                    <p:animScale>
                                      <p:cBhvr>
                                        <p:cTn id="29" dur="26">
                                          <p:stCondLst>
                                            <p:cond delay="1642"/>
                                          </p:stCondLst>
                                        </p:cTn>
                                        <p:tgtEl>
                                          <p:spTgt spid="5"/>
                                        </p:tgtEl>
                                      </p:cBhvr>
                                      <p:to x="100000" y="90000"/>
                                    </p:animScale>
                                    <p:animScale>
                                      <p:cBhvr>
                                        <p:cTn id="30" dur="166" decel="50000">
                                          <p:stCondLst>
                                            <p:cond delay="1668"/>
                                          </p:stCondLst>
                                        </p:cTn>
                                        <p:tgtEl>
                                          <p:spTgt spid="5"/>
                                        </p:tgtEl>
                                      </p:cBhvr>
                                      <p:to x="100000" y="100000"/>
                                    </p:animScale>
                                    <p:animScale>
                                      <p:cBhvr>
                                        <p:cTn id="31" dur="26">
                                          <p:stCondLst>
                                            <p:cond delay="1808"/>
                                          </p:stCondLst>
                                        </p:cTn>
                                        <p:tgtEl>
                                          <p:spTgt spid="5"/>
                                        </p:tgtEl>
                                      </p:cBhvr>
                                      <p:to x="100000" y="95000"/>
                                    </p:animScale>
                                    <p:animScale>
                                      <p:cBhvr>
                                        <p:cTn id="32" dur="166" decel="50000">
                                          <p:stCondLst>
                                            <p:cond delay="1834"/>
                                          </p:stCondLst>
                                        </p:cTn>
                                        <p:tgtEl>
                                          <p:spTgt spid="5"/>
                                        </p:tgtEl>
                                      </p:cBhvr>
                                      <p:to x="100000" y="100000"/>
                                    </p:animScale>
                                  </p:childTnLst>
                                  <p:subTnLst>
                                    <p:audio>
                                      <p:cMediaNode>
                                        <p:cTn display="0" masterRel="sameClick">
                                          <p:stCondLst>
                                            <p:cond evt="begin" delay="0">
                                              <p:tn val="17"/>
                                            </p:cond>
                                          </p:stCondLst>
                                          <p:endCondLst>
                                            <p:cond evt="onStopAudio" delay="0">
                                              <p:tgtEl>
                                                <p:sldTgt/>
                                              </p:tgtEl>
                                            </p:cond>
                                          </p:endCondLst>
                                        </p:cTn>
                                        <p:tgtEl>
                                          <p:sndTgt r:embed="rId4"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33" fill="hold" display="0">
                  <p:stCondLst>
                    <p:cond delay="indefinite"/>
                  </p:stCondLst>
                  <p:endCondLst>
                    <p:cond evt="onStopAudio" delay="0">
                      <p:tgtEl>
                        <p:sldTgt/>
                      </p:tgtEl>
                    </p:cond>
                  </p:endCondLst>
                </p:cTn>
                <p:tgtEl>
                  <p:spTgt spid="6"/>
                </p:tgtEl>
              </p:cMediaNode>
            </p:audio>
          </p:childTnLst>
        </p:cTn>
      </p:par>
    </p:tnLst>
    <p:bldLst>
      <p:bldP spid="4" grpId="0"/>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1000" b="-11000"/>
          </a:stretch>
        </a:blipFill>
        <a:effectLst/>
      </p:bgPr>
    </p:bg>
    <p:spTree>
      <p:nvGrpSpPr>
        <p:cNvPr id="1" name=""/>
        <p:cNvGrpSpPr/>
        <p:nvPr/>
      </p:nvGrpSpPr>
      <p:grpSpPr>
        <a:xfrm>
          <a:off x="0" y="0"/>
          <a:ext cx="0" cy="0"/>
          <a:chOff x="0" y="0"/>
          <a:chExt cx="0" cy="0"/>
        </a:xfrm>
      </p:grpSpPr>
      <p:sp>
        <p:nvSpPr>
          <p:cNvPr id="2" name="Rectangle 1"/>
          <p:cNvSpPr/>
          <p:nvPr/>
        </p:nvSpPr>
        <p:spPr>
          <a:xfrm>
            <a:off x="3143250" y="419100"/>
            <a:ext cx="6419850" cy="59055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Câu</a:t>
            </a:r>
            <a:r>
              <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hỏi</a:t>
            </a:r>
            <a:r>
              <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2</a:t>
            </a:r>
          </a:p>
        </p:txBody>
      </p:sp>
      <p:sp>
        <p:nvSpPr>
          <p:cNvPr id="3" name="Rectangle 2"/>
          <p:cNvSpPr/>
          <p:nvPr/>
        </p:nvSpPr>
        <p:spPr>
          <a:xfrm>
            <a:off x="1314450" y="1371600"/>
            <a:ext cx="9886950" cy="4076700"/>
          </a:xfrm>
          <a:prstGeom prst="rect">
            <a:avLst/>
          </a:prstGeom>
          <a:solidFill>
            <a:srgbClr val="7030A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1511691" y="1786235"/>
            <a:ext cx="9492470" cy="1754326"/>
          </a:xfrm>
          <a:prstGeom prst="rect">
            <a:avLst/>
          </a:prstGeom>
          <a:noFill/>
        </p:spPr>
        <p:txBody>
          <a:bodyPr wrap="none" lIns="91440" tIns="45720" rIns="91440" bIns="45720">
            <a:spAutoFit/>
          </a:bodyPr>
          <a:lstStyle/>
          <a:p>
            <a:pPr lvl="0" algn="ctr">
              <a:defRPr/>
            </a:pPr>
            <a:r>
              <a:rPr lang="en-US" sz="5400" dirty="0">
                <a:ln w="0"/>
                <a:solidFill>
                  <a:prstClr val="black"/>
                </a:solidFill>
                <a:effectLst>
                  <a:outerShdw blurRad="38100" dist="19050" dir="2700000" algn="tl" rotWithShape="0">
                    <a:prstClr val="black">
                      <a:alpha val="40000"/>
                    </a:prstClr>
                  </a:outerShdw>
                </a:effectLst>
                <a:highlight>
                  <a:srgbClr val="FFFF00"/>
                </a:highlight>
              </a:rPr>
              <a:t>Gia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đình</a:t>
            </a:r>
            <a:r>
              <a:rPr lang="en-US" sz="5400" dirty="0">
                <a:ln w="0"/>
                <a:solidFill>
                  <a:prstClr val="black"/>
                </a:solidFill>
                <a:effectLst>
                  <a:outerShdw blurRad="38100" dist="19050" dir="2700000" algn="tl" rotWithShape="0">
                    <a:prstClr val="black">
                      <a:alpha val="40000"/>
                    </a:prstClr>
                  </a:outerShdw>
                </a:effectLst>
                <a:highlight>
                  <a:srgbClr val="FFFF00"/>
                </a:highlight>
              </a:rPr>
              <a:t>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có</a:t>
            </a:r>
            <a:r>
              <a:rPr lang="en-US" sz="5400" dirty="0">
                <a:ln w="0"/>
                <a:solidFill>
                  <a:prstClr val="black"/>
                </a:solidFill>
                <a:effectLst>
                  <a:outerShdw blurRad="38100" dist="19050" dir="2700000" algn="tl" rotWithShape="0">
                    <a:prstClr val="black">
                      <a:alpha val="40000"/>
                    </a:prstClr>
                  </a:outerShdw>
                </a:effectLst>
                <a:highlight>
                  <a:srgbClr val="FFFF00"/>
                </a:highlight>
              </a:rPr>
              <a:t>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ông</a:t>
            </a:r>
            <a:r>
              <a:rPr lang="en-US" sz="5400" dirty="0">
                <a:ln w="0"/>
                <a:solidFill>
                  <a:prstClr val="black"/>
                </a:solidFill>
                <a:effectLst>
                  <a:outerShdw blurRad="38100" dist="19050" dir="2700000" algn="tl" rotWithShape="0">
                    <a:prstClr val="black">
                      <a:alpha val="40000"/>
                    </a:prstClr>
                  </a:outerShdw>
                </a:effectLst>
                <a:highlight>
                  <a:srgbClr val="FFFF00"/>
                </a:highlight>
              </a:rPr>
              <a:t>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bà</a:t>
            </a:r>
            <a:r>
              <a:rPr lang="en-US" sz="5400" dirty="0">
                <a:ln w="0"/>
                <a:solidFill>
                  <a:prstClr val="black"/>
                </a:solidFill>
                <a:effectLst>
                  <a:outerShdw blurRad="38100" dist="19050" dir="2700000" algn="tl" rotWithShape="0">
                    <a:prstClr val="black">
                      <a:alpha val="40000"/>
                    </a:prstClr>
                  </a:outerShdw>
                </a:effectLst>
                <a:highlight>
                  <a:srgbClr val="FFFF00"/>
                </a:highlight>
              </a:rPr>
              <a:t>,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bố</a:t>
            </a:r>
            <a:r>
              <a:rPr lang="en-US" sz="5400" dirty="0">
                <a:ln w="0"/>
                <a:solidFill>
                  <a:prstClr val="black"/>
                </a:solidFill>
                <a:effectLst>
                  <a:outerShdw blurRad="38100" dist="19050" dir="2700000" algn="tl" rotWithShape="0">
                    <a:prstClr val="black">
                      <a:alpha val="40000"/>
                    </a:prstClr>
                  </a:outerShdw>
                </a:effectLst>
                <a:highlight>
                  <a:srgbClr val="FFFF00"/>
                </a:highlight>
              </a:rPr>
              <a:t>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mẹ</a:t>
            </a:r>
            <a:r>
              <a:rPr lang="en-US" sz="5400" dirty="0">
                <a:ln w="0"/>
                <a:solidFill>
                  <a:prstClr val="black"/>
                </a:solidFill>
                <a:effectLst>
                  <a:outerShdw blurRad="38100" dist="19050" dir="2700000" algn="tl" rotWithShape="0">
                    <a:prstClr val="black">
                      <a:alpha val="40000"/>
                    </a:prstClr>
                  </a:outerShdw>
                </a:effectLst>
                <a:highlight>
                  <a:srgbClr val="FFFF00"/>
                </a:highlight>
              </a:rPr>
              <a:t>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và</a:t>
            </a:r>
            <a:r>
              <a:rPr lang="en-US" sz="5400" dirty="0">
                <a:ln w="0"/>
                <a:solidFill>
                  <a:prstClr val="black"/>
                </a:solidFill>
                <a:effectLst>
                  <a:outerShdw blurRad="38100" dist="19050" dir="2700000" algn="tl" rotWithShape="0">
                    <a:prstClr val="black">
                      <a:alpha val="40000"/>
                    </a:prstClr>
                  </a:outerShdw>
                </a:effectLst>
                <a:highlight>
                  <a:srgbClr val="FFFF00"/>
                </a:highlight>
              </a:rPr>
              <a:t> con</a:t>
            </a:r>
          </a:p>
          <a:p>
            <a:pPr lvl="0" algn="ctr">
              <a:defRPr/>
            </a:pPr>
            <a:r>
              <a:rPr lang="en-US" sz="5400" dirty="0">
                <a:ln w="0"/>
                <a:solidFill>
                  <a:prstClr val="black"/>
                </a:solidFill>
                <a:effectLst>
                  <a:outerShdw blurRad="38100" dist="19050" dir="2700000" algn="tl" rotWithShape="0">
                    <a:prstClr val="black">
                      <a:alpha val="40000"/>
                    </a:prstClr>
                  </a:outerShdw>
                </a:effectLst>
                <a:highlight>
                  <a:srgbClr val="FFFF00"/>
                </a:highlight>
              </a:rPr>
              <a:t>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là</a:t>
            </a:r>
            <a:r>
              <a:rPr lang="en-US" sz="5400" dirty="0">
                <a:ln w="0"/>
                <a:solidFill>
                  <a:prstClr val="black"/>
                </a:solidFill>
                <a:effectLst>
                  <a:outerShdw blurRad="38100" dist="19050" dir="2700000" algn="tl" rotWithShape="0">
                    <a:prstClr val="black">
                      <a:alpha val="40000"/>
                    </a:prstClr>
                  </a:outerShdw>
                </a:effectLst>
                <a:highlight>
                  <a:srgbClr val="FFFF00"/>
                </a:highlight>
              </a:rPr>
              <a:t>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gia</a:t>
            </a:r>
            <a:r>
              <a:rPr lang="en-US" sz="5400" dirty="0">
                <a:ln w="0"/>
                <a:solidFill>
                  <a:prstClr val="black"/>
                </a:solidFill>
                <a:effectLst>
                  <a:outerShdw blurRad="38100" dist="19050" dir="2700000" algn="tl" rotWithShape="0">
                    <a:prstClr val="black">
                      <a:alpha val="40000"/>
                    </a:prstClr>
                  </a:outerShdw>
                </a:effectLst>
                <a:highlight>
                  <a:srgbClr val="FFFF00"/>
                </a:highlight>
              </a:rPr>
              <a:t>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đình</a:t>
            </a:r>
            <a:r>
              <a:rPr lang="en-US" sz="5400" dirty="0">
                <a:ln w="0"/>
                <a:solidFill>
                  <a:prstClr val="black"/>
                </a:solidFill>
                <a:effectLst>
                  <a:outerShdw blurRad="38100" dist="19050" dir="2700000" algn="tl" rotWithShape="0">
                    <a:prstClr val="black">
                      <a:alpha val="40000"/>
                    </a:prstClr>
                  </a:outerShdw>
                </a:effectLst>
                <a:highlight>
                  <a:srgbClr val="FFFF00"/>
                </a:highlight>
              </a:rPr>
              <a:t>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mấy</a:t>
            </a:r>
            <a:r>
              <a:rPr lang="en-US" sz="5400" dirty="0">
                <a:ln w="0"/>
                <a:solidFill>
                  <a:prstClr val="black"/>
                </a:solidFill>
                <a:effectLst>
                  <a:outerShdw blurRad="38100" dist="19050" dir="2700000" algn="tl" rotWithShape="0">
                    <a:prstClr val="black">
                      <a:alpha val="40000"/>
                    </a:prstClr>
                  </a:outerShdw>
                </a:effectLst>
                <a:highlight>
                  <a:srgbClr val="FFFF00"/>
                </a:highlight>
              </a:rPr>
              <a:t>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thế</a:t>
            </a:r>
            <a:r>
              <a:rPr lang="en-US" sz="5400" dirty="0">
                <a:ln w="0"/>
                <a:solidFill>
                  <a:prstClr val="black"/>
                </a:solidFill>
                <a:effectLst>
                  <a:outerShdw blurRad="38100" dist="19050" dir="2700000" algn="tl" rotWithShape="0">
                    <a:prstClr val="black">
                      <a:alpha val="40000"/>
                    </a:prstClr>
                  </a:outerShdw>
                </a:effectLst>
                <a:highlight>
                  <a:srgbClr val="FFFF00"/>
                </a:highlight>
              </a:rPr>
              <a:t>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hệ</a:t>
            </a:r>
            <a:r>
              <a:rPr lang="en-US" sz="5400" dirty="0">
                <a:ln w="0"/>
                <a:solidFill>
                  <a:prstClr val="black"/>
                </a:solidFill>
                <a:effectLst>
                  <a:outerShdw blurRad="38100" dist="19050" dir="2700000" algn="tl" rotWithShape="0">
                    <a:prstClr val="black">
                      <a:alpha val="40000"/>
                    </a:prstClr>
                  </a:outerShdw>
                </a:effectLst>
                <a:highlight>
                  <a:srgbClr val="FFFF00"/>
                </a:highlight>
              </a:rPr>
              <a:t>?</a:t>
            </a:r>
          </a:p>
        </p:txBody>
      </p:sp>
      <p:sp>
        <p:nvSpPr>
          <p:cNvPr id="5" name="Rectangle 4"/>
          <p:cNvSpPr/>
          <p:nvPr/>
        </p:nvSpPr>
        <p:spPr>
          <a:xfrm>
            <a:off x="3846052" y="4343400"/>
            <a:ext cx="4823756"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w="0"/>
                <a:solidFill>
                  <a:srgbClr val="FF0000"/>
                </a:solidFill>
                <a:effectLst>
                  <a:outerShdw blurRad="38100" dist="19050" dir="2700000" algn="tl" rotWithShape="0">
                    <a:prstClr val="black">
                      <a:alpha val="40000"/>
                    </a:prstClr>
                  </a:outerShdw>
                </a:effectLst>
                <a:uLnTx/>
                <a:uFillTx/>
                <a:latin typeface="Calibri" panose="020F0502020204030204"/>
                <a:ea typeface="+mn-ea"/>
                <a:cs typeface="+mn-cs"/>
              </a:rPr>
              <a:t>Đáp</a:t>
            </a:r>
            <a:r>
              <a:rPr kumimoji="0" lang="en-US" sz="5400" b="0" i="0" u="none" strike="noStrike" kern="1200" cap="none" spc="0" normalizeH="0" baseline="0" noProof="0" dirty="0">
                <a:ln w="0"/>
                <a:solidFill>
                  <a:srgbClr val="FF0000"/>
                </a:solidFill>
                <a:effectLst>
                  <a:outerShdw blurRad="38100" dist="19050" dir="2700000" algn="tl" rotWithShape="0">
                    <a:prstClr val="black">
                      <a:alpha val="40000"/>
                    </a:prstClr>
                  </a:outerShdw>
                </a:effectLst>
                <a:uLnTx/>
                <a:uFillTx/>
                <a:latin typeface="Calibri" panose="020F0502020204030204"/>
                <a:ea typeface="+mn-ea"/>
                <a:cs typeface="+mn-cs"/>
              </a:rPr>
              <a:t> </a:t>
            </a:r>
            <a:r>
              <a:rPr kumimoji="0" lang="en-US" sz="5400" b="0" i="0" u="none" strike="noStrike" kern="1200" cap="none" spc="0" normalizeH="0" baseline="0" noProof="0" dirty="0" err="1">
                <a:ln w="0"/>
                <a:solidFill>
                  <a:srgbClr val="FF0000"/>
                </a:solidFill>
                <a:effectLst>
                  <a:outerShdw blurRad="38100" dist="19050" dir="2700000" algn="tl" rotWithShape="0">
                    <a:prstClr val="black">
                      <a:alpha val="40000"/>
                    </a:prstClr>
                  </a:outerShdw>
                </a:effectLst>
                <a:uLnTx/>
                <a:uFillTx/>
                <a:latin typeface="Calibri" panose="020F0502020204030204"/>
                <a:ea typeface="+mn-ea"/>
                <a:cs typeface="+mn-cs"/>
              </a:rPr>
              <a:t>án</a:t>
            </a:r>
            <a:r>
              <a:rPr kumimoji="0" lang="en-US" sz="5400" b="0" i="0" u="none" strike="noStrike" kern="1200" cap="none" spc="0" normalizeH="0" baseline="0" noProof="0" dirty="0">
                <a:ln w="0"/>
                <a:solidFill>
                  <a:srgbClr val="FF0000"/>
                </a:solidFill>
                <a:effectLst>
                  <a:outerShdw blurRad="38100" dist="19050" dir="2700000" algn="tl" rotWithShape="0">
                    <a:prstClr val="black">
                      <a:alpha val="40000"/>
                    </a:prstClr>
                  </a:outerShdw>
                </a:effectLst>
                <a:uLnTx/>
                <a:uFillTx/>
                <a:latin typeface="Calibri" panose="020F0502020204030204"/>
                <a:ea typeface="+mn-ea"/>
                <a:cs typeface="+mn-cs"/>
              </a:rPr>
              <a:t>: 3 </a:t>
            </a:r>
            <a:r>
              <a:rPr kumimoji="0" lang="en-US" sz="5400" b="0" i="0" u="none" strike="noStrike" kern="1200" cap="none" spc="0" normalizeH="0" baseline="0" noProof="0" dirty="0" err="1">
                <a:ln w="0"/>
                <a:solidFill>
                  <a:srgbClr val="FF0000"/>
                </a:solidFill>
                <a:effectLst>
                  <a:outerShdw blurRad="38100" dist="19050" dir="2700000" algn="tl" rotWithShape="0">
                    <a:prstClr val="black">
                      <a:alpha val="40000"/>
                    </a:prstClr>
                  </a:outerShdw>
                </a:effectLst>
                <a:uLnTx/>
                <a:uFillTx/>
                <a:latin typeface="Calibri" panose="020F0502020204030204"/>
                <a:ea typeface="+mn-ea"/>
                <a:cs typeface="+mn-cs"/>
              </a:rPr>
              <a:t>thế</a:t>
            </a:r>
            <a:r>
              <a:rPr kumimoji="0" lang="en-US" sz="5400" b="0" i="0" u="none" strike="noStrike" kern="1200" cap="none" spc="0" normalizeH="0" noProof="0" dirty="0">
                <a:ln w="0"/>
                <a:solidFill>
                  <a:srgbClr val="FF0000"/>
                </a:solidFill>
                <a:effectLst>
                  <a:outerShdw blurRad="38100" dist="19050" dir="2700000" algn="tl" rotWithShape="0">
                    <a:prstClr val="black">
                      <a:alpha val="40000"/>
                    </a:prstClr>
                  </a:outerShdw>
                </a:effectLst>
                <a:uLnTx/>
                <a:uFillTx/>
                <a:latin typeface="Calibri" panose="020F0502020204030204"/>
                <a:ea typeface="+mn-ea"/>
                <a:cs typeface="+mn-cs"/>
              </a:rPr>
              <a:t> </a:t>
            </a:r>
            <a:r>
              <a:rPr kumimoji="0" lang="en-US" sz="5400" b="0" i="0" u="none" strike="noStrike" kern="1200" cap="none" spc="0" normalizeH="0" noProof="0" dirty="0" err="1">
                <a:ln w="0"/>
                <a:solidFill>
                  <a:srgbClr val="FF0000"/>
                </a:solidFill>
                <a:effectLst>
                  <a:outerShdw blurRad="38100" dist="19050" dir="2700000" algn="tl" rotWithShape="0">
                    <a:prstClr val="black">
                      <a:alpha val="40000"/>
                    </a:prstClr>
                  </a:outerShdw>
                </a:effectLst>
                <a:uLnTx/>
                <a:uFillTx/>
                <a:latin typeface="Calibri" panose="020F0502020204030204"/>
                <a:ea typeface="+mn-ea"/>
                <a:cs typeface="+mn-cs"/>
              </a:rPr>
              <a:t>hệ</a:t>
            </a:r>
            <a:endParaRPr kumimoji="0" lang="en-US" sz="5400" b="0" i="0" u="none" strike="noStrike" kern="1200" cap="none" spc="0" normalizeH="0" baseline="0" noProof="0" dirty="0">
              <a:ln w="0"/>
              <a:solidFill>
                <a:srgbClr val="FF0000"/>
              </a:solidFill>
              <a:effectLst>
                <a:outerShdw blurRad="38100" dist="19050" dir="2700000" algn="tl" rotWithShape="0">
                  <a:prstClr val="black">
                    <a:alpha val="40000"/>
                  </a:prstClr>
                </a:outerShdw>
              </a:effectLst>
              <a:uLnTx/>
              <a:uFillTx/>
              <a:latin typeface="Calibri" panose="020F0502020204030204"/>
              <a:ea typeface="+mn-ea"/>
              <a:cs typeface="+mn-cs"/>
            </a:endParaRPr>
          </a:p>
        </p:txBody>
      </p:sp>
      <p:sp>
        <p:nvSpPr>
          <p:cNvPr id="7" name="Pentagon 6">
            <a:hlinkClick r:id="rId5" action="ppaction://hlinksldjump"/>
          </p:cNvPr>
          <p:cNvSpPr/>
          <p:nvPr/>
        </p:nvSpPr>
        <p:spPr>
          <a:xfrm>
            <a:off x="10256039" y="5862935"/>
            <a:ext cx="1790700" cy="819150"/>
          </a:xfrm>
          <a:prstGeom prst="homePlat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Quay </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lại</a:t>
            </a:r>
            <a:endPar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8" name="bensound-creativemind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43575" y="-871835"/>
            <a:ext cx="609600" cy="609600"/>
          </a:xfrm>
          <a:prstGeom prst="rect">
            <a:avLst/>
          </a:prstGeom>
        </p:spPr>
      </p:pic>
    </p:spTree>
    <p:extLst>
      <p:ext uri="{BB962C8B-B14F-4D97-AF65-F5344CB8AC3E}">
        <p14:creationId xmlns:p14="http://schemas.microsoft.com/office/powerpoint/2010/main" val="3877540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47252"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1000" fill="hold"/>
                                        <p:tgtEl>
                                          <p:spTgt spid="4"/>
                                        </p:tgtEl>
                                        <p:attrNameLst>
                                          <p:attrName>ppt_w</p:attrName>
                                        </p:attrNameLst>
                                      </p:cBhvr>
                                      <p:tavLst>
                                        <p:tav tm="0">
                                          <p:val>
                                            <p:fltVal val="0"/>
                                          </p:val>
                                        </p:tav>
                                        <p:tav tm="100000">
                                          <p:val>
                                            <p:strVal val="#ppt_w"/>
                                          </p:val>
                                        </p:tav>
                                      </p:tavLst>
                                    </p:anim>
                                    <p:anim calcmode="lin" valueType="num">
                                      <p:cBhvr>
                                        <p:cTn id="12" dur="1000" fill="hold"/>
                                        <p:tgtEl>
                                          <p:spTgt spid="4"/>
                                        </p:tgtEl>
                                        <p:attrNameLst>
                                          <p:attrName>ppt_h</p:attrName>
                                        </p:attrNameLst>
                                      </p:cBhvr>
                                      <p:tavLst>
                                        <p:tav tm="0">
                                          <p:val>
                                            <p:fltVal val="0"/>
                                          </p:val>
                                        </p:tav>
                                        <p:tav tm="100000">
                                          <p:val>
                                            <p:strVal val="#ppt_h"/>
                                          </p:val>
                                        </p:tav>
                                      </p:tavLst>
                                    </p:anim>
                                    <p:anim calcmode="lin" valueType="num">
                                      <p:cBhvr>
                                        <p:cTn id="13" dur="1000" fill="hold"/>
                                        <p:tgtEl>
                                          <p:spTgt spid="4"/>
                                        </p:tgtEl>
                                        <p:attrNameLst>
                                          <p:attrName>style.rotation</p:attrName>
                                        </p:attrNameLst>
                                      </p:cBhvr>
                                      <p:tavLst>
                                        <p:tav tm="0">
                                          <p:val>
                                            <p:fltVal val="90"/>
                                          </p:val>
                                        </p:tav>
                                        <p:tav tm="100000">
                                          <p:val>
                                            <p:fltVal val="0"/>
                                          </p:val>
                                        </p:tav>
                                      </p:tavLst>
                                    </p:anim>
                                    <p:animEffect transition="in" filter="fade">
                                      <p:cBhvr>
                                        <p:cTn id="14" dur="1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down)">
                                      <p:cBhvr>
                                        <p:cTn id="19" dur="580">
                                          <p:stCondLst>
                                            <p:cond delay="0"/>
                                          </p:stCondLst>
                                        </p:cTn>
                                        <p:tgtEl>
                                          <p:spTgt spid="5"/>
                                        </p:tgtEl>
                                      </p:cBhvr>
                                    </p:animEffect>
                                    <p:anim calcmode="lin" valueType="num">
                                      <p:cBhvr>
                                        <p:cTn id="20"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5" dur="26">
                                          <p:stCondLst>
                                            <p:cond delay="650"/>
                                          </p:stCondLst>
                                        </p:cTn>
                                        <p:tgtEl>
                                          <p:spTgt spid="5"/>
                                        </p:tgtEl>
                                      </p:cBhvr>
                                      <p:to x="100000" y="60000"/>
                                    </p:animScale>
                                    <p:animScale>
                                      <p:cBhvr>
                                        <p:cTn id="26" dur="166" decel="50000">
                                          <p:stCondLst>
                                            <p:cond delay="676"/>
                                          </p:stCondLst>
                                        </p:cTn>
                                        <p:tgtEl>
                                          <p:spTgt spid="5"/>
                                        </p:tgtEl>
                                      </p:cBhvr>
                                      <p:to x="100000" y="100000"/>
                                    </p:animScale>
                                    <p:animScale>
                                      <p:cBhvr>
                                        <p:cTn id="27" dur="26">
                                          <p:stCondLst>
                                            <p:cond delay="1312"/>
                                          </p:stCondLst>
                                        </p:cTn>
                                        <p:tgtEl>
                                          <p:spTgt spid="5"/>
                                        </p:tgtEl>
                                      </p:cBhvr>
                                      <p:to x="100000" y="80000"/>
                                    </p:animScale>
                                    <p:animScale>
                                      <p:cBhvr>
                                        <p:cTn id="28" dur="166" decel="50000">
                                          <p:stCondLst>
                                            <p:cond delay="1338"/>
                                          </p:stCondLst>
                                        </p:cTn>
                                        <p:tgtEl>
                                          <p:spTgt spid="5"/>
                                        </p:tgtEl>
                                      </p:cBhvr>
                                      <p:to x="100000" y="100000"/>
                                    </p:animScale>
                                    <p:animScale>
                                      <p:cBhvr>
                                        <p:cTn id="29" dur="26">
                                          <p:stCondLst>
                                            <p:cond delay="1642"/>
                                          </p:stCondLst>
                                        </p:cTn>
                                        <p:tgtEl>
                                          <p:spTgt spid="5"/>
                                        </p:tgtEl>
                                      </p:cBhvr>
                                      <p:to x="100000" y="90000"/>
                                    </p:animScale>
                                    <p:animScale>
                                      <p:cBhvr>
                                        <p:cTn id="30" dur="166" decel="50000">
                                          <p:stCondLst>
                                            <p:cond delay="1668"/>
                                          </p:stCondLst>
                                        </p:cTn>
                                        <p:tgtEl>
                                          <p:spTgt spid="5"/>
                                        </p:tgtEl>
                                      </p:cBhvr>
                                      <p:to x="100000" y="100000"/>
                                    </p:animScale>
                                    <p:animScale>
                                      <p:cBhvr>
                                        <p:cTn id="31" dur="26">
                                          <p:stCondLst>
                                            <p:cond delay="1808"/>
                                          </p:stCondLst>
                                        </p:cTn>
                                        <p:tgtEl>
                                          <p:spTgt spid="5"/>
                                        </p:tgtEl>
                                      </p:cBhvr>
                                      <p:to x="100000" y="95000"/>
                                    </p:animScale>
                                    <p:animScale>
                                      <p:cBhvr>
                                        <p:cTn id="32"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p:cTn id="33" fill="hold" display="0">
                  <p:stCondLst>
                    <p:cond delay="indefinite"/>
                  </p:stCondLst>
                  <p:endCondLst>
                    <p:cond evt="onStopAudio" delay="0">
                      <p:tgtEl>
                        <p:sldTgt/>
                      </p:tgtEl>
                    </p:cond>
                  </p:endCondLst>
                </p:cTn>
                <p:tgtEl>
                  <p:spTgt spid="8"/>
                </p:tgtEl>
              </p:cMediaNode>
            </p:audio>
          </p:childTnLst>
        </p:cTn>
      </p:par>
    </p:tnLst>
    <p:bldLst>
      <p:bldP spid="4"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1000" b="-11000"/>
          </a:stretch>
        </a:blipFill>
        <a:effectLst/>
      </p:bgPr>
    </p:bg>
    <p:spTree>
      <p:nvGrpSpPr>
        <p:cNvPr id="1" name=""/>
        <p:cNvGrpSpPr/>
        <p:nvPr/>
      </p:nvGrpSpPr>
      <p:grpSpPr>
        <a:xfrm>
          <a:off x="0" y="0"/>
          <a:ext cx="0" cy="0"/>
          <a:chOff x="0" y="0"/>
          <a:chExt cx="0" cy="0"/>
        </a:xfrm>
      </p:grpSpPr>
      <p:sp>
        <p:nvSpPr>
          <p:cNvPr id="2" name="Rectangle 1"/>
          <p:cNvSpPr/>
          <p:nvPr/>
        </p:nvSpPr>
        <p:spPr>
          <a:xfrm>
            <a:off x="3143250" y="419100"/>
            <a:ext cx="6419850" cy="59055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Câu</a:t>
            </a:r>
            <a:r>
              <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hỏi</a:t>
            </a:r>
            <a:r>
              <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3</a:t>
            </a:r>
          </a:p>
        </p:txBody>
      </p:sp>
      <p:sp>
        <p:nvSpPr>
          <p:cNvPr id="3" name="Rectangle 2"/>
          <p:cNvSpPr/>
          <p:nvPr/>
        </p:nvSpPr>
        <p:spPr>
          <a:xfrm>
            <a:off x="1314450" y="1371600"/>
            <a:ext cx="9886950" cy="4076700"/>
          </a:xfrm>
          <a:prstGeom prst="rect">
            <a:avLst/>
          </a:prstGeom>
          <a:solidFill>
            <a:srgbClr val="7030A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792551" y="1786235"/>
            <a:ext cx="10930749" cy="1754326"/>
          </a:xfrm>
          <a:prstGeom prst="rect">
            <a:avLst/>
          </a:prstGeom>
          <a:noFill/>
        </p:spPr>
        <p:txBody>
          <a:bodyPr wrap="none" lIns="91440" tIns="45720" rIns="91440" bIns="45720">
            <a:spAutoFit/>
          </a:bodyPr>
          <a:lstStyle/>
          <a:p>
            <a:pPr lvl="0" algn="ctr">
              <a:defRPr/>
            </a:pPr>
            <a:r>
              <a:rPr lang="vi-VN" sz="5400" dirty="0">
                <a:ln w="0"/>
                <a:solidFill>
                  <a:prstClr val="black"/>
                </a:solidFill>
                <a:effectLst>
                  <a:outerShdw blurRad="38100" dist="19050" dir="2700000" algn="tl" rotWithShape="0">
                    <a:prstClr val="black">
                      <a:alpha val="40000"/>
                    </a:prstClr>
                  </a:outerShdw>
                </a:effectLst>
                <a:highlight>
                  <a:srgbClr val="FFFF00"/>
                </a:highlight>
                <a:latin typeface="Calibri" panose="020F0502020204030204"/>
              </a:rPr>
              <a:t>Nghề gì chăm sóc bệnh nhân</a:t>
            </a:r>
          </a:p>
          <a:p>
            <a:pPr lvl="0" algn="ctr">
              <a:defRPr/>
            </a:pPr>
            <a:r>
              <a:rPr lang="vi-VN" sz="5400" dirty="0">
                <a:ln w="0"/>
                <a:solidFill>
                  <a:prstClr val="black"/>
                </a:solidFill>
                <a:effectLst>
                  <a:outerShdw blurRad="38100" dist="19050" dir="2700000" algn="tl" rotWithShape="0">
                    <a:prstClr val="black">
                      <a:alpha val="40000"/>
                    </a:prstClr>
                  </a:outerShdw>
                </a:effectLst>
                <a:highlight>
                  <a:srgbClr val="FFFF00"/>
                </a:highlight>
                <a:latin typeface="Calibri" panose="020F0502020204030204"/>
              </a:rPr>
              <a:t>Cho ta khỏe mạnh, vui chơi học hành?</a:t>
            </a:r>
            <a:endParaRPr lang="en-US" sz="5400" dirty="0">
              <a:ln w="0"/>
              <a:solidFill>
                <a:prstClr val="black"/>
              </a:solidFill>
              <a:effectLst>
                <a:outerShdw blurRad="38100" dist="19050" dir="2700000" algn="tl" rotWithShape="0">
                  <a:prstClr val="black">
                    <a:alpha val="40000"/>
                  </a:prstClr>
                </a:outerShdw>
              </a:effectLst>
              <a:highlight>
                <a:srgbClr val="FFFF00"/>
              </a:highlight>
            </a:endParaRPr>
          </a:p>
        </p:txBody>
      </p:sp>
      <p:sp>
        <p:nvSpPr>
          <p:cNvPr id="5" name="Rectangle 4"/>
          <p:cNvSpPr/>
          <p:nvPr/>
        </p:nvSpPr>
        <p:spPr>
          <a:xfrm>
            <a:off x="4144045" y="4343400"/>
            <a:ext cx="4227760" cy="923330"/>
          </a:xfrm>
          <a:prstGeom prst="rect">
            <a:avLst/>
          </a:prstGeom>
          <a:noFill/>
        </p:spPr>
        <p:txBody>
          <a:bodyPr wrap="none" lIns="91440" tIns="45720" rIns="91440" bIns="45720">
            <a:spAutoFit/>
          </a:bodyPr>
          <a:lstStyle/>
          <a:p>
            <a:pPr lvl="0" algn="ctr">
              <a:defRPr/>
            </a:pPr>
            <a:r>
              <a:rPr lang="en-US" sz="5400" dirty="0" err="1">
                <a:ln w="0"/>
                <a:solidFill>
                  <a:srgbClr val="FF0000"/>
                </a:solidFill>
                <a:effectLst>
                  <a:outerShdw blurRad="38100" dist="19050" dir="2700000" algn="tl" rotWithShape="0">
                    <a:prstClr val="black">
                      <a:alpha val="40000"/>
                    </a:prstClr>
                  </a:outerShdw>
                </a:effectLst>
              </a:rPr>
              <a:t>Đáp</a:t>
            </a:r>
            <a:r>
              <a:rPr lang="en-US" sz="5400" dirty="0">
                <a:ln w="0"/>
                <a:solidFill>
                  <a:srgbClr val="FF0000"/>
                </a:solidFill>
                <a:effectLst>
                  <a:outerShdw blurRad="38100" dist="19050" dir="2700000" algn="tl" rotWithShape="0">
                    <a:prstClr val="black">
                      <a:alpha val="40000"/>
                    </a:prstClr>
                  </a:outerShdw>
                </a:effectLst>
              </a:rPr>
              <a:t> </a:t>
            </a:r>
            <a:r>
              <a:rPr lang="en-US" sz="5400" dirty="0" err="1">
                <a:ln w="0"/>
                <a:solidFill>
                  <a:srgbClr val="FF0000"/>
                </a:solidFill>
                <a:effectLst>
                  <a:outerShdw blurRad="38100" dist="19050" dir="2700000" algn="tl" rotWithShape="0">
                    <a:prstClr val="black">
                      <a:alpha val="40000"/>
                    </a:prstClr>
                  </a:outerShdw>
                </a:effectLst>
              </a:rPr>
              <a:t>án</a:t>
            </a:r>
            <a:r>
              <a:rPr lang="en-US" sz="5400" dirty="0">
                <a:ln w="0"/>
                <a:solidFill>
                  <a:srgbClr val="FF0000"/>
                </a:solidFill>
                <a:effectLst>
                  <a:outerShdw blurRad="38100" dist="19050" dir="2700000" algn="tl" rotWithShape="0">
                    <a:prstClr val="black">
                      <a:alpha val="40000"/>
                    </a:prstClr>
                  </a:outerShdw>
                </a:effectLst>
              </a:rPr>
              <a:t>: </a:t>
            </a:r>
            <a:r>
              <a:rPr lang="en-US" sz="5400" dirty="0" err="1">
                <a:ln w="0"/>
                <a:solidFill>
                  <a:srgbClr val="FF0000"/>
                </a:solidFill>
                <a:effectLst>
                  <a:outerShdw blurRad="38100" dist="19050" dir="2700000" algn="tl" rotWithShape="0">
                    <a:prstClr val="black">
                      <a:alpha val="40000"/>
                    </a:prstClr>
                  </a:outerShdw>
                </a:effectLst>
              </a:rPr>
              <a:t>bác</a:t>
            </a:r>
            <a:r>
              <a:rPr lang="en-US" sz="5400" dirty="0">
                <a:ln w="0"/>
                <a:solidFill>
                  <a:srgbClr val="FF0000"/>
                </a:solidFill>
                <a:effectLst>
                  <a:outerShdw blurRad="38100" dist="19050" dir="2700000" algn="tl" rotWithShape="0">
                    <a:prstClr val="black">
                      <a:alpha val="40000"/>
                    </a:prstClr>
                  </a:outerShdw>
                </a:effectLst>
              </a:rPr>
              <a:t> </a:t>
            </a:r>
            <a:r>
              <a:rPr lang="en-US" sz="5400" dirty="0" err="1">
                <a:ln w="0"/>
                <a:solidFill>
                  <a:srgbClr val="FF0000"/>
                </a:solidFill>
                <a:effectLst>
                  <a:outerShdw blurRad="38100" dist="19050" dir="2700000" algn="tl" rotWithShape="0">
                    <a:prstClr val="black">
                      <a:alpha val="40000"/>
                    </a:prstClr>
                  </a:outerShdw>
                </a:effectLst>
              </a:rPr>
              <a:t>sỹ</a:t>
            </a:r>
            <a:endParaRPr lang="en-US" sz="5400" dirty="0">
              <a:ln w="0"/>
              <a:solidFill>
                <a:srgbClr val="FF0000"/>
              </a:solidFill>
              <a:effectLst>
                <a:outerShdw blurRad="38100" dist="19050" dir="2700000" algn="tl" rotWithShape="0">
                  <a:prstClr val="black">
                    <a:alpha val="40000"/>
                  </a:prstClr>
                </a:outerShdw>
              </a:effectLst>
            </a:endParaRPr>
          </a:p>
        </p:txBody>
      </p:sp>
      <p:sp>
        <p:nvSpPr>
          <p:cNvPr id="7" name="Pentagon 6">
            <a:hlinkClick r:id="rId5" action="ppaction://hlinksldjump"/>
          </p:cNvPr>
          <p:cNvSpPr/>
          <p:nvPr/>
        </p:nvSpPr>
        <p:spPr>
          <a:xfrm>
            <a:off x="10256039" y="5862935"/>
            <a:ext cx="1790700" cy="819150"/>
          </a:xfrm>
          <a:prstGeom prst="homePlat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Quay </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lại</a:t>
            </a:r>
            <a:endPar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8" name="bensound-creativemind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43575" y="-871835"/>
            <a:ext cx="609600" cy="609600"/>
          </a:xfrm>
          <a:prstGeom prst="rect">
            <a:avLst/>
          </a:prstGeom>
        </p:spPr>
      </p:pic>
    </p:spTree>
    <p:extLst>
      <p:ext uri="{BB962C8B-B14F-4D97-AF65-F5344CB8AC3E}">
        <p14:creationId xmlns:p14="http://schemas.microsoft.com/office/powerpoint/2010/main" val="4103674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47252"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1000" fill="hold"/>
                                        <p:tgtEl>
                                          <p:spTgt spid="4"/>
                                        </p:tgtEl>
                                        <p:attrNameLst>
                                          <p:attrName>ppt_w</p:attrName>
                                        </p:attrNameLst>
                                      </p:cBhvr>
                                      <p:tavLst>
                                        <p:tav tm="0">
                                          <p:val>
                                            <p:fltVal val="0"/>
                                          </p:val>
                                        </p:tav>
                                        <p:tav tm="100000">
                                          <p:val>
                                            <p:strVal val="#ppt_w"/>
                                          </p:val>
                                        </p:tav>
                                      </p:tavLst>
                                    </p:anim>
                                    <p:anim calcmode="lin" valueType="num">
                                      <p:cBhvr>
                                        <p:cTn id="12" dur="1000" fill="hold"/>
                                        <p:tgtEl>
                                          <p:spTgt spid="4"/>
                                        </p:tgtEl>
                                        <p:attrNameLst>
                                          <p:attrName>ppt_h</p:attrName>
                                        </p:attrNameLst>
                                      </p:cBhvr>
                                      <p:tavLst>
                                        <p:tav tm="0">
                                          <p:val>
                                            <p:fltVal val="0"/>
                                          </p:val>
                                        </p:tav>
                                        <p:tav tm="100000">
                                          <p:val>
                                            <p:strVal val="#ppt_h"/>
                                          </p:val>
                                        </p:tav>
                                      </p:tavLst>
                                    </p:anim>
                                    <p:anim calcmode="lin" valueType="num">
                                      <p:cBhvr>
                                        <p:cTn id="13" dur="1000" fill="hold"/>
                                        <p:tgtEl>
                                          <p:spTgt spid="4"/>
                                        </p:tgtEl>
                                        <p:attrNameLst>
                                          <p:attrName>style.rotation</p:attrName>
                                        </p:attrNameLst>
                                      </p:cBhvr>
                                      <p:tavLst>
                                        <p:tav tm="0">
                                          <p:val>
                                            <p:fltVal val="90"/>
                                          </p:val>
                                        </p:tav>
                                        <p:tav tm="100000">
                                          <p:val>
                                            <p:fltVal val="0"/>
                                          </p:val>
                                        </p:tav>
                                      </p:tavLst>
                                    </p:anim>
                                    <p:animEffect transition="in" filter="fade">
                                      <p:cBhvr>
                                        <p:cTn id="14" dur="1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down)">
                                      <p:cBhvr>
                                        <p:cTn id="19" dur="580">
                                          <p:stCondLst>
                                            <p:cond delay="0"/>
                                          </p:stCondLst>
                                        </p:cTn>
                                        <p:tgtEl>
                                          <p:spTgt spid="5"/>
                                        </p:tgtEl>
                                      </p:cBhvr>
                                    </p:animEffect>
                                    <p:anim calcmode="lin" valueType="num">
                                      <p:cBhvr>
                                        <p:cTn id="20"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5" dur="26">
                                          <p:stCondLst>
                                            <p:cond delay="650"/>
                                          </p:stCondLst>
                                        </p:cTn>
                                        <p:tgtEl>
                                          <p:spTgt spid="5"/>
                                        </p:tgtEl>
                                      </p:cBhvr>
                                      <p:to x="100000" y="60000"/>
                                    </p:animScale>
                                    <p:animScale>
                                      <p:cBhvr>
                                        <p:cTn id="26" dur="166" decel="50000">
                                          <p:stCondLst>
                                            <p:cond delay="676"/>
                                          </p:stCondLst>
                                        </p:cTn>
                                        <p:tgtEl>
                                          <p:spTgt spid="5"/>
                                        </p:tgtEl>
                                      </p:cBhvr>
                                      <p:to x="100000" y="100000"/>
                                    </p:animScale>
                                    <p:animScale>
                                      <p:cBhvr>
                                        <p:cTn id="27" dur="26">
                                          <p:stCondLst>
                                            <p:cond delay="1312"/>
                                          </p:stCondLst>
                                        </p:cTn>
                                        <p:tgtEl>
                                          <p:spTgt spid="5"/>
                                        </p:tgtEl>
                                      </p:cBhvr>
                                      <p:to x="100000" y="80000"/>
                                    </p:animScale>
                                    <p:animScale>
                                      <p:cBhvr>
                                        <p:cTn id="28" dur="166" decel="50000">
                                          <p:stCondLst>
                                            <p:cond delay="1338"/>
                                          </p:stCondLst>
                                        </p:cTn>
                                        <p:tgtEl>
                                          <p:spTgt spid="5"/>
                                        </p:tgtEl>
                                      </p:cBhvr>
                                      <p:to x="100000" y="100000"/>
                                    </p:animScale>
                                    <p:animScale>
                                      <p:cBhvr>
                                        <p:cTn id="29" dur="26">
                                          <p:stCondLst>
                                            <p:cond delay="1642"/>
                                          </p:stCondLst>
                                        </p:cTn>
                                        <p:tgtEl>
                                          <p:spTgt spid="5"/>
                                        </p:tgtEl>
                                      </p:cBhvr>
                                      <p:to x="100000" y="90000"/>
                                    </p:animScale>
                                    <p:animScale>
                                      <p:cBhvr>
                                        <p:cTn id="30" dur="166" decel="50000">
                                          <p:stCondLst>
                                            <p:cond delay="1668"/>
                                          </p:stCondLst>
                                        </p:cTn>
                                        <p:tgtEl>
                                          <p:spTgt spid="5"/>
                                        </p:tgtEl>
                                      </p:cBhvr>
                                      <p:to x="100000" y="100000"/>
                                    </p:animScale>
                                    <p:animScale>
                                      <p:cBhvr>
                                        <p:cTn id="31" dur="26">
                                          <p:stCondLst>
                                            <p:cond delay="1808"/>
                                          </p:stCondLst>
                                        </p:cTn>
                                        <p:tgtEl>
                                          <p:spTgt spid="5"/>
                                        </p:tgtEl>
                                      </p:cBhvr>
                                      <p:to x="100000" y="95000"/>
                                    </p:animScale>
                                    <p:animScale>
                                      <p:cBhvr>
                                        <p:cTn id="32"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p:cTn id="33" fill="hold" display="0">
                  <p:stCondLst>
                    <p:cond delay="indefinite"/>
                  </p:stCondLst>
                  <p:endCondLst>
                    <p:cond evt="onStopAudio" delay="0">
                      <p:tgtEl>
                        <p:sldTgt/>
                      </p:tgtEl>
                    </p:cond>
                  </p:endCondLst>
                </p:cTn>
                <p:tgtEl>
                  <p:spTgt spid="8"/>
                </p:tgtEl>
              </p:cMediaNode>
            </p:audio>
          </p:childTnLst>
        </p:cTn>
      </p:par>
    </p:tnLst>
    <p:bldLst>
      <p:bldP spid="4"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1000" b="-11000"/>
          </a:stretch>
        </a:blipFill>
        <a:effectLst/>
      </p:bgPr>
    </p:bg>
    <p:spTree>
      <p:nvGrpSpPr>
        <p:cNvPr id="1" name=""/>
        <p:cNvGrpSpPr/>
        <p:nvPr/>
      </p:nvGrpSpPr>
      <p:grpSpPr>
        <a:xfrm>
          <a:off x="0" y="0"/>
          <a:ext cx="0" cy="0"/>
          <a:chOff x="0" y="0"/>
          <a:chExt cx="0" cy="0"/>
        </a:xfrm>
      </p:grpSpPr>
      <p:sp>
        <p:nvSpPr>
          <p:cNvPr id="2" name="Rectangle 1"/>
          <p:cNvSpPr/>
          <p:nvPr/>
        </p:nvSpPr>
        <p:spPr>
          <a:xfrm>
            <a:off x="3143250" y="419100"/>
            <a:ext cx="6419850" cy="59055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Câu</a:t>
            </a:r>
            <a:r>
              <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hỏi</a:t>
            </a:r>
            <a:r>
              <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4</a:t>
            </a:r>
          </a:p>
        </p:txBody>
      </p:sp>
      <p:sp>
        <p:nvSpPr>
          <p:cNvPr id="3" name="Rectangle 2"/>
          <p:cNvSpPr/>
          <p:nvPr/>
        </p:nvSpPr>
        <p:spPr>
          <a:xfrm>
            <a:off x="1314450" y="1371600"/>
            <a:ext cx="9886950" cy="4076700"/>
          </a:xfrm>
          <a:prstGeom prst="rect">
            <a:avLst/>
          </a:prstGeom>
          <a:solidFill>
            <a:srgbClr val="7030A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1581869" y="1786235"/>
            <a:ext cx="9352112" cy="1754326"/>
          </a:xfrm>
          <a:prstGeom prst="rect">
            <a:avLst/>
          </a:prstGeom>
          <a:noFill/>
        </p:spPr>
        <p:txBody>
          <a:bodyPr wrap="none" lIns="91440" tIns="45720" rIns="91440" bIns="45720">
            <a:spAutoFit/>
          </a:bodyPr>
          <a:lstStyle/>
          <a:p>
            <a:pPr lvl="0" algn="ctr">
              <a:defRPr/>
            </a:pPr>
            <a:r>
              <a:rPr lang="en-US" sz="5400" dirty="0" err="1">
                <a:ln w="0"/>
                <a:solidFill>
                  <a:prstClr val="black"/>
                </a:solidFill>
                <a:effectLst>
                  <a:outerShdw blurRad="38100" dist="19050" dir="2700000" algn="tl" rotWithShape="0">
                    <a:prstClr val="black">
                      <a:alpha val="40000"/>
                    </a:prstClr>
                  </a:outerShdw>
                </a:effectLst>
                <a:highlight>
                  <a:srgbClr val="FFFF00"/>
                </a:highlight>
              </a:rPr>
              <a:t>Nghề</a:t>
            </a:r>
            <a:r>
              <a:rPr lang="en-US" sz="5400" dirty="0">
                <a:ln w="0"/>
                <a:solidFill>
                  <a:prstClr val="black"/>
                </a:solidFill>
                <a:effectLst>
                  <a:outerShdw blurRad="38100" dist="19050" dir="2700000" algn="tl" rotWithShape="0">
                    <a:prstClr val="black">
                      <a:alpha val="40000"/>
                    </a:prstClr>
                  </a:outerShdw>
                </a:effectLst>
                <a:highlight>
                  <a:srgbClr val="FFFF00"/>
                </a:highlight>
              </a:rPr>
              <a:t>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gì</a:t>
            </a:r>
            <a:r>
              <a:rPr lang="en-US" sz="5400" dirty="0">
                <a:ln w="0"/>
                <a:solidFill>
                  <a:prstClr val="black"/>
                </a:solidFill>
                <a:effectLst>
                  <a:outerShdw blurRad="38100" dist="19050" dir="2700000" algn="tl" rotWithShape="0">
                    <a:prstClr val="black">
                      <a:alpha val="40000"/>
                    </a:prstClr>
                  </a:outerShdw>
                </a:effectLst>
                <a:highlight>
                  <a:srgbClr val="FFFF00"/>
                </a:highlight>
              </a:rPr>
              <a:t>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chân</a:t>
            </a:r>
            <a:r>
              <a:rPr lang="en-US" sz="5400" dirty="0">
                <a:ln w="0"/>
                <a:solidFill>
                  <a:prstClr val="black"/>
                </a:solidFill>
                <a:effectLst>
                  <a:outerShdw blurRad="38100" dist="19050" dir="2700000" algn="tl" rotWithShape="0">
                    <a:prstClr val="black">
                      <a:alpha val="40000"/>
                    </a:prstClr>
                  </a:outerShdw>
                </a:effectLst>
                <a:highlight>
                  <a:srgbClr val="FFFF00"/>
                </a:highlight>
              </a:rPr>
              <a:t>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lấm</a:t>
            </a:r>
            <a:r>
              <a:rPr lang="en-US" sz="5400" dirty="0">
                <a:ln w="0"/>
                <a:solidFill>
                  <a:prstClr val="black"/>
                </a:solidFill>
                <a:effectLst>
                  <a:outerShdw blurRad="38100" dist="19050" dir="2700000" algn="tl" rotWithShape="0">
                    <a:prstClr val="black">
                      <a:alpha val="40000"/>
                    </a:prstClr>
                  </a:outerShdw>
                </a:effectLst>
                <a:highlight>
                  <a:srgbClr val="FFFF00"/>
                </a:highlight>
              </a:rPr>
              <a:t>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tay</a:t>
            </a:r>
            <a:r>
              <a:rPr lang="en-US" sz="5400" dirty="0">
                <a:ln w="0"/>
                <a:solidFill>
                  <a:prstClr val="black"/>
                </a:solidFill>
                <a:effectLst>
                  <a:outerShdw blurRad="38100" dist="19050" dir="2700000" algn="tl" rotWithShape="0">
                    <a:prstClr val="black">
                      <a:alpha val="40000"/>
                    </a:prstClr>
                  </a:outerShdw>
                </a:effectLst>
                <a:highlight>
                  <a:srgbClr val="FFFF00"/>
                </a:highlight>
              </a:rPr>
              <a:t>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bùn</a:t>
            </a:r>
            <a:endParaRPr lang="en-US" sz="5400" dirty="0">
              <a:ln w="0"/>
              <a:solidFill>
                <a:prstClr val="black"/>
              </a:solidFill>
              <a:effectLst>
                <a:outerShdw blurRad="38100" dist="19050" dir="2700000" algn="tl" rotWithShape="0">
                  <a:prstClr val="black">
                    <a:alpha val="40000"/>
                  </a:prstClr>
                </a:outerShdw>
              </a:effectLst>
              <a:highlight>
                <a:srgbClr val="FFFF00"/>
              </a:highlight>
            </a:endParaRPr>
          </a:p>
          <a:p>
            <a:pPr lvl="0" algn="ctr">
              <a:defRPr/>
            </a:pPr>
            <a:r>
              <a:rPr lang="en-US" sz="5400" dirty="0">
                <a:ln w="0"/>
                <a:solidFill>
                  <a:prstClr val="black"/>
                </a:solidFill>
                <a:effectLst>
                  <a:outerShdw blurRad="38100" dist="19050" dir="2700000" algn="tl" rotWithShape="0">
                    <a:prstClr val="black">
                      <a:alpha val="40000"/>
                    </a:prstClr>
                  </a:outerShdw>
                </a:effectLst>
                <a:highlight>
                  <a:srgbClr val="FFFF00"/>
                </a:highlight>
              </a:rPr>
              <a:t>Cho ta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hạt</a:t>
            </a:r>
            <a:r>
              <a:rPr lang="en-US" sz="5400" dirty="0">
                <a:ln w="0"/>
                <a:solidFill>
                  <a:prstClr val="black"/>
                </a:solidFill>
                <a:effectLst>
                  <a:outerShdw blurRad="38100" dist="19050" dir="2700000" algn="tl" rotWithShape="0">
                    <a:prstClr val="black">
                      <a:alpha val="40000"/>
                    </a:prstClr>
                  </a:outerShdw>
                </a:effectLst>
                <a:highlight>
                  <a:srgbClr val="FFFF00"/>
                </a:highlight>
              </a:rPr>
              <a:t>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gạo</a:t>
            </a:r>
            <a:r>
              <a:rPr lang="en-US" sz="5400" dirty="0">
                <a:ln w="0"/>
                <a:solidFill>
                  <a:prstClr val="black"/>
                </a:solidFill>
                <a:effectLst>
                  <a:outerShdw blurRad="38100" dist="19050" dir="2700000" algn="tl" rotWithShape="0">
                    <a:prstClr val="black">
                      <a:alpha val="40000"/>
                    </a:prstClr>
                  </a:outerShdw>
                </a:effectLst>
                <a:highlight>
                  <a:srgbClr val="FFFF00"/>
                </a:highlight>
              </a:rPr>
              <a:t>,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ấm</a:t>
            </a:r>
            <a:r>
              <a:rPr lang="en-US" sz="5400" dirty="0">
                <a:ln w="0"/>
                <a:solidFill>
                  <a:prstClr val="black"/>
                </a:solidFill>
                <a:effectLst>
                  <a:outerShdw blurRad="38100" dist="19050" dir="2700000" algn="tl" rotWithShape="0">
                    <a:prstClr val="black">
                      <a:alpha val="40000"/>
                    </a:prstClr>
                  </a:outerShdw>
                </a:effectLst>
                <a:highlight>
                  <a:srgbClr val="FFFF00"/>
                </a:highlight>
              </a:rPr>
              <a:t> no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mỗi</a:t>
            </a:r>
            <a:r>
              <a:rPr lang="en-US" sz="5400" dirty="0">
                <a:ln w="0"/>
                <a:solidFill>
                  <a:prstClr val="black"/>
                </a:solidFill>
                <a:effectLst>
                  <a:outerShdw blurRad="38100" dist="19050" dir="2700000" algn="tl" rotWithShape="0">
                    <a:prstClr val="black">
                      <a:alpha val="40000"/>
                    </a:prstClr>
                  </a:outerShdw>
                </a:effectLst>
                <a:highlight>
                  <a:srgbClr val="FFFF00"/>
                </a:highlight>
              </a:rPr>
              <a:t>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ngày</a:t>
            </a:r>
            <a:r>
              <a:rPr lang="en-US" sz="5400" dirty="0">
                <a:ln w="0"/>
                <a:solidFill>
                  <a:prstClr val="black"/>
                </a:solidFill>
                <a:effectLst>
                  <a:outerShdw blurRad="38100" dist="19050" dir="2700000" algn="tl" rotWithShape="0">
                    <a:prstClr val="black">
                      <a:alpha val="40000"/>
                    </a:prstClr>
                  </a:outerShdw>
                </a:effectLst>
                <a:highlight>
                  <a:srgbClr val="FFFF00"/>
                </a:highlight>
              </a:rPr>
              <a:t>?</a:t>
            </a:r>
          </a:p>
        </p:txBody>
      </p:sp>
      <p:sp>
        <p:nvSpPr>
          <p:cNvPr id="5" name="Rectangle 4"/>
          <p:cNvSpPr/>
          <p:nvPr/>
        </p:nvSpPr>
        <p:spPr>
          <a:xfrm>
            <a:off x="1969411" y="4343400"/>
            <a:ext cx="8577028" cy="923330"/>
          </a:xfrm>
          <a:prstGeom prst="rect">
            <a:avLst/>
          </a:prstGeom>
          <a:noFill/>
        </p:spPr>
        <p:txBody>
          <a:bodyPr wrap="none" lIns="91440" tIns="45720" rIns="91440" bIns="45720">
            <a:spAutoFit/>
          </a:bodyPr>
          <a:lstStyle/>
          <a:p>
            <a:pPr lvl="0" algn="ctr">
              <a:defRPr/>
            </a:pPr>
            <a:r>
              <a:rPr lang="en-US" sz="5400" dirty="0" err="1">
                <a:ln w="0"/>
                <a:solidFill>
                  <a:srgbClr val="FF0000"/>
                </a:solidFill>
                <a:effectLst>
                  <a:outerShdw blurRad="38100" dist="19050" dir="2700000" algn="tl" rotWithShape="0">
                    <a:prstClr val="black">
                      <a:alpha val="40000"/>
                    </a:prstClr>
                  </a:outerShdw>
                </a:effectLst>
              </a:rPr>
              <a:t>Đáp</a:t>
            </a:r>
            <a:r>
              <a:rPr lang="en-US" sz="5400" dirty="0">
                <a:ln w="0"/>
                <a:solidFill>
                  <a:srgbClr val="FF0000"/>
                </a:solidFill>
                <a:effectLst>
                  <a:outerShdw blurRad="38100" dist="19050" dir="2700000" algn="tl" rotWithShape="0">
                    <a:prstClr val="black">
                      <a:alpha val="40000"/>
                    </a:prstClr>
                  </a:outerShdw>
                </a:effectLst>
              </a:rPr>
              <a:t> </a:t>
            </a:r>
            <a:r>
              <a:rPr lang="en-US" sz="5400" dirty="0" err="1">
                <a:ln w="0"/>
                <a:solidFill>
                  <a:srgbClr val="FF0000"/>
                </a:solidFill>
                <a:effectLst>
                  <a:outerShdw blurRad="38100" dist="19050" dir="2700000" algn="tl" rotWithShape="0">
                    <a:prstClr val="black">
                      <a:alpha val="40000"/>
                    </a:prstClr>
                  </a:outerShdw>
                </a:effectLst>
              </a:rPr>
              <a:t>án</a:t>
            </a:r>
            <a:r>
              <a:rPr lang="en-US" sz="5400" dirty="0">
                <a:ln w="0"/>
                <a:solidFill>
                  <a:srgbClr val="FF0000"/>
                </a:solidFill>
                <a:effectLst>
                  <a:outerShdw blurRad="38100" dist="19050" dir="2700000" algn="tl" rotWithShape="0">
                    <a:prstClr val="black">
                      <a:alpha val="40000"/>
                    </a:prstClr>
                  </a:outerShdw>
                </a:effectLst>
              </a:rPr>
              <a:t>: </a:t>
            </a:r>
            <a:r>
              <a:rPr lang="en-US" sz="5400" dirty="0" err="1">
                <a:ln w="0"/>
                <a:solidFill>
                  <a:srgbClr val="FF0000"/>
                </a:solidFill>
                <a:effectLst>
                  <a:outerShdw blurRad="38100" dist="19050" dir="2700000" algn="tl" rotWithShape="0">
                    <a:prstClr val="black">
                      <a:alpha val="40000"/>
                    </a:prstClr>
                  </a:outerShdw>
                </a:effectLst>
              </a:rPr>
              <a:t>Nghề</a:t>
            </a:r>
            <a:r>
              <a:rPr lang="en-US" sz="5400" dirty="0">
                <a:ln w="0"/>
                <a:solidFill>
                  <a:srgbClr val="FF0000"/>
                </a:solidFill>
                <a:effectLst>
                  <a:outerShdw blurRad="38100" dist="19050" dir="2700000" algn="tl" rotWithShape="0">
                    <a:prstClr val="black">
                      <a:alpha val="40000"/>
                    </a:prstClr>
                  </a:outerShdw>
                </a:effectLst>
              </a:rPr>
              <a:t> </a:t>
            </a:r>
            <a:r>
              <a:rPr lang="en-US" sz="5400" dirty="0" err="1">
                <a:ln w="0"/>
                <a:solidFill>
                  <a:srgbClr val="FF0000"/>
                </a:solidFill>
                <a:effectLst>
                  <a:outerShdw blurRad="38100" dist="19050" dir="2700000" algn="tl" rotWithShape="0">
                    <a:prstClr val="black">
                      <a:alpha val="40000"/>
                    </a:prstClr>
                  </a:outerShdw>
                </a:effectLst>
              </a:rPr>
              <a:t>nông</a:t>
            </a:r>
            <a:r>
              <a:rPr lang="en-US" sz="5400" dirty="0">
                <a:ln w="0"/>
                <a:solidFill>
                  <a:srgbClr val="FF0000"/>
                </a:solidFill>
                <a:effectLst>
                  <a:outerShdw blurRad="38100" dist="19050" dir="2700000" algn="tl" rotWithShape="0">
                    <a:prstClr val="black">
                      <a:alpha val="40000"/>
                    </a:prstClr>
                  </a:outerShdw>
                </a:effectLst>
              </a:rPr>
              <a:t>/</a:t>
            </a:r>
            <a:r>
              <a:rPr lang="en-US" sz="5400" dirty="0" err="1">
                <a:ln w="0"/>
                <a:solidFill>
                  <a:srgbClr val="FF0000"/>
                </a:solidFill>
                <a:effectLst>
                  <a:outerShdw blurRad="38100" dist="19050" dir="2700000" algn="tl" rotWithShape="0">
                    <a:prstClr val="black">
                      <a:alpha val="40000"/>
                    </a:prstClr>
                  </a:outerShdw>
                </a:effectLst>
              </a:rPr>
              <a:t>Nông</a:t>
            </a:r>
            <a:r>
              <a:rPr lang="en-US" sz="5400" dirty="0">
                <a:ln w="0"/>
                <a:solidFill>
                  <a:srgbClr val="FF0000"/>
                </a:solidFill>
                <a:effectLst>
                  <a:outerShdw blurRad="38100" dist="19050" dir="2700000" algn="tl" rotWithShape="0">
                    <a:prstClr val="black">
                      <a:alpha val="40000"/>
                    </a:prstClr>
                  </a:outerShdw>
                </a:effectLst>
              </a:rPr>
              <a:t> </a:t>
            </a:r>
            <a:r>
              <a:rPr lang="en-US" sz="5400" dirty="0" err="1">
                <a:ln w="0"/>
                <a:solidFill>
                  <a:srgbClr val="FF0000"/>
                </a:solidFill>
                <a:effectLst>
                  <a:outerShdw blurRad="38100" dist="19050" dir="2700000" algn="tl" rotWithShape="0">
                    <a:prstClr val="black">
                      <a:alpha val="40000"/>
                    </a:prstClr>
                  </a:outerShdw>
                </a:effectLst>
              </a:rPr>
              <a:t>dân</a:t>
            </a:r>
            <a:endParaRPr lang="en-US" sz="5400" dirty="0">
              <a:ln w="0"/>
              <a:solidFill>
                <a:srgbClr val="FF0000"/>
              </a:solidFill>
              <a:effectLst>
                <a:outerShdw blurRad="38100" dist="19050" dir="2700000" algn="tl" rotWithShape="0">
                  <a:prstClr val="black">
                    <a:alpha val="40000"/>
                  </a:prstClr>
                </a:outerShdw>
              </a:effectLst>
            </a:endParaRPr>
          </a:p>
        </p:txBody>
      </p:sp>
      <p:sp>
        <p:nvSpPr>
          <p:cNvPr id="7" name="Pentagon 6">
            <a:hlinkClick r:id="rId5" action="ppaction://hlinksldjump"/>
          </p:cNvPr>
          <p:cNvSpPr/>
          <p:nvPr/>
        </p:nvSpPr>
        <p:spPr>
          <a:xfrm>
            <a:off x="10256039" y="5862935"/>
            <a:ext cx="1790700" cy="819150"/>
          </a:xfrm>
          <a:prstGeom prst="homePlat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Quay </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lại</a:t>
            </a:r>
            <a:endPar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8" name="bensound-creativemind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43575" y="-871835"/>
            <a:ext cx="609600" cy="609600"/>
          </a:xfrm>
          <a:prstGeom prst="rect">
            <a:avLst/>
          </a:prstGeom>
        </p:spPr>
      </p:pic>
    </p:spTree>
    <p:extLst>
      <p:ext uri="{BB962C8B-B14F-4D97-AF65-F5344CB8AC3E}">
        <p14:creationId xmlns:p14="http://schemas.microsoft.com/office/powerpoint/2010/main" val="2453349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47252"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1000" fill="hold"/>
                                        <p:tgtEl>
                                          <p:spTgt spid="4"/>
                                        </p:tgtEl>
                                        <p:attrNameLst>
                                          <p:attrName>ppt_w</p:attrName>
                                        </p:attrNameLst>
                                      </p:cBhvr>
                                      <p:tavLst>
                                        <p:tav tm="0">
                                          <p:val>
                                            <p:fltVal val="0"/>
                                          </p:val>
                                        </p:tav>
                                        <p:tav tm="100000">
                                          <p:val>
                                            <p:strVal val="#ppt_w"/>
                                          </p:val>
                                        </p:tav>
                                      </p:tavLst>
                                    </p:anim>
                                    <p:anim calcmode="lin" valueType="num">
                                      <p:cBhvr>
                                        <p:cTn id="12" dur="1000" fill="hold"/>
                                        <p:tgtEl>
                                          <p:spTgt spid="4"/>
                                        </p:tgtEl>
                                        <p:attrNameLst>
                                          <p:attrName>ppt_h</p:attrName>
                                        </p:attrNameLst>
                                      </p:cBhvr>
                                      <p:tavLst>
                                        <p:tav tm="0">
                                          <p:val>
                                            <p:fltVal val="0"/>
                                          </p:val>
                                        </p:tav>
                                        <p:tav tm="100000">
                                          <p:val>
                                            <p:strVal val="#ppt_h"/>
                                          </p:val>
                                        </p:tav>
                                      </p:tavLst>
                                    </p:anim>
                                    <p:anim calcmode="lin" valueType="num">
                                      <p:cBhvr>
                                        <p:cTn id="13" dur="1000" fill="hold"/>
                                        <p:tgtEl>
                                          <p:spTgt spid="4"/>
                                        </p:tgtEl>
                                        <p:attrNameLst>
                                          <p:attrName>style.rotation</p:attrName>
                                        </p:attrNameLst>
                                      </p:cBhvr>
                                      <p:tavLst>
                                        <p:tav tm="0">
                                          <p:val>
                                            <p:fltVal val="90"/>
                                          </p:val>
                                        </p:tav>
                                        <p:tav tm="100000">
                                          <p:val>
                                            <p:fltVal val="0"/>
                                          </p:val>
                                        </p:tav>
                                      </p:tavLst>
                                    </p:anim>
                                    <p:animEffect transition="in" filter="fade">
                                      <p:cBhvr>
                                        <p:cTn id="14" dur="1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down)">
                                      <p:cBhvr>
                                        <p:cTn id="19" dur="580">
                                          <p:stCondLst>
                                            <p:cond delay="0"/>
                                          </p:stCondLst>
                                        </p:cTn>
                                        <p:tgtEl>
                                          <p:spTgt spid="5"/>
                                        </p:tgtEl>
                                      </p:cBhvr>
                                    </p:animEffect>
                                    <p:anim calcmode="lin" valueType="num">
                                      <p:cBhvr>
                                        <p:cTn id="20"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5" dur="26">
                                          <p:stCondLst>
                                            <p:cond delay="650"/>
                                          </p:stCondLst>
                                        </p:cTn>
                                        <p:tgtEl>
                                          <p:spTgt spid="5"/>
                                        </p:tgtEl>
                                      </p:cBhvr>
                                      <p:to x="100000" y="60000"/>
                                    </p:animScale>
                                    <p:animScale>
                                      <p:cBhvr>
                                        <p:cTn id="26" dur="166" decel="50000">
                                          <p:stCondLst>
                                            <p:cond delay="676"/>
                                          </p:stCondLst>
                                        </p:cTn>
                                        <p:tgtEl>
                                          <p:spTgt spid="5"/>
                                        </p:tgtEl>
                                      </p:cBhvr>
                                      <p:to x="100000" y="100000"/>
                                    </p:animScale>
                                    <p:animScale>
                                      <p:cBhvr>
                                        <p:cTn id="27" dur="26">
                                          <p:stCondLst>
                                            <p:cond delay="1312"/>
                                          </p:stCondLst>
                                        </p:cTn>
                                        <p:tgtEl>
                                          <p:spTgt spid="5"/>
                                        </p:tgtEl>
                                      </p:cBhvr>
                                      <p:to x="100000" y="80000"/>
                                    </p:animScale>
                                    <p:animScale>
                                      <p:cBhvr>
                                        <p:cTn id="28" dur="166" decel="50000">
                                          <p:stCondLst>
                                            <p:cond delay="1338"/>
                                          </p:stCondLst>
                                        </p:cTn>
                                        <p:tgtEl>
                                          <p:spTgt spid="5"/>
                                        </p:tgtEl>
                                      </p:cBhvr>
                                      <p:to x="100000" y="100000"/>
                                    </p:animScale>
                                    <p:animScale>
                                      <p:cBhvr>
                                        <p:cTn id="29" dur="26">
                                          <p:stCondLst>
                                            <p:cond delay="1642"/>
                                          </p:stCondLst>
                                        </p:cTn>
                                        <p:tgtEl>
                                          <p:spTgt spid="5"/>
                                        </p:tgtEl>
                                      </p:cBhvr>
                                      <p:to x="100000" y="90000"/>
                                    </p:animScale>
                                    <p:animScale>
                                      <p:cBhvr>
                                        <p:cTn id="30" dur="166" decel="50000">
                                          <p:stCondLst>
                                            <p:cond delay="1668"/>
                                          </p:stCondLst>
                                        </p:cTn>
                                        <p:tgtEl>
                                          <p:spTgt spid="5"/>
                                        </p:tgtEl>
                                      </p:cBhvr>
                                      <p:to x="100000" y="100000"/>
                                    </p:animScale>
                                    <p:animScale>
                                      <p:cBhvr>
                                        <p:cTn id="31" dur="26">
                                          <p:stCondLst>
                                            <p:cond delay="1808"/>
                                          </p:stCondLst>
                                        </p:cTn>
                                        <p:tgtEl>
                                          <p:spTgt spid="5"/>
                                        </p:tgtEl>
                                      </p:cBhvr>
                                      <p:to x="100000" y="95000"/>
                                    </p:animScale>
                                    <p:animScale>
                                      <p:cBhvr>
                                        <p:cTn id="32"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p:cTn id="33" fill="hold" display="0">
                  <p:stCondLst>
                    <p:cond delay="indefinite"/>
                  </p:stCondLst>
                  <p:endCondLst>
                    <p:cond evt="onStopAudio" delay="0">
                      <p:tgtEl>
                        <p:sldTgt/>
                      </p:tgtEl>
                    </p:cond>
                  </p:endCondLst>
                </p:cTn>
                <p:tgtEl>
                  <p:spTgt spid="8"/>
                </p:tgtEl>
              </p:cMediaNode>
            </p:audio>
          </p:childTnLst>
        </p:cTn>
      </p:par>
    </p:tnLst>
    <p:bldLst>
      <p:bldP spid="4"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F8E6320-C42F-4119-8357-76512A53C8F9}"/>
              </a:ext>
            </a:extLst>
          </p:cNvPr>
          <p:cNvSpPr>
            <a:spLocks noGrp="1"/>
          </p:cNvSpPr>
          <p:nvPr>
            <p:ph type="title"/>
          </p:nvPr>
        </p:nvSpPr>
        <p:spPr/>
        <p:txBody>
          <a:bodyPr/>
          <a:lstStyle/>
          <a:p>
            <a:pPr algn="ctr"/>
            <a:r>
              <a:rPr lang="en-US" dirty="0" err="1">
                <a:highlight>
                  <a:srgbClr val="FFFF00"/>
                </a:highlight>
                <a:latin typeface="+mn-lt"/>
                <a:ea typeface="Arial-Rounded" panose="020B0500000000000000" pitchFamily="34" charset="0"/>
                <a:cs typeface="Arial-Rounded" panose="020B0500000000000000" pitchFamily="34" charset="0"/>
              </a:rPr>
              <a:t>Kể</a:t>
            </a:r>
            <a:r>
              <a:rPr lang="en-US" dirty="0">
                <a:highlight>
                  <a:srgbClr val="FFFF00"/>
                </a:highlight>
                <a:latin typeface="+mn-lt"/>
                <a:ea typeface="Arial-Rounded" panose="020B0500000000000000" pitchFamily="34" charset="0"/>
                <a:cs typeface="Arial-Rounded" panose="020B0500000000000000" pitchFamily="34" charset="0"/>
              </a:rPr>
              <a:t> </a:t>
            </a:r>
            <a:r>
              <a:rPr lang="en-US" dirty="0" err="1">
                <a:highlight>
                  <a:srgbClr val="FFFF00"/>
                </a:highlight>
                <a:latin typeface="+mn-lt"/>
                <a:ea typeface="Arial-Rounded" panose="020B0500000000000000" pitchFamily="34" charset="0"/>
                <a:cs typeface="Arial-Rounded" panose="020B0500000000000000" pitchFamily="34" charset="0"/>
              </a:rPr>
              <a:t>tên</a:t>
            </a:r>
            <a:r>
              <a:rPr lang="en-US" dirty="0">
                <a:highlight>
                  <a:srgbClr val="FFFF00"/>
                </a:highlight>
                <a:latin typeface="+mn-lt"/>
                <a:ea typeface="Arial-Rounded" panose="020B0500000000000000" pitchFamily="34" charset="0"/>
                <a:cs typeface="Arial-Rounded" panose="020B0500000000000000" pitchFamily="34" charset="0"/>
              </a:rPr>
              <a:t> </a:t>
            </a:r>
            <a:r>
              <a:rPr lang="en-US" dirty="0" err="1">
                <a:highlight>
                  <a:srgbClr val="FFFF00"/>
                </a:highlight>
                <a:latin typeface="+mn-lt"/>
                <a:ea typeface="Arial-Rounded" panose="020B0500000000000000" pitchFamily="34" charset="0"/>
                <a:cs typeface="Arial-Rounded" panose="020B0500000000000000" pitchFamily="34" charset="0"/>
              </a:rPr>
              <a:t>công</a:t>
            </a:r>
            <a:r>
              <a:rPr lang="en-US" dirty="0">
                <a:highlight>
                  <a:srgbClr val="FFFF00"/>
                </a:highlight>
                <a:latin typeface="+mn-lt"/>
                <a:ea typeface="Arial-Rounded" panose="020B0500000000000000" pitchFamily="34" charset="0"/>
                <a:cs typeface="Arial-Rounded" panose="020B0500000000000000" pitchFamily="34" charset="0"/>
              </a:rPr>
              <a:t> </a:t>
            </a:r>
            <a:r>
              <a:rPr lang="en-US" dirty="0" err="1">
                <a:highlight>
                  <a:srgbClr val="FFFF00"/>
                </a:highlight>
                <a:latin typeface="+mn-lt"/>
                <a:ea typeface="Arial-Rounded" panose="020B0500000000000000" pitchFamily="34" charset="0"/>
                <a:cs typeface="Arial-Rounded" panose="020B0500000000000000" pitchFamily="34" charset="0"/>
              </a:rPr>
              <a:t>việc</a:t>
            </a:r>
            <a:r>
              <a:rPr lang="en-US" dirty="0">
                <a:highlight>
                  <a:srgbClr val="FFFF00"/>
                </a:highlight>
                <a:latin typeface="+mn-lt"/>
                <a:ea typeface="Arial-Rounded" panose="020B0500000000000000" pitchFamily="34" charset="0"/>
                <a:cs typeface="Arial-Rounded" panose="020B0500000000000000" pitchFamily="34" charset="0"/>
              </a:rPr>
              <a:t> </a:t>
            </a:r>
            <a:r>
              <a:rPr lang="en-US" dirty="0" err="1">
                <a:highlight>
                  <a:srgbClr val="FFFF00"/>
                </a:highlight>
                <a:latin typeface="+mn-lt"/>
                <a:ea typeface="Arial-Rounded" panose="020B0500000000000000" pitchFamily="34" charset="0"/>
                <a:cs typeface="Arial-Rounded" panose="020B0500000000000000" pitchFamily="34" charset="0"/>
              </a:rPr>
              <a:t>hoặc</a:t>
            </a:r>
            <a:r>
              <a:rPr lang="en-US" dirty="0">
                <a:highlight>
                  <a:srgbClr val="FFFF00"/>
                </a:highlight>
                <a:latin typeface="+mn-lt"/>
                <a:ea typeface="Arial-Rounded" panose="020B0500000000000000" pitchFamily="34" charset="0"/>
                <a:cs typeface="Arial-Rounded" panose="020B0500000000000000" pitchFamily="34" charset="0"/>
              </a:rPr>
              <a:t> </a:t>
            </a:r>
            <a:r>
              <a:rPr lang="en-US" dirty="0" err="1">
                <a:highlight>
                  <a:srgbClr val="FFFF00"/>
                </a:highlight>
                <a:latin typeface="+mn-lt"/>
                <a:ea typeface="Arial-Rounded" panose="020B0500000000000000" pitchFamily="34" charset="0"/>
                <a:cs typeface="Arial-Rounded" panose="020B0500000000000000" pitchFamily="34" charset="0"/>
              </a:rPr>
              <a:t>nghề</a:t>
            </a:r>
            <a:r>
              <a:rPr lang="en-US" dirty="0">
                <a:highlight>
                  <a:srgbClr val="FFFF00"/>
                </a:highlight>
                <a:latin typeface="+mn-lt"/>
                <a:ea typeface="Arial-Rounded" panose="020B0500000000000000" pitchFamily="34" charset="0"/>
                <a:cs typeface="Arial-Rounded" panose="020B0500000000000000" pitchFamily="34" charset="0"/>
              </a:rPr>
              <a:t> </a:t>
            </a:r>
            <a:r>
              <a:rPr lang="en-US" dirty="0" err="1">
                <a:highlight>
                  <a:srgbClr val="FFFF00"/>
                </a:highlight>
                <a:latin typeface="+mn-lt"/>
                <a:ea typeface="Arial-Rounded" panose="020B0500000000000000" pitchFamily="34" charset="0"/>
                <a:cs typeface="Arial-Rounded" panose="020B0500000000000000" pitchFamily="34" charset="0"/>
              </a:rPr>
              <a:t>nghiệp</a:t>
            </a:r>
            <a:r>
              <a:rPr lang="en-US" dirty="0">
                <a:highlight>
                  <a:srgbClr val="FFFF00"/>
                </a:highlight>
                <a:latin typeface="+mn-lt"/>
                <a:ea typeface="Arial-Rounded" panose="020B0500000000000000" pitchFamily="34" charset="0"/>
                <a:cs typeface="Arial-Rounded" panose="020B0500000000000000" pitchFamily="34" charset="0"/>
              </a:rPr>
              <a:t> </a:t>
            </a:r>
            <a:r>
              <a:rPr lang="en-US" dirty="0" err="1">
                <a:highlight>
                  <a:srgbClr val="FFFF00"/>
                </a:highlight>
                <a:latin typeface="+mn-lt"/>
                <a:ea typeface="Arial-Rounded" panose="020B0500000000000000" pitchFamily="34" charset="0"/>
                <a:cs typeface="Arial-Rounded" panose="020B0500000000000000" pitchFamily="34" charset="0"/>
              </a:rPr>
              <a:t>của</a:t>
            </a:r>
            <a:r>
              <a:rPr lang="en-US" dirty="0">
                <a:highlight>
                  <a:srgbClr val="FFFF00"/>
                </a:highlight>
                <a:latin typeface="+mn-lt"/>
                <a:ea typeface="Arial-Rounded" panose="020B0500000000000000" pitchFamily="34" charset="0"/>
                <a:cs typeface="Arial-Rounded" panose="020B0500000000000000" pitchFamily="34" charset="0"/>
              </a:rPr>
              <a:t> </a:t>
            </a:r>
            <a:r>
              <a:rPr lang="en-US" dirty="0" err="1">
                <a:highlight>
                  <a:srgbClr val="FFFF00"/>
                </a:highlight>
                <a:latin typeface="+mn-lt"/>
                <a:ea typeface="Arial-Rounded" panose="020B0500000000000000" pitchFamily="34" charset="0"/>
                <a:cs typeface="Arial-Rounded" panose="020B0500000000000000" pitchFamily="34" charset="0"/>
              </a:rPr>
              <a:t>người</a:t>
            </a:r>
            <a:r>
              <a:rPr lang="en-US" dirty="0">
                <a:highlight>
                  <a:srgbClr val="FFFF00"/>
                </a:highlight>
                <a:latin typeface="+mn-lt"/>
                <a:ea typeface="Arial-Rounded" panose="020B0500000000000000" pitchFamily="34" charset="0"/>
                <a:cs typeface="Arial-Rounded" panose="020B0500000000000000" pitchFamily="34" charset="0"/>
              </a:rPr>
              <a:t> </a:t>
            </a:r>
            <a:r>
              <a:rPr lang="en-US" dirty="0" err="1">
                <a:highlight>
                  <a:srgbClr val="FFFF00"/>
                </a:highlight>
                <a:latin typeface="+mn-lt"/>
                <a:ea typeface="Arial-Rounded" panose="020B0500000000000000" pitchFamily="34" charset="0"/>
                <a:cs typeface="Arial-Rounded" panose="020B0500000000000000" pitchFamily="34" charset="0"/>
              </a:rPr>
              <a:t>lớn</a:t>
            </a:r>
            <a:r>
              <a:rPr lang="en-US" dirty="0">
                <a:highlight>
                  <a:srgbClr val="FFFF00"/>
                </a:highlight>
                <a:latin typeface="+mn-lt"/>
                <a:ea typeface="Arial-Rounded" panose="020B0500000000000000" pitchFamily="34" charset="0"/>
                <a:cs typeface="Arial-Rounded" panose="020B0500000000000000" pitchFamily="34" charset="0"/>
              </a:rPr>
              <a:t> </a:t>
            </a:r>
            <a:r>
              <a:rPr lang="en-US" dirty="0" err="1">
                <a:highlight>
                  <a:srgbClr val="FFFF00"/>
                </a:highlight>
                <a:latin typeface="+mn-lt"/>
                <a:ea typeface="Arial-Rounded" panose="020B0500000000000000" pitchFamily="34" charset="0"/>
                <a:cs typeface="Arial-Rounded" panose="020B0500000000000000" pitchFamily="34" charset="0"/>
              </a:rPr>
              <a:t>mà</a:t>
            </a:r>
            <a:r>
              <a:rPr lang="en-US" dirty="0">
                <a:highlight>
                  <a:srgbClr val="FFFF00"/>
                </a:highlight>
                <a:latin typeface="+mn-lt"/>
                <a:ea typeface="Arial-Rounded" panose="020B0500000000000000" pitchFamily="34" charset="0"/>
                <a:cs typeface="Arial-Rounded" panose="020B0500000000000000" pitchFamily="34" charset="0"/>
              </a:rPr>
              <a:t> </a:t>
            </a:r>
            <a:r>
              <a:rPr lang="en-US" dirty="0" err="1">
                <a:highlight>
                  <a:srgbClr val="FFFF00"/>
                </a:highlight>
                <a:latin typeface="+mn-lt"/>
                <a:ea typeface="Arial-Rounded" panose="020B0500000000000000" pitchFamily="34" charset="0"/>
                <a:cs typeface="Arial-Rounded" panose="020B0500000000000000" pitchFamily="34" charset="0"/>
              </a:rPr>
              <a:t>em</a:t>
            </a:r>
            <a:r>
              <a:rPr lang="en-US" dirty="0">
                <a:highlight>
                  <a:srgbClr val="FFFF00"/>
                </a:highlight>
                <a:latin typeface="+mn-lt"/>
                <a:ea typeface="Arial-Rounded" panose="020B0500000000000000" pitchFamily="34" charset="0"/>
                <a:cs typeface="Arial-Rounded" panose="020B0500000000000000" pitchFamily="34" charset="0"/>
              </a:rPr>
              <a:t> </a:t>
            </a:r>
            <a:r>
              <a:rPr lang="en-US" dirty="0" err="1">
                <a:highlight>
                  <a:srgbClr val="FFFF00"/>
                </a:highlight>
                <a:latin typeface="+mn-lt"/>
                <a:ea typeface="Arial-Rounded" panose="020B0500000000000000" pitchFamily="34" charset="0"/>
                <a:cs typeface="Arial-Rounded" panose="020B0500000000000000" pitchFamily="34" charset="0"/>
              </a:rPr>
              <a:t>biết</a:t>
            </a:r>
            <a:endParaRPr lang="en-US" dirty="0">
              <a:highlight>
                <a:srgbClr val="FFFF00"/>
              </a:highlight>
              <a:latin typeface="+mn-lt"/>
              <a:ea typeface="Arial-Rounded" panose="020B0500000000000000" pitchFamily="34" charset="0"/>
              <a:cs typeface="Arial-Rounded" panose="020B0500000000000000" pitchFamily="34" charset="0"/>
            </a:endParaRPr>
          </a:p>
        </p:txBody>
      </p:sp>
      <p:sp>
        <p:nvSpPr>
          <p:cNvPr id="7" name="Rectangle: Rounded Corners 6">
            <a:extLst>
              <a:ext uri="{FF2B5EF4-FFF2-40B4-BE49-F238E27FC236}">
                <a16:creationId xmlns:a16="http://schemas.microsoft.com/office/drawing/2014/main" xmlns="" id="{D81FFC26-229B-4D75-861A-BAF743EAC6DD}"/>
              </a:ext>
            </a:extLst>
          </p:cNvPr>
          <p:cNvSpPr/>
          <p:nvPr/>
        </p:nvSpPr>
        <p:spPr>
          <a:xfrm>
            <a:off x="4447954" y="2035397"/>
            <a:ext cx="3296092" cy="4620583"/>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457200" marR="0" lvl="0" indent="-457200" algn="just" defTabSz="914400" rtl="0" eaLnBrk="1" fontAlgn="auto" latinLnBrk="0" hangingPunct="1">
              <a:lnSpc>
                <a:spcPct val="100000"/>
              </a:lnSpc>
              <a:spcBef>
                <a:spcPts val="0"/>
              </a:spcBef>
              <a:spcAft>
                <a:spcPts val="0"/>
              </a:spcAft>
              <a:buClrTx/>
              <a:buSzTx/>
              <a:buFontTx/>
              <a:buChar char="-"/>
              <a:tabLst/>
              <a:defRPr/>
            </a:pPr>
            <a:r>
              <a:rPr kumimoji="0" lang="en-US" sz="4000" b="0" i="0" u="none" strike="noStrike" kern="1200" cap="none" spc="0" normalizeH="0" baseline="0" noProof="0" dirty="0" err="1">
                <a:ln>
                  <a:noFill/>
                </a:ln>
                <a:solidFill>
                  <a:prstClr val="white"/>
                </a:solidFill>
                <a:effectLst/>
                <a:uLnTx/>
                <a:uFillTx/>
                <a:latin typeface="Calibri" panose="020F0502020204030204"/>
                <a:ea typeface="Arial-Rounded" panose="020B0500000000000000" pitchFamily="34" charset="0"/>
                <a:cs typeface="Arial-Rounded" panose="020B0500000000000000" pitchFamily="34" charset="0"/>
              </a:rPr>
              <a:t>Giáo</a:t>
            </a:r>
            <a:r>
              <a:rPr kumimoji="0" lang="en-US" sz="4000" b="0" i="0" u="none" strike="noStrike" kern="1200" cap="none" spc="0" normalizeH="0" noProof="0" dirty="0">
                <a:ln>
                  <a:noFill/>
                </a:ln>
                <a:solidFill>
                  <a:prstClr val="white"/>
                </a:solidFill>
                <a:effectLst/>
                <a:uLnTx/>
                <a:uFillTx/>
                <a:latin typeface="Calibri" panose="020F0502020204030204"/>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Calibri" panose="020F0502020204030204"/>
                <a:ea typeface="Arial-Rounded" panose="020B0500000000000000" pitchFamily="34" charset="0"/>
                <a:cs typeface="Arial-Rounded" panose="020B0500000000000000" pitchFamily="34" charset="0"/>
              </a:rPr>
              <a:t>viên</a:t>
            </a:r>
            <a:endParaRPr kumimoji="0" lang="en-US" sz="4000" b="0" i="0" u="none" strike="noStrike" kern="1200" cap="none" spc="0" normalizeH="0" noProof="0" dirty="0">
              <a:ln>
                <a:noFill/>
              </a:ln>
              <a:solidFill>
                <a:prstClr val="white"/>
              </a:solidFill>
              <a:effectLst/>
              <a:uLnTx/>
              <a:uFillTx/>
              <a:latin typeface="Calibri" panose="020F0502020204030204"/>
              <a:ea typeface="Arial-Rounded" panose="020B0500000000000000" pitchFamily="34" charset="0"/>
              <a:cs typeface="Arial-Rounded" panose="020B0500000000000000" pitchFamily="34" charset="0"/>
            </a:endParaRPr>
          </a:p>
          <a:p>
            <a:pPr marL="457200" marR="0" lvl="0" indent="-457200" algn="just" defTabSz="914400" rtl="0" eaLnBrk="1" fontAlgn="auto" latinLnBrk="0" hangingPunct="1">
              <a:lnSpc>
                <a:spcPct val="100000"/>
              </a:lnSpc>
              <a:spcBef>
                <a:spcPts val="0"/>
              </a:spcBef>
              <a:spcAft>
                <a:spcPts val="0"/>
              </a:spcAft>
              <a:buClrTx/>
              <a:buSzTx/>
              <a:buFontTx/>
              <a:buChar char="-"/>
              <a:tabLst/>
              <a:defRPr/>
            </a:pPr>
            <a:r>
              <a:rPr lang="en-US" sz="4000" baseline="0" dirty="0" err="1">
                <a:solidFill>
                  <a:prstClr val="white"/>
                </a:solidFill>
                <a:latin typeface="Calibri" panose="020F0502020204030204"/>
                <a:ea typeface="Arial-Rounded" panose="020B0500000000000000" pitchFamily="34" charset="0"/>
                <a:cs typeface="Arial-Rounded" panose="020B0500000000000000" pitchFamily="34" charset="0"/>
              </a:rPr>
              <a:t>Bác</a:t>
            </a:r>
            <a:r>
              <a:rPr lang="en-US" sz="4000" dirty="0">
                <a:solidFill>
                  <a:prstClr val="white"/>
                </a:solidFill>
                <a:latin typeface="Calibri" panose="020F0502020204030204"/>
                <a:ea typeface="Arial-Rounded" panose="020B0500000000000000" pitchFamily="34" charset="0"/>
                <a:cs typeface="Arial-Rounded" panose="020B0500000000000000" pitchFamily="34" charset="0"/>
              </a:rPr>
              <a:t> </a:t>
            </a:r>
            <a:r>
              <a:rPr lang="en-US" sz="4000" dirty="0" err="1">
                <a:solidFill>
                  <a:prstClr val="white"/>
                </a:solidFill>
                <a:latin typeface="Calibri" panose="020F0502020204030204"/>
                <a:ea typeface="Arial-Rounded" panose="020B0500000000000000" pitchFamily="34" charset="0"/>
                <a:cs typeface="Arial-Rounded" panose="020B0500000000000000" pitchFamily="34" charset="0"/>
              </a:rPr>
              <a:t>sĩ</a:t>
            </a:r>
            <a:endParaRPr lang="en-US" sz="4000" dirty="0">
              <a:solidFill>
                <a:prstClr val="white"/>
              </a:solidFill>
              <a:latin typeface="Calibri" panose="020F0502020204030204"/>
              <a:ea typeface="Arial-Rounded" panose="020B0500000000000000" pitchFamily="34" charset="0"/>
              <a:cs typeface="Arial-Rounded" panose="020B0500000000000000" pitchFamily="34" charset="0"/>
            </a:endParaRPr>
          </a:p>
          <a:p>
            <a:pPr marL="457200" marR="0" lvl="0" indent="-457200" algn="just" defTabSz="914400" rtl="0" eaLnBrk="1" fontAlgn="auto" latinLnBrk="0" hangingPunct="1">
              <a:lnSpc>
                <a:spcPct val="100000"/>
              </a:lnSpc>
              <a:spcBef>
                <a:spcPts val="0"/>
              </a:spcBef>
              <a:spcAft>
                <a:spcPts val="0"/>
              </a:spcAft>
              <a:buClrTx/>
              <a:buSzTx/>
              <a:buFontTx/>
              <a:buChar char="-"/>
              <a:tabLst/>
              <a:defRPr/>
            </a:pPr>
            <a:r>
              <a:rPr kumimoji="0" lang="en-US" sz="4000" b="0" i="0" u="none" strike="noStrike" kern="1200" cap="none" spc="0" normalizeH="0" baseline="0" noProof="0" dirty="0" err="1">
                <a:ln>
                  <a:noFill/>
                </a:ln>
                <a:solidFill>
                  <a:prstClr val="white"/>
                </a:solidFill>
                <a:effectLst/>
                <a:uLnTx/>
                <a:uFillTx/>
                <a:latin typeface="Calibri" panose="020F0502020204030204"/>
                <a:ea typeface="Arial-Rounded" panose="020B0500000000000000" pitchFamily="34" charset="0"/>
                <a:cs typeface="Arial-Rounded" panose="020B0500000000000000" pitchFamily="34" charset="0"/>
              </a:rPr>
              <a:t>Công</a:t>
            </a:r>
            <a:r>
              <a:rPr kumimoji="0" lang="en-US" sz="4000" b="0" i="0" u="none" strike="noStrike" kern="1200" cap="none" spc="0" normalizeH="0" noProof="0" dirty="0">
                <a:ln>
                  <a:noFill/>
                </a:ln>
                <a:solidFill>
                  <a:prstClr val="white"/>
                </a:solidFill>
                <a:effectLst/>
                <a:uLnTx/>
                <a:uFillTx/>
                <a:latin typeface="Calibri" panose="020F0502020204030204"/>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Calibri" panose="020F0502020204030204"/>
                <a:ea typeface="Arial-Rounded" panose="020B0500000000000000" pitchFamily="34" charset="0"/>
                <a:cs typeface="Arial-Rounded" panose="020B0500000000000000" pitchFamily="34" charset="0"/>
              </a:rPr>
              <a:t>nhân</a:t>
            </a:r>
            <a:endParaRPr kumimoji="0" lang="en-US" sz="4000" b="0" i="0" u="none" strike="noStrike" kern="1200" cap="none" spc="0" normalizeH="0" noProof="0" dirty="0">
              <a:ln>
                <a:noFill/>
              </a:ln>
              <a:solidFill>
                <a:prstClr val="white"/>
              </a:solidFill>
              <a:effectLst/>
              <a:uLnTx/>
              <a:uFillTx/>
              <a:latin typeface="Calibri" panose="020F0502020204030204"/>
              <a:ea typeface="Arial-Rounded" panose="020B0500000000000000" pitchFamily="34" charset="0"/>
              <a:cs typeface="Arial-Rounded" panose="020B0500000000000000" pitchFamily="34" charset="0"/>
            </a:endParaRPr>
          </a:p>
          <a:p>
            <a:pPr marL="457200" marR="0" lvl="0" indent="-457200" algn="just" defTabSz="914400" rtl="0" eaLnBrk="1" fontAlgn="auto" latinLnBrk="0" hangingPunct="1">
              <a:lnSpc>
                <a:spcPct val="100000"/>
              </a:lnSpc>
              <a:spcBef>
                <a:spcPts val="0"/>
              </a:spcBef>
              <a:spcAft>
                <a:spcPts val="0"/>
              </a:spcAft>
              <a:buClrTx/>
              <a:buSzTx/>
              <a:buFontTx/>
              <a:buChar char="-"/>
              <a:tabLst/>
              <a:defRPr/>
            </a:pPr>
            <a:r>
              <a:rPr lang="en-US" sz="4000" baseline="0" dirty="0" err="1">
                <a:solidFill>
                  <a:prstClr val="white"/>
                </a:solidFill>
                <a:latin typeface="Calibri" panose="020F0502020204030204"/>
                <a:ea typeface="Arial-Rounded" panose="020B0500000000000000" pitchFamily="34" charset="0"/>
                <a:cs typeface="Arial-Rounded" panose="020B0500000000000000" pitchFamily="34" charset="0"/>
              </a:rPr>
              <a:t>Nông</a:t>
            </a:r>
            <a:r>
              <a:rPr lang="en-US" sz="4000" dirty="0">
                <a:solidFill>
                  <a:prstClr val="white"/>
                </a:solidFill>
                <a:latin typeface="Calibri" panose="020F0502020204030204"/>
                <a:ea typeface="Arial-Rounded" panose="020B0500000000000000" pitchFamily="34" charset="0"/>
                <a:cs typeface="Arial-Rounded" panose="020B0500000000000000" pitchFamily="34" charset="0"/>
              </a:rPr>
              <a:t> </a:t>
            </a:r>
            <a:r>
              <a:rPr lang="en-US" sz="4000" dirty="0" err="1">
                <a:solidFill>
                  <a:prstClr val="white"/>
                </a:solidFill>
                <a:latin typeface="Calibri" panose="020F0502020204030204"/>
                <a:ea typeface="Arial-Rounded" panose="020B0500000000000000" pitchFamily="34" charset="0"/>
                <a:cs typeface="Arial-Rounded" panose="020B0500000000000000" pitchFamily="34" charset="0"/>
              </a:rPr>
              <a:t>dân</a:t>
            </a:r>
            <a:endParaRPr lang="en-US" sz="4000" dirty="0">
              <a:solidFill>
                <a:prstClr val="white"/>
              </a:solidFill>
              <a:latin typeface="Calibri" panose="020F0502020204030204"/>
              <a:ea typeface="Arial-Rounded" panose="020B0500000000000000" pitchFamily="34" charset="0"/>
              <a:cs typeface="Arial-Rounded" panose="020B0500000000000000" pitchFamily="34" charset="0"/>
            </a:endParaRPr>
          </a:p>
          <a:p>
            <a:pPr marL="457200" marR="0" lvl="0" indent="-457200" algn="just" defTabSz="914400" rtl="0" eaLnBrk="1" fontAlgn="auto" latinLnBrk="0" hangingPunct="1">
              <a:lnSpc>
                <a:spcPct val="100000"/>
              </a:lnSpc>
              <a:spcBef>
                <a:spcPts val="0"/>
              </a:spcBef>
              <a:spcAft>
                <a:spcPts val="0"/>
              </a:spcAft>
              <a:buClrTx/>
              <a:buSzTx/>
              <a:buFontTx/>
              <a:buChar char="-"/>
              <a:tabLst/>
              <a:defRPr/>
            </a:pPr>
            <a:r>
              <a:rPr kumimoji="0" lang="en-US" sz="4000" b="0" i="0" u="none" strike="noStrike" kern="1200" cap="none" spc="0" normalizeH="0" baseline="0" noProof="0" dirty="0" err="1">
                <a:ln>
                  <a:noFill/>
                </a:ln>
                <a:solidFill>
                  <a:prstClr val="white"/>
                </a:solidFill>
                <a:effectLst/>
                <a:uLnTx/>
                <a:uFillTx/>
                <a:latin typeface="Calibri" panose="020F0502020204030204"/>
                <a:ea typeface="Arial-Rounded" panose="020B0500000000000000" pitchFamily="34" charset="0"/>
                <a:cs typeface="Arial-Rounded" panose="020B0500000000000000" pitchFamily="34" charset="0"/>
              </a:rPr>
              <a:t>Kĩ</a:t>
            </a:r>
            <a:r>
              <a:rPr kumimoji="0" lang="en-US" sz="4000" b="0" i="0" u="none" strike="noStrike" kern="1200" cap="none" spc="0" normalizeH="0" noProof="0" dirty="0">
                <a:ln>
                  <a:noFill/>
                </a:ln>
                <a:solidFill>
                  <a:prstClr val="white"/>
                </a:solidFill>
                <a:effectLst/>
                <a:uLnTx/>
                <a:uFillTx/>
                <a:latin typeface="Calibri" panose="020F0502020204030204"/>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Calibri" panose="020F0502020204030204"/>
                <a:ea typeface="Arial-Rounded" panose="020B0500000000000000" pitchFamily="34" charset="0"/>
                <a:cs typeface="Arial-Rounded" panose="020B0500000000000000" pitchFamily="34" charset="0"/>
              </a:rPr>
              <a:t>sư</a:t>
            </a:r>
            <a:endParaRPr kumimoji="0" lang="en-US" sz="4000" b="0" i="0" u="none" strike="noStrike" kern="1200" cap="none" spc="0" normalizeH="0" noProof="0" dirty="0">
              <a:ln>
                <a:noFill/>
              </a:ln>
              <a:solidFill>
                <a:prstClr val="white"/>
              </a:solidFill>
              <a:effectLst/>
              <a:uLnTx/>
              <a:uFillTx/>
              <a:latin typeface="Calibri" panose="020F0502020204030204"/>
              <a:ea typeface="Arial-Rounded" panose="020B0500000000000000" pitchFamily="34" charset="0"/>
              <a:cs typeface="Arial-Rounded" panose="020B0500000000000000" pitchFamily="34" charset="0"/>
            </a:endParaRPr>
          </a:p>
          <a:p>
            <a:pPr marL="457200" marR="0" lvl="0" indent="-457200" algn="just" defTabSz="914400" rtl="0" eaLnBrk="1" fontAlgn="auto" latinLnBrk="0" hangingPunct="1">
              <a:lnSpc>
                <a:spcPct val="100000"/>
              </a:lnSpc>
              <a:spcBef>
                <a:spcPts val="0"/>
              </a:spcBef>
              <a:spcAft>
                <a:spcPts val="0"/>
              </a:spcAft>
              <a:buClrTx/>
              <a:buSzTx/>
              <a:buFontTx/>
              <a:buChar char="-"/>
              <a:tabLst/>
              <a:defRPr/>
            </a:pPr>
            <a:r>
              <a:rPr lang="en-US" sz="4000" baseline="0" dirty="0">
                <a:solidFill>
                  <a:prstClr val="white"/>
                </a:solidFill>
                <a:latin typeface="Calibri" panose="020F0502020204030204"/>
                <a:ea typeface="Arial-Rounded" panose="020B0500000000000000" pitchFamily="34" charset="0"/>
                <a:cs typeface="Arial-Rounded" panose="020B0500000000000000" pitchFamily="34" charset="0"/>
              </a:rPr>
              <a:t>Ca</a:t>
            </a:r>
            <a:r>
              <a:rPr lang="en-US" sz="4000" dirty="0">
                <a:solidFill>
                  <a:prstClr val="white"/>
                </a:solidFill>
                <a:latin typeface="Calibri" panose="020F0502020204030204"/>
                <a:ea typeface="Arial-Rounded" panose="020B0500000000000000" pitchFamily="34" charset="0"/>
                <a:cs typeface="Arial-Rounded" panose="020B0500000000000000" pitchFamily="34" charset="0"/>
              </a:rPr>
              <a:t> </a:t>
            </a:r>
            <a:r>
              <a:rPr lang="en-US" sz="4000" dirty="0" err="1">
                <a:solidFill>
                  <a:prstClr val="white"/>
                </a:solidFill>
                <a:latin typeface="Calibri" panose="020F0502020204030204"/>
                <a:ea typeface="Arial-Rounded" panose="020B0500000000000000" pitchFamily="34" charset="0"/>
                <a:cs typeface="Arial-Rounded" panose="020B0500000000000000" pitchFamily="34" charset="0"/>
              </a:rPr>
              <a:t>sỹ</a:t>
            </a:r>
            <a:endParaRPr lang="en-US" sz="4000" dirty="0">
              <a:solidFill>
                <a:prstClr val="white"/>
              </a:solidFill>
              <a:latin typeface="Calibri" panose="020F0502020204030204"/>
              <a:ea typeface="Arial-Rounded" panose="020B0500000000000000" pitchFamily="34" charset="0"/>
              <a:cs typeface="Arial-Rounded" panose="020B0500000000000000" pitchFamily="34" charset="0"/>
            </a:endParaRPr>
          </a:p>
          <a:p>
            <a:pPr marL="457200" marR="0" lvl="0" indent="-457200" algn="just" defTabSz="914400" rtl="0" eaLnBrk="1" fontAlgn="auto" latinLnBrk="0" hangingPunct="1">
              <a:lnSpc>
                <a:spcPct val="100000"/>
              </a:lnSpc>
              <a:spcBef>
                <a:spcPts val="0"/>
              </a:spcBef>
              <a:spcAft>
                <a:spcPts val="0"/>
              </a:spcAft>
              <a:buClrTx/>
              <a:buSzTx/>
              <a:buFontTx/>
              <a:buChar char="-"/>
              <a:tabLst/>
              <a:defRPr/>
            </a:pPr>
            <a:r>
              <a:rPr kumimoji="0" lang="en-US" sz="4000" b="0" i="0" u="none" strike="noStrike" kern="1200" cap="none" spc="0" normalizeH="0" baseline="0" noProof="0" dirty="0">
                <a:ln>
                  <a:noFill/>
                </a:ln>
                <a:solidFill>
                  <a:prstClr val="white"/>
                </a:solidFill>
                <a:effectLst/>
                <a:uLnTx/>
                <a:uFillTx/>
                <a:latin typeface="Calibri" panose="020F0502020204030204"/>
                <a:ea typeface="Arial-Rounded" panose="020B0500000000000000" pitchFamily="34" charset="0"/>
                <a:cs typeface="Arial-Rounded" panose="020B0500000000000000" pitchFamily="34" charset="0"/>
              </a:rPr>
              <a:t>------</a:t>
            </a:r>
          </a:p>
        </p:txBody>
      </p:sp>
    </p:spTree>
    <p:extLst>
      <p:ext uri="{BB962C8B-B14F-4D97-AF65-F5344CB8AC3E}">
        <p14:creationId xmlns:p14="http://schemas.microsoft.com/office/powerpoint/2010/main" val="3962741237"/>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014C7AA9-99B2-4DCE-BC24-190891513970}"/>
              </a:ext>
            </a:extLst>
          </p:cNvPr>
          <p:cNvSpPr/>
          <p:nvPr/>
        </p:nvSpPr>
        <p:spPr>
          <a:xfrm>
            <a:off x="203200" y="248356"/>
            <a:ext cx="11717867" cy="92568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1.Tìm</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hiểu</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về</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nghề</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nghiệp</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của</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người</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lớn</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trong</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gia</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đình</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em</a:t>
            </a: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xmlns="" id="{C3477BF2-46ED-41A5-B69B-D8FDE2D1BCFD}"/>
              </a:ext>
            </a:extLst>
          </p:cNvPr>
          <p:cNvPicPr>
            <a:picLocks noChangeAspect="1"/>
          </p:cNvPicPr>
          <p:nvPr/>
        </p:nvPicPr>
        <p:blipFill>
          <a:blip r:embed="rId2"/>
          <a:stretch>
            <a:fillRect/>
          </a:stretch>
        </p:blipFill>
        <p:spPr>
          <a:xfrm>
            <a:off x="2307487" y="1461201"/>
            <a:ext cx="7258050" cy="4467225"/>
          </a:xfrm>
          <a:prstGeom prst="rect">
            <a:avLst/>
          </a:prstGeom>
        </p:spPr>
      </p:pic>
      <p:sp>
        <p:nvSpPr>
          <p:cNvPr id="14" name="Thought Bubble: Cloud 13">
            <a:extLst>
              <a:ext uri="{FF2B5EF4-FFF2-40B4-BE49-F238E27FC236}">
                <a16:creationId xmlns:a16="http://schemas.microsoft.com/office/drawing/2014/main" xmlns="" id="{5D3DF798-37B0-4276-A5C5-0BB66043E190}"/>
              </a:ext>
            </a:extLst>
          </p:cNvPr>
          <p:cNvSpPr/>
          <p:nvPr/>
        </p:nvSpPr>
        <p:spPr>
          <a:xfrm>
            <a:off x="-191386" y="1461200"/>
            <a:ext cx="2583712" cy="2100707"/>
          </a:xfrm>
          <a:prstGeom prst="cloudCallout">
            <a:avLst>
              <a:gd name="adj1" fmla="val 79707"/>
              <a:gd name="adj2" fmla="val 6802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t>Bố</a:t>
            </a:r>
            <a:r>
              <a:rPr lang="en-US" sz="3200" dirty="0"/>
              <a:t> </a:t>
            </a:r>
            <a:r>
              <a:rPr lang="en-US" sz="3200" dirty="0" err="1"/>
              <a:t>mẹ</a:t>
            </a:r>
            <a:r>
              <a:rPr lang="en-US" sz="3200" dirty="0"/>
              <a:t> </a:t>
            </a:r>
            <a:r>
              <a:rPr lang="en-US" sz="3200" dirty="0" err="1"/>
              <a:t>em</a:t>
            </a:r>
            <a:r>
              <a:rPr lang="en-US" sz="3200" dirty="0"/>
              <a:t> </a:t>
            </a:r>
            <a:r>
              <a:rPr lang="en-US" sz="3200" dirty="0" err="1"/>
              <a:t>làm</a:t>
            </a:r>
            <a:r>
              <a:rPr lang="en-US" sz="3200" dirty="0"/>
              <a:t> </a:t>
            </a:r>
            <a:r>
              <a:rPr lang="en-US" sz="3200" dirty="0" err="1"/>
              <a:t>nghề</a:t>
            </a:r>
            <a:r>
              <a:rPr lang="en-US" sz="3200" dirty="0"/>
              <a:t> </a:t>
            </a:r>
            <a:r>
              <a:rPr lang="en-US" sz="3200" dirty="0" err="1"/>
              <a:t>gì</a:t>
            </a:r>
            <a:r>
              <a:rPr lang="en-US" sz="3200" dirty="0"/>
              <a:t>?</a:t>
            </a:r>
          </a:p>
        </p:txBody>
      </p:sp>
      <p:sp>
        <p:nvSpPr>
          <p:cNvPr id="15" name="Thought Bubble: Cloud 14">
            <a:extLst>
              <a:ext uri="{FF2B5EF4-FFF2-40B4-BE49-F238E27FC236}">
                <a16:creationId xmlns:a16="http://schemas.microsoft.com/office/drawing/2014/main" xmlns="" id="{21376638-266D-4F4A-A9C0-3BD7FA8B4AC9}"/>
              </a:ext>
            </a:extLst>
          </p:cNvPr>
          <p:cNvSpPr/>
          <p:nvPr/>
        </p:nvSpPr>
        <p:spPr>
          <a:xfrm>
            <a:off x="9441713" y="1174045"/>
            <a:ext cx="2750288" cy="2981054"/>
          </a:xfrm>
          <a:prstGeom prst="cloudCallout">
            <a:avLst>
              <a:gd name="adj1" fmla="val -80508"/>
              <a:gd name="adj2" fmla="val 825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t>Nghề</a:t>
            </a:r>
            <a:r>
              <a:rPr lang="en-US" sz="3200" dirty="0"/>
              <a:t> </a:t>
            </a:r>
            <a:r>
              <a:rPr lang="en-US" sz="3200" dirty="0" err="1"/>
              <a:t>đó</a:t>
            </a:r>
            <a:r>
              <a:rPr lang="en-US" sz="3200" dirty="0"/>
              <a:t> </a:t>
            </a:r>
            <a:r>
              <a:rPr lang="en-US" sz="3200" dirty="0" err="1"/>
              <a:t>có</a:t>
            </a:r>
            <a:r>
              <a:rPr lang="en-US" sz="3200" dirty="0"/>
              <a:t> ý </a:t>
            </a:r>
            <a:r>
              <a:rPr lang="en-US" sz="3200" dirty="0" err="1"/>
              <a:t>nghĩa</a:t>
            </a:r>
            <a:r>
              <a:rPr lang="en-US" sz="3200" dirty="0"/>
              <a:t> </a:t>
            </a:r>
            <a:r>
              <a:rPr lang="en-US" sz="3200" dirty="0" err="1"/>
              <a:t>gì</a:t>
            </a:r>
            <a:r>
              <a:rPr lang="en-US" sz="3200" dirty="0"/>
              <a:t> </a:t>
            </a:r>
            <a:r>
              <a:rPr lang="en-US" sz="3200" dirty="0" err="1"/>
              <a:t>cho</a:t>
            </a:r>
            <a:r>
              <a:rPr lang="en-US" sz="3200" dirty="0"/>
              <a:t> </a:t>
            </a:r>
            <a:r>
              <a:rPr lang="en-US" sz="3200" dirty="0" err="1"/>
              <a:t>xã</a:t>
            </a:r>
            <a:r>
              <a:rPr lang="en-US" sz="3200" dirty="0"/>
              <a:t> </a:t>
            </a:r>
            <a:r>
              <a:rPr lang="en-US" sz="3200" dirty="0" err="1"/>
              <a:t>hội</a:t>
            </a:r>
            <a:r>
              <a:rPr lang="en-US" sz="3200" dirty="0"/>
              <a:t>?</a:t>
            </a:r>
          </a:p>
        </p:txBody>
      </p:sp>
    </p:spTree>
    <p:extLst>
      <p:ext uri="{BB962C8B-B14F-4D97-AF65-F5344CB8AC3E}">
        <p14:creationId xmlns:p14="http://schemas.microsoft.com/office/powerpoint/2010/main" val="2858494626"/>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arn(inVertical)">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4" grpId="0" animBg="1"/>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E3ACA98E-81CA-459D-8076-58E0AD53D085}"/>
              </a:ext>
            </a:extLst>
          </p:cNvPr>
          <p:cNvSpPr/>
          <p:nvPr/>
        </p:nvSpPr>
        <p:spPr>
          <a:xfrm>
            <a:off x="124178" y="169333"/>
            <a:ext cx="11114436" cy="102151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a:ea typeface="+mn-ea"/>
                <a:cs typeface="+mn-cs"/>
              </a:rPr>
              <a:t>2. </a:t>
            </a:r>
            <a:r>
              <a:rPr kumimoji="0" lang="en-US" sz="3200" b="0" i="0" u="none" strike="noStrike" kern="1200" cap="none" spc="0" normalizeH="0" baseline="0" noProof="0" dirty="0" err="1">
                <a:ln>
                  <a:noFill/>
                </a:ln>
                <a:solidFill>
                  <a:prstClr val="white"/>
                </a:solidFill>
                <a:effectLst/>
                <a:uLnTx/>
                <a:uFillTx/>
                <a:latin typeface="Calibri"/>
                <a:ea typeface="+mn-ea"/>
                <a:cs typeface="+mn-cs"/>
              </a:rPr>
              <a:t>Chỉ</a:t>
            </a:r>
            <a:r>
              <a:rPr kumimoji="0" lang="en-US" sz="3200" b="0" i="0" u="none" strike="noStrike" kern="1200" cap="none" spc="0" normalizeH="0" noProof="0" dirty="0">
                <a:ln>
                  <a:noFill/>
                </a:ln>
                <a:solidFill>
                  <a:prstClr val="white"/>
                </a:solidFill>
                <a:effectLst/>
                <a:uLnTx/>
                <a:uFillTx/>
                <a:latin typeface="Calibri"/>
                <a:ea typeface="+mn-ea"/>
                <a:cs typeface="+mn-cs"/>
              </a:rPr>
              <a:t> </a:t>
            </a:r>
            <a:r>
              <a:rPr kumimoji="0" lang="en-US" sz="3200" b="0" i="0" u="none" strike="noStrike" kern="1200" cap="none" spc="0" normalizeH="0" noProof="0" dirty="0" err="1">
                <a:ln>
                  <a:noFill/>
                </a:ln>
                <a:solidFill>
                  <a:prstClr val="white"/>
                </a:solidFill>
                <a:effectLst/>
                <a:uLnTx/>
                <a:uFillTx/>
                <a:latin typeface="Calibri"/>
                <a:ea typeface="+mn-ea"/>
                <a:cs typeface="+mn-cs"/>
              </a:rPr>
              <a:t>và</a:t>
            </a:r>
            <a:r>
              <a:rPr kumimoji="0" lang="en-US" sz="3200" b="0" i="0" u="none" strike="noStrike" kern="1200" cap="none" spc="0" normalizeH="0" noProof="0" dirty="0">
                <a:ln>
                  <a:noFill/>
                </a:ln>
                <a:solidFill>
                  <a:prstClr val="white"/>
                </a:solidFill>
                <a:effectLst/>
                <a:uLnTx/>
                <a:uFillTx/>
                <a:latin typeface="Calibri"/>
                <a:ea typeface="+mn-ea"/>
                <a:cs typeface="+mn-cs"/>
              </a:rPr>
              <a:t> </a:t>
            </a:r>
            <a:r>
              <a:rPr kumimoji="0" lang="en-US" sz="3200" b="0" i="0" u="none" strike="noStrike" kern="1200" cap="none" spc="0" normalizeH="0" noProof="0" dirty="0" err="1">
                <a:ln>
                  <a:noFill/>
                </a:ln>
                <a:solidFill>
                  <a:prstClr val="white"/>
                </a:solidFill>
                <a:effectLst/>
                <a:uLnTx/>
                <a:uFillTx/>
                <a:latin typeface="Calibri"/>
                <a:ea typeface="+mn-ea"/>
                <a:cs typeface="+mn-cs"/>
              </a:rPr>
              <a:t>nói</a:t>
            </a:r>
            <a:r>
              <a:rPr kumimoji="0" lang="en-US" sz="3200" b="0" i="0" u="none" strike="noStrike" kern="1200" cap="none" spc="0" normalizeH="0" noProof="0" dirty="0">
                <a:ln>
                  <a:noFill/>
                </a:ln>
                <a:solidFill>
                  <a:prstClr val="white"/>
                </a:solidFill>
                <a:effectLst/>
                <a:uLnTx/>
                <a:uFillTx/>
                <a:latin typeface="Calibri"/>
                <a:ea typeface="+mn-ea"/>
                <a:cs typeface="+mn-cs"/>
              </a:rPr>
              <a:t> </a:t>
            </a:r>
            <a:r>
              <a:rPr kumimoji="0" lang="en-US" sz="3200" b="0" i="0" u="none" strike="noStrike" kern="1200" cap="none" spc="0" normalizeH="0" noProof="0" dirty="0" err="1">
                <a:ln>
                  <a:noFill/>
                </a:ln>
                <a:solidFill>
                  <a:prstClr val="white"/>
                </a:solidFill>
                <a:effectLst/>
                <a:uLnTx/>
                <a:uFillTx/>
                <a:latin typeface="Calibri"/>
                <a:ea typeface="+mn-ea"/>
                <a:cs typeface="+mn-cs"/>
              </a:rPr>
              <a:t>về</a:t>
            </a:r>
            <a:r>
              <a:rPr kumimoji="0" lang="en-US" sz="3200" b="0" i="0" u="none" strike="noStrike" kern="1200" cap="none" spc="0" normalizeH="0" noProof="0" dirty="0">
                <a:ln>
                  <a:noFill/>
                </a:ln>
                <a:solidFill>
                  <a:prstClr val="white"/>
                </a:solidFill>
                <a:effectLst/>
                <a:uLnTx/>
                <a:uFillTx/>
                <a:latin typeface="Calibri"/>
                <a:ea typeface="+mn-ea"/>
                <a:cs typeface="+mn-cs"/>
              </a:rPr>
              <a:t> </a:t>
            </a:r>
            <a:r>
              <a:rPr kumimoji="0" lang="en-US" sz="3200" b="0" i="0" u="none" strike="noStrike" kern="1200" cap="none" spc="0" normalizeH="0" noProof="0" dirty="0" err="1">
                <a:ln>
                  <a:noFill/>
                </a:ln>
                <a:solidFill>
                  <a:prstClr val="white"/>
                </a:solidFill>
                <a:effectLst/>
                <a:uLnTx/>
                <a:uFillTx/>
                <a:latin typeface="Calibri"/>
                <a:ea typeface="+mn-ea"/>
                <a:cs typeface="+mn-cs"/>
              </a:rPr>
              <a:t>công</a:t>
            </a:r>
            <a:r>
              <a:rPr kumimoji="0" lang="en-US" sz="3200" b="0" i="0" u="none" strike="noStrike" kern="1200" cap="none" spc="0" normalizeH="0" noProof="0" dirty="0">
                <a:ln>
                  <a:noFill/>
                </a:ln>
                <a:solidFill>
                  <a:prstClr val="white"/>
                </a:solidFill>
                <a:effectLst/>
                <a:uLnTx/>
                <a:uFillTx/>
                <a:latin typeface="Calibri"/>
                <a:ea typeface="+mn-ea"/>
                <a:cs typeface="+mn-cs"/>
              </a:rPr>
              <a:t> </a:t>
            </a:r>
            <a:r>
              <a:rPr kumimoji="0" lang="en-US" sz="3200" b="0" i="0" u="none" strike="noStrike" kern="1200" cap="none" spc="0" normalizeH="0" noProof="0" dirty="0" err="1">
                <a:ln>
                  <a:noFill/>
                </a:ln>
                <a:solidFill>
                  <a:prstClr val="white"/>
                </a:solidFill>
                <a:effectLst/>
                <a:uLnTx/>
                <a:uFillTx/>
                <a:latin typeface="Calibri"/>
                <a:ea typeface="+mn-ea"/>
                <a:cs typeface="+mn-cs"/>
              </a:rPr>
              <a:t>việc</a:t>
            </a:r>
            <a:r>
              <a:rPr kumimoji="0" lang="en-US" sz="3200" b="0" i="0" u="none" strike="noStrike" kern="1200" cap="none" spc="0" normalizeH="0" noProof="0" dirty="0">
                <a:ln>
                  <a:noFill/>
                </a:ln>
                <a:solidFill>
                  <a:prstClr val="white"/>
                </a:solidFill>
                <a:effectLst/>
                <a:uLnTx/>
                <a:uFillTx/>
                <a:latin typeface="Calibri"/>
                <a:ea typeface="+mn-ea"/>
                <a:cs typeface="+mn-cs"/>
              </a:rPr>
              <a:t> </a:t>
            </a:r>
            <a:r>
              <a:rPr kumimoji="0" lang="en-US" sz="3200" b="0" i="0" u="none" strike="noStrike" kern="1200" cap="none" spc="0" normalizeH="0" noProof="0" dirty="0" err="1">
                <a:ln>
                  <a:noFill/>
                </a:ln>
                <a:solidFill>
                  <a:prstClr val="white"/>
                </a:solidFill>
                <a:effectLst/>
                <a:uLnTx/>
                <a:uFillTx/>
                <a:latin typeface="Calibri"/>
                <a:ea typeface="+mn-ea"/>
                <a:cs typeface="+mn-cs"/>
              </a:rPr>
              <a:t>hoặc</a:t>
            </a:r>
            <a:r>
              <a:rPr kumimoji="0" lang="en-US" sz="3200" b="0" i="0" u="none" strike="noStrike" kern="1200" cap="none" spc="0" normalizeH="0" noProof="0" dirty="0">
                <a:ln>
                  <a:noFill/>
                </a:ln>
                <a:solidFill>
                  <a:prstClr val="white"/>
                </a:solidFill>
                <a:effectLst/>
                <a:uLnTx/>
                <a:uFillTx/>
                <a:latin typeface="Calibri"/>
                <a:ea typeface="+mn-ea"/>
                <a:cs typeface="+mn-cs"/>
              </a:rPr>
              <a:t> </a:t>
            </a:r>
            <a:r>
              <a:rPr kumimoji="0" lang="en-US" sz="3200" b="0" i="0" u="none" strike="noStrike" kern="1200" cap="none" spc="0" normalizeH="0" noProof="0" dirty="0" err="1">
                <a:ln>
                  <a:noFill/>
                </a:ln>
                <a:solidFill>
                  <a:prstClr val="white"/>
                </a:solidFill>
                <a:effectLst/>
                <a:uLnTx/>
                <a:uFillTx/>
                <a:latin typeface="Calibri"/>
                <a:ea typeface="+mn-ea"/>
                <a:cs typeface="+mn-cs"/>
              </a:rPr>
              <a:t>nghề</a:t>
            </a:r>
            <a:r>
              <a:rPr kumimoji="0" lang="en-US" sz="3200" b="0" i="0" u="none" strike="noStrike" kern="1200" cap="none" spc="0" normalizeH="0" noProof="0" dirty="0">
                <a:ln>
                  <a:noFill/>
                </a:ln>
                <a:solidFill>
                  <a:prstClr val="white"/>
                </a:solidFill>
                <a:effectLst/>
                <a:uLnTx/>
                <a:uFillTx/>
                <a:latin typeface="Calibri"/>
                <a:ea typeface="+mn-ea"/>
                <a:cs typeface="+mn-cs"/>
              </a:rPr>
              <a:t> </a:t>
            </a:r>
            <a:r>
              <a:rPr kumimoji="0" lang="en-US" sz="3200" b="0" i="0" u="none" strike="noStrike" kern="1200" cap="none" spc="0" normalizeH="0" noProof="0" dirty="0" err="1">
                <a:ln>
                  <a:noFill/>
                </a:ln>
                <a:solidFill>
                  <a:prstClr val="white"/>
                </a:solidFill>
                <a:effectLst/>
                <a:uLnTx/>
                <a:uFillTx/>
                <a:latin typeface="Calibri"/>
                <a:ea typeface="+mn-ea"/>
                <a:cs typeface="+mn-cs"/>
              </a:rPr>
              <a:t>nghiệp</a:t>
            </a:r>
            <a:r>
              <a:rPr kumimoji="0" lang="en-US" sz="3200" b="0" i="0" u="none" strike="noStrike" kern="1200" cap="none" spc="0" normalizeH="0" noProof="0" dirty="0">
                <a:ln>
                  <a:noFill/>
                </a:ln>
                <a:solidFill>
                  <a:prstClr val="white"/>
                </a:solidFill>
                <a:effectLst/>
                <a:uLnTx/>
                <a:uFillTx/>
                <a:latin typeface="Calibri"/>
                <a:ea typeface="+mn-ea"/>
                <a:cs typeface="+mn-cs"/>
              </a:rPr>
              <a:t> </a:t>
            </a:r>
            <a:r>
              <a:rPr kumimoji="0" lang="en-US" sz="3200" b="0" i="0" u="none" strike="noStrike" kern="1200" cap="none" spc="0" normalizeH="0" noProof="0" dirty="0" err="1">
                <a:ln>
                  <a:noFill/>
                </a:ln>
                <a:solidFill>
                  <a:prstClr val="white"/>
                </a:solidFill>
                <a:effectLst/>
                <a:uLnTx/>
                <a:uFillTx/>
                <a:latin typeface="Calibri"/>
                <a:ea typeface="+mn-ea"/>
                <a:cs typeface="+mn-cs"/>
              </a:rPr>
              <a:t>của</a:t>
            </a:r>
            <a:r>
              <a:rPr kumimoji="0" lang="en-US" sz="3200" b="0" i="0" u="none" strike="noStrike" kern="1200" cap="none" spc="0" normalizeH="0" noProof="0" dirty="0">
                <a:ln>
                  <a:noFill/>
                </a:ln>
                <a:solidFill>
                  <a:prstClr val="white"/>
                </a:solidFill>
                <a:effectLst/>
                <a:uLnTx/>
                <a:uFillTx/>
                <a:latin typeface="Calibri"/>
                <a:ea typeface="+mn-ea"/>
                <a:cs typeface="+mn-cs"/>
              </a:rPr>
              <a:t> </a:t>
            </a:r>
            <a:r>
              <a:rPr kumimoji="0" lang="en-US" sz="3200" b="0" i="0" u="none" strike="noStrike" kern="1200" cap="none" spc="0" normalizeH="0" noProof="0" dirty="0" err="1">
                <a:ln>
                  <a:noFill/>
                </a:ln>
                <a:solidFill>
                  <a:prstClr val="white"/>
                </a:solidFill>
                <a:effectLst/>
                <a:uLnTx/>
                <a:uFillTx/>
                <a:latin typeface="Calibri"/>
                <a:ea typeface="+mn-ea"/>
                <a:cs typeface="+mn-cs"/>
              </a:rPr>
              <a:t>những</a:t>
            </a:r>
            <a:r>
              <a:rPr kumimoji="0" lang="en-US" sz="3200" b="0" i="0" u="none" strike="noStrike" kern="1200" cap="none" spc="0" normalizeH="0" noProof="0" dirty="0">
                <a:ln>
                  <a:noFill/>
                </a:ln>
                <a:solidFill>
                  <a:prstClr val="white"/>
                </a:solidFill>
                <a:effectLst/>
                <a:uLnTx/>
                <a:uFillTx/>
                <a:latin typeface="Calibri"/>
                <a:ea typeface="+mn-ea"/>
                <a:cs typeface="+mn-cs"/>
              </a:rPr>
              <a:t> </a:t>
            </a:r>
            <a:r>
              <a:rPr kumimoji="0" lang="en-US" sz="3200" b="0" i="0" u="none" strike="noStrike" kern="1200" cap="none" spc="0" normalizeH="0" noProof="0" dirty="0" err="1">
                <a:ln>
                  <a:noFill/>
                </a:ln>
                <a:solidFill>
                  <a:prstClr val="white"/>
                </a:solidFill>
                <a:effectLst/>
                <a:uLnTx/>
                <a:uFillTx/>
                <a:latin typeface="Calibri"/>
                <a:ea typeface="+mn-ea"/>
                <a:cs typeface="+mn-cs"/>
              </a:rPr>
              <a:t>người</a:t>
            </a:r>
            <a:r>
              <a:rPr kumimoji="0" lang="en-US" sz="3200" b="0" i="0" u="none" strike="noStrike" kern="1200" cap="none" spc="0" normalizeH="0" noProof="0" dirty="0">
                <a:ln>
                  <a:noFill/>
                </a:ln>
                <a:solidFill>
                  <a:prstClr val="white"/>
                </a:solidFill>
                <a:effectLst/>
                <a:uLnTx/>
                <a:uFillTx/>
                <a:latin typeface="Calibri"/>
                <a:ea typeface="+mn-ea"/>
                <a:cs typeface="+mn-cs"/>
              </a:rPr>
              <a:t> </a:t>
            </a:r>
            <a:r>
              <a:rPr kumimoji="0" lang="en-US" sz="3200" b="0" i="0" u="none" strike="noStrike" kern="1200" cap="none" spc="0" normalizeH="0" noProof="0" dirty="0" err="1">
                <a:ln>
                  <a:noFill/>
                </a:ln>
                <a:solidFill>
                  <a:prstClr val="white"/>
                </a:solidFill>
                <a:effectLst/>
                <a:uLnTx/>
                <a:uFillTx/>
                <a:latin typeface="Calibri"/>
                <a:ea typeface="+mn-ea"/>
                <a:cs typeface="+mn-cs"/>
              </a:rPr>
              <a:t>trong</a:t>
            </a:r>
            <a:r>
              <a:rPr kumimoji="0" lang="en-US" sz="3200" b="0" i="0" u="none" strike="noStrike" kern="1200" cap="none" spc="0" normalizeH="0" noProof="0" dirty="0">
                <a:ln>
                  <a:noFill/>
                </a:ln>
                <a:solidFill>
                  <a:prstClr val="white"/>
                </a:solidFill>
                <a:effectLst/>
                <a:uLnTx/>
                <a:uFillTx/>
                <a:latin typeface="Calibri"/>
                <a:ea typeface="+mn-ea"/>
                <a:cs typeface="+mn-cs"/>
              </a:rPr>
              <a:t> </a:t>
            </a:r>
            <a:r>
              <a:rPr kumimoji="0" lang="en-US" sz="3200" b="0" i="0" u="none" strike="noStrike" kern="1200" cap="none" spc="0" normalizeH="0" noProof="0" dirty="0" err="1">
                <a:ln>
                  <a:noFill/>
                </a:ln>
                <a:solidFill>
                  <a:prstClr val="white"/>
                </a:solidFill>
                <a:effectLst/>
                <a:uLnTx/>
                <a:uFillTx/>
                <a:latin typeface="Calibri"/>
                <a:ea typeface="+mn-ea"/>
                <a:cs typeface="+mn-cs"/>
              </a:rPr>
              <a:t>hình</a:t>
            </a:r>
            <a:r>
              <a:rPr kumimoji="0" lang="en-US" sz="3200" b="0" i="0" u="none" strike="noStrike" kern="1200" cap="none" spc="0" normalizeH="0" noProof="0" dirty="0">
                <a:ln>
                  <a:noFill/>
                </a:ln>
                <a:solidFill>
                  <a:prstClr val="white"/>
                </a:solidFill>
                <a:effectLst/>
                <a:uLnTx/>
                <a:uFillTx/>
                <a:latin typeface="Calibri"/>
                <a:ea typeface="+mn-ea"/>
                <a:cs typeface="+mn-cs"/>
              </a:rPr>
              <a:t>?</a:t>
            </a:r>
            <a:endParaRPr kumimoji="0" lang="en-US" sz="32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9" name="Picture 8">
            <a:extLst>
              <a:ext uri="{FF2B5EF4-FFF2-40B4-BE49-F238E27FC236}">
                <a16:creationId xmlns:a16="http://schemas.microsoft.com/office/drawing/2014/main" xmlns="" id="{97E6AD90-8E27-42D0-8963-30C373BF5C66}"/>
              </a:ext>
            </a:extLst>
          </p:cNvPr>
          <p:cNvPicPr>
            <a:picLocks noChangeAspect="1"/>
          </p:cNvPicPr>
          <p:nvPr/>
        </p:nvPicPr>
        <p:blipFill>
          <a:blip r:embed="rId3"/>
          <a:stretch>
            <a:fillRect/>
          </a:stretch>
        </p:blipFill>
        <p:spPr>
          <a:xfrm>
            <a:off x="2600325" y="1448908"/>
            <a:ext cx="6991350" cy="3067050"/>
          </a:xfrm>
          <a:prstGeom prst="rect">
            <a:avLst/>
          </a:prstGeom>
        </p:spPr>
      </p:pic>
      <p:sp>
        <p:nvSpPr>
          <p:cNvPr id="10" name="Rectangle 9">
            <a:extLst>
              <a:ext uri="{FF2B5EF4-FFF2-40B4-BE49-F238E27FC236}">
                <a16:creationId xmlns:a16="http://schemas.microsoft.com/office/drawing/2014/main" xmlns="" id="{881D52B8-A7A4-425A-B4A2-B4EF7A769C86}"/>
              </a:ext>
            </a:extLst>
          </p:cNvPr>
          <p:cNvSpPr/>
          <p:nvPr/>
        </p:nvSpPr>
        <p:spPr>
          <a:xfrm>
            <a:off x="3327990" y="4646428"/>
            <a:ext cx="1637414" cy="563525"/>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3200" dirty="0" err="1"/>
              <a:t>Ngư</a:t>
            </a:r>
            <a:r>
              <a:rPr lang="en-US" sz="3200" dirty="0"/>
              <a:t> </a:t>
            </a:r>
            <a:r>
              <a:rPr lang="en-US" sz="3200" dirty="0" err="1"/>
              <a:t>dân</a:t>
            </a:r>
            <a:endParaRPr lang="en-US" sz="3200" dirty="0"/>
          </a:p>
        </p:txBody>
      </p:sp>
      <p:sp>
        <p:nvSpPr>
          <p:cNvPr id="12" name="Rectangle 11">
            <a:extLst>
              <a:ext uri="{FF2B5EF4-FFF2-40B4-BE49-F238E27FC236}">
                <a16:creationId xmlns:a16="http://schemas.microsoft.com/office/drawing/2014/main" xmlns="" id="{4F07D3AF-B9AA-4F92-885D-CA364F3EDD29}"/>
              </a:ext>
            </a:extLst>
          </p:cNvPr>
          <p:cNvSpPr/>
          <p:nvPr/>
        </p:nvSpPr>
        <p:spPr>
          <a:xfrm>
            <a:off x="6507126" y="4646428"/>
            <a:ext cx="3084549" cy="563525"/>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3200" dirty="0" err="1"/>
              <a:t>Bộ</a:t>
            </a:r>
            <a:r>
              <a:rPr lang="en-US" sz="3200" dirty="0"/>
              <a:t> </a:t>
            </a:r>
            <a:r>
              <a:rPr lang="en-US" sz="3200" dirty="0" err="1"/>
              <a:t>đội</a:t>
            </a:r>
            <a:r>
              <a:rPr lang="en-US" sz="3200" dirty="0"/>
              <a:t> </a:t>
            </a:r>
            <a:r>
              <a:rPr lang="en-US" sz="3200" dirty="0" err="1"/>
              <a:t>hải</a:t>
            </a:r>
            <a:r>
              <a:rPr lang="en-US" sz="3200" dirty="0"/>
              <a:t> </a:t>
            </a:r>
            <a:r>
              <a:rPr lang="en-US" sz="3200" dirty="0" err="1"/>
              <a:t>quân</a:t>
            </a:r>
            <a:endParaRPr lang="en-US" sz="3200" dirty="0"/>
          </a:p>
        </p:txBody>
      </p:sp>
    </p:spTree>
    <p:extLst>
      <p:ext uri="{BB962C8B-B14F-4D97-AF65-F5344CB8AC3E}">
        <p14:creationId xmlns:p14="http://schemas.microsoft.com/office/powerpoint/2010/main" val="365156092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2B021EB3-1276-4518-9E82-F594E3C6B4F4}"/>
              </a:ext>
            </a:extLst>
          </p:cNvPr>
          <p:cNvPicPr>
            <a:picLocks noChangeAspect="1"/>
          </p:cNvPicPr>
          <p:nvPr/>
        </p:nvPicPr>
        <p:blipFill>
          <a:blip r:embed="rId2"/>
          <a:stretch>
            <a:fillRect/>
          </a:stretch>
        </p:blipFill>
        <p:spPr>
          <a:xfrm>
            <a:off x="2808325" y="106214"/>
            <a:ext cx="6362700" cy="5667375"/>
          </a:xfrm>
          <a:prstGeom prst="rect">
            <a:avLst/>
          </a:prstGeom>
        </p:spPr>
      </p:pic>
      <p:sp>
        <p:nvSpPr>
          <p:cNvPr id="4" name="Rectangle 3">
            <a:extLst>
              <a:ext uri="{FF2B5EF4-FFF2-40B4-BE49-F238E27FC236}">
                <a16:creationId xmlns:a16="http://schemas.microsoft.com/office/drawing/2014/main" xmlns="" id="{96148D65-259B-4D65-AC0A-ED33EF223192}"/>
              </a:ext>
            </a:extLst>
          </p:cNvPr>
          <p:cNvSpPr/>
          <p:nvPr/>
        </p:nvSpPr>
        <p:spPr>
          <a:xfrm>
            <a:off x="3020975" y="2573079"/>
            <a:ext cx="2880095" cy="563525"/>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3200" dirty="0" err="1"/>
              <a:t>Công</a:t>
            </a:r>
            <a:r>
              <a:rPr lang="en-US" sz="3200" dirty="0"/>
              <a:t> </a:t>
            </a:r>
            <a:r>
              <a:rPr lang="en-US" sz="3200" dirty="0" err="1"/>
              <a:t>nhân</a:t>
            </a:r>
            <a:r>
              <a:rPr lang="en-US" sz="3200" dirty="0"/>
              <a:t> may</a:t>
            </a:r>
          </a:p>
        </p:txBody>
      </p:sp>
      <p:sp>
        <p:nvSpPr>
          <p:cNvPr id="5" name="Rectangle 4">
            <a:extLst>
              <a:ext uri="{FF2B5EF4-FFF2-40B4-BE49-F238E27FC236}">
                <a16:creationId xmlns:a16="http://schemas.microsoft.com/office/drawing/2014/main" xmlns="" id="{31F98266-410D-4C66-903B-04AD6D1F562B}"/>
              </a:ext>
            </a:extLst>
          </p:cNvPr>
          <p:cNvSpPr/>
          <p:nvPr/>
        </p:nvSpPr>
        <p:spPr>
          <a:xfrm>
            <a:off x="6422066" y="2573078"/>
            <a:ext cx="2562446" cy="563525"/>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3200" dirty="0" err="1"/>
              <a:t>Thợ</a:t>
            </a:r>
            <a:r>
              <a:rPr lang="en-US" sz="3200" dirty="0"/>
              <a:t> </a:t>
            </a:r>
            <a:r>
              <a:rPr lang="en-US" sz="3200" dirty="0" err="1"/>
              <a:t>đan</a:t>
            </a:r>
            <a:r>
              <a:rPr lang="en-US" sz="3200" dirty="0"/>
              <a:t> </a:t>
            </a:r>
            <a:r>
              <a:rPr lang="en-US" sz="3200" dirty="0" err="1"/>
              <a:t>nón</a:t>
            </a:r>
            <a:endParaRPr lang="en-US" sz="3200" dirty="0"/>
          </a:p>
        </p:txBody>
      </p:sp>
      <p:sp>
        <p:nvSpPr>
          <p:cNvPr id="6" name="Rectangle 5">
            <a:extLst>
              <a:ext uri="{FF2B5EF4-FFF2-40B4-BE49-F238E27FC236}">
                <a16:creationId xmlns:a16="http://schemas.microsoft.com/office/drawing/2014/main" xmlns="" id="{E7A8632B-7FE6-47D6-8E81-A825D992AFF4}"/>
              </a:ext>
            </a:extLst>
          </p:cNvPr>
          <p:cNvSpPr/>
          <p:nvPr/>
        </p:nvSpPr>
        <p:spPr>
          <a:xfrm>
            <a:off x="3020974" y="5603469"/>
            <a:ext cx="2880095" cy="563525"/>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3200" dirty="0" err="1"/>
              <a:t>Nông</a:t>
            </a:r>
            <a:r>
              <a:rPr lang="en-US" sz="3200" dirty="0"/>
              <a:t> </a:t>
            </a:r>
            <a:r>
              <a:rPr lang="en-US" sz="3200" dirty="0" err="1"/>
              <a:t>dân</a:t>
            </a:r>
            <a:endParaRPr lang="en-US" sz="3200" dirty="0"/>
          </a:p>
        </p:txBody>
      </p:sp>
      <p:sp>
        <p:nvSpPr>
          <p:cNvPr id="7" name="Rectangle 6">
            <a:extLst>
              <a:ext uri="{FF2B5EF4-FFF2-40B4-BE49-F238E27FC236}">
                <a16:creationId xmlns:a16="http://schemas.microsoft.com/office/drawing/2014/main" xmlns="" id="{4B7E56B6-3A8C-4A7B-BA10-4DE317D6F3F9}"/>
              </a:ext>
            </a:extLst>
          </p:cNvPr>
          <p:cNvSpPr/>
          <p:nvPr/>
        </p:nvSpPr>
        <p:spPr>
          <a:xfrm>
            <a:off x="6263241" y="5603467"/>
            <a:ext cx="2880095" cy="87176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3200" dirty="0" err="1"/>
              <a:t>Người</a:t>
            </a:r>
            <a:r>
              <a:rPr lang="en-US" sz="3200" dirty="0"/>
              <a:t> </a:t>
            </a:r>
            <a:r>
              <a:rPr lang="en-US" sz="3200" dirty="0" err="1"/>
              <a:t>bán</a:t>
            </a:r>
            <a:r>
              <a:rPr lang="en-US" sz="3200" dirty="0"/>
              <a:t> </a:t>
            </a:r>
            <a:r>
              <a:rPr lang="en-US" sz="3200" dirty="0" err="1"/>
              <a:t>hoa</a:t>
            </a:r>
            <a:r>
              <a:rPr lang="en-US" sz="3200" dirty="0"/>
              <a:t> </a:t>
            </a:r>
            <a:r>
              <a:rPr lang="en-US" sz="3200" dirty="0" err="1"/>
              <a:t>quả</a:t>
            </a:r>
            <a:endParaRPr lang="en-US" sz="3200" dirty="0"/>
          </a:p>
        </p:txBody>
      </p:sp>
    </p:spTree>
    <p:extLst>
      <p:ext uri="{BB962C8B-B14F-4D97-AF65-F5344CB8AC3E}">
        <p14:creationId xmlns:p14="http://schemas.microsoft.com/office/powerpoint/2010/main" val="22059038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arn(inVertical)">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barn(inVertical)">
                                      <p:cBhvr>
                                        <p:cTn id="2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598</TotalTime>
  <Words>570</Words>
  <Application>Microsoft Office PowerPoint</Application>
  <PresentationFormat>Custom</PresentationFormat>
  <Paragraphs>82</Paragraphs>
  <Slides>19</Slides>
  <Notes>4</Notes>
  <HiddenSlides>0</HiddenSlides>
  <MMClips>5</MMClips>
  <ScaleCrop>false</ScaleCrop>
  <HeadingPairs>
    <vt:vector size="4" baseType="variant">
      <vt:variant>
        <vt:lpstr>Theme</vt:lpstr>
      </vt:variant>
      <vt:variant>
        <vt:i4>4</vt:i4>
      </vt:variant>
      <vt:variant>
        <vt:lpstr>Slide Titles</vt:lpstr>
      </vt:variant>
      <vt:variant>
        <vt:i4>19</vt:i4>
      </vt:variant>
    </vt:vector>
  </HeadingPairs>
  <TitlesOfParts>
    <vt:vector size="23" baseType="lpstr">
      <vt:lpstr>2_Office Theme</vt:lpstr>
      <vt:lpstr>Office 主题</vt:lpstr>
      <vt:lpstr>Office Theme</vt:lpstr>
      <vt:lpstr>3_Office Theme</vt:lpstr>
      <vt:lpstr>PowerPoint Presentation</vt:lpstr>
      <vt:lpstr>PowerPoint Presentation</vt:lpstr>
      <vt:lpstr>PowerPoint Presentation</vt:lpstr>
      <vt:lpstr>PowerPoint Presentation</vt:lpstr>
      <vt:lpstr>PowerPoint Presentation</vt:lpstr>
      <vt:lpstr>Kể tên công việc hoặc nghề nghiệp của người lớn mà em biết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ADMIN</cp:lastModifiedBy>
  <cp:revision>45</cp:revision>
  <dcterms:created xsi:type="dcterms:W3CDTF">2021-05-28T10:06:52Z</dcterms:created>
  <dcterms:modified xsi:type="dcterms:W3CDTF">2024-06-21T14:59:18Z</dcterms:modified>
</cp:coreProperties>
</file>