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  <p:sldMasterId id="2147483692" r:id="rId3"/>
    <p:sldMasterId id="2147483704" r:id="rId4"/>
  </p:sldMasterIdLst>
  <p:notesMasterIdLst>
    <p:notesMasterId r:id="rId29"/>
  </p:notesMasterIdLst>
  <p:sldIdLst>
    <p:sldId id="360" r:id="rId5"/>
    <p:sldId id="353" r:id="rId6"/>
    <p:sldId id="361" r:id="rId7"/>
    <p:sldId id="354" r:id="rId8"/>
    <p:sldId id="257" r:id="rId9"/>
    <p:sldId id="362" r:id="rId10"/>
    <p:sldId id="355" r:id="rId11"/>
    <p:sldId id="363" r:id="rId12"/>
    <p:sldId id="364" r:id="rId13"/>
    <p:sldId id="395" r:id="rId14"/>
    <p:sldId id="367" r:id="rId15"/>
    <p:sldId id="368" r:id="rId16"/>
    <p:sldId id="369" r:id="rId17"/>
    <p:sldId id="398" r:id="rId18"/>
    <p:sldId id="371" r:id="rId19"/>
    <p:sldId id="396" r:id="rId20"/>
    <p:sldId id="372" r:id="rId21"/>
    <p:sldId id="373" r:id="rId22"/>
    <p:sldId id="399" r:id="rId23"/>
    <p:sldId id="374" r:id="rId24"/>
    <p:sldId id="375" r:id="rId25"/>
    <p:sldId id="376" r:id="rId26"/>
    <p:sldId id="377" r:id="rId27"/>
    <p:sldId id="35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D33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FC318-8BA0-459B-BAC5-6F17662731A2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82AF7-6FC0-4BA7-A8AE-13135F9B8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25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1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0679875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57347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34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3BCFB07-EE59-4911-BF84-3CEE2EC94E63}" type="slidenum">
              <a:rPr lang="zh-CN" altLang="en-US">
                <a:solidFill>
                  <a:srgbClr val="000000"/>
                </a:solidFill>
                <a:ea typeface="宋体"/>
              </a:rPr>
              <a:pPr/>
              <a:t>24</a:t>
            </a:fld>
            <a:endParaRPr lang="zh-CN" altLang="en-US">
              <a:solidFill>
                <a:srgbClr val="000000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263828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752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3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635255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6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635255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775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11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635255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981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17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176269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19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173415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1D221-5464-4F9B-8DB5-14C3F77ACB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E047683-CC9B-43F3-AA90-A81BCD3572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3CFF1A-6585-4BDF-ACFD-C76968FBD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F6BEECD-72C7-478A-8C61-12DF7625B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DA97DD-2F5B-45EB-BA0A-EEDA2BEC5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2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C3BB9D-25D1-4792-A512-BC7791DB8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54099CF-1A24-4978-80BF-8421F50A3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2C17A4-396D-44FF-8AEC-0E250F0E6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755F751-0235-4988-9E0D-2BECD4E6D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0BC30E-2761-461C-AF80-B192F11BF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513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85F730A-F43D-4881-A4AA-849CDEE74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01499A1-D878-4EBF-ABAE-FE42733889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A04B78-668D-451D-BFC1-3D883804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20FF99A-A632-428A-A61D-3F6743DB1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571CBB-AAF3-458E-AD30-B969C83F1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60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189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860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dministrator\Desktop\05-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8"/>
          <a:stretch>
            <a:fillRect/>
          </a:stretch>
        </p:blipFill>
        <p:spPr bwMode="auto">
          <a:xfrm>
            <a:off x="0" y="5922976"/>
            <a:ext cx="121920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C:\Users\Administrator\Desktop\05----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19669"/>
          <a:stretch>
            <a:fillRect/>
          </a:stretch>
        </p:blipFill>
        <p:spPr bwMode="auto">
          <a:xfrm>
            <a:off x="3" y="0"/>
            <a:ext cx="1674284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383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575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39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43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1" indent="0" algn="ctr">
              <a:buNone/>
              <a:defRPr sz="2000"/>
            </a:lvl2pPr>
            <a:lvl3pPr marL="914264" indent="0" algn="ctr">
              <a:buNone/>
              <a:defRPr sz="1900"/>
            </a:lvl3pPr>
            <a:lvl4pPr marL="1371396" indent="0" algn="ctr">
              <a:buNone/>
              <a:defRPr sz="1600"/>
            </a:lvl4pPr>
            <a:lvl5pPr marL="1828528" indent="0" algn="ctr">
              <a:buNone/>
              <a:defRPr sz="1600"/>
            </a:lvl5pPr>
            <a:lvl6pPr marL="2285662" indent="0" algn="ctr">
              <a:buNone/>
              <a:defRPr sz="1600"/>
            </a:lvl6pPr>
            <a:lvl7pPr marL="2742790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1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17947-F9B7-4D5B-9F03-412C7F12DD4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63342-0A7F-4DB7-AC30-AA60D99530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174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94F84-D5B1-4B0C-8E68-FBC71B82382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63342-0A7F-4DB7-AC30-AA60D99530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8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4" y="170977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4" y="458948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30FA5-59B2-4B47-BFD0-062B1B8C718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63342-0A7F-4DB7-AC30-AA60D99530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192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C95AF9-7E4D-4DC6-A9CF-67491C01C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E3A93EF-95B9-45B0-B999-041FD5A4E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653D21-1B7B-40C0-A2AE-3B2F4B3D0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882F81E-96CF-41B9-B626-8CE36FB0F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12CCE02-E203-489A-AB8E-989AC8E6D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10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2397C-0367-4DAD-BD01-2A68AF6C54A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63342-0A7F-4DB7-AC30-AA60D99530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95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2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2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D62F7-3996-4203-B2BC-05626C01D6D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63342-0A7F-4DB7-AC30-AA60D99530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7645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292D5-B717-49CB-A652-007C054480A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63342-0A7F-4DB7-AC30-AA60D99530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1122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5110-A6EF-4961-97C5-EB1267B6638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63342-0A7F-4DB7-AC30-AA60D99530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629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1" y="98745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3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6C94-5F1C-4A50-85B6-641FEDDD5BF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63342-0A7F-4DB7-AC30-AA60D99530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405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1" y="987458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1" indent="0">
              <a:buNone/>
              <a:defRPr sz="2800"/>
            </a:lvl2pPr>
            <a:lvl3pPr marL="914264" indent="0">
              <a:buNone/>
              <a:defRPr sz="2400"/>
            </a:lvl3pPr>
            <a:lvl4pPr marL="1371396" indent="0">
              <a:buNone/>
              <a:defRPr sz="2000"/>
            </a:lvl4pPr>
            <a:lvl5pPr marL="1828528" indent="0">
              <a:buNone/>
              <a:defRPr sz="2000"/>
            </a:lvl5pPr>
            <a:lvl6pPr marL="2285662" indent="0">
              <a:buNone/>
              <a:defRPr sz="2000"/>
            </a:lvl6pPr>
            <a:lvl7pPr marL="2742790" indent="0">
              <a:buNone/>
              <a:defRPr sz="2000"/>
            </a:lvl7pPr>
            <a:lvl8pPr marL="3199920" indent="0">
              <a:buNone/>
              <a:defRPr sz="2000"/>
            </a:lvl8pPr>
            <a:lvl9pPr marL="3657051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3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ECC3-6E1E-4F6F-BF7D-583477C97F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63342-0A7F-4DB7-AC30-AA60D99530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2282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D158-D659-4072-8BFF-59FBF93143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63342-0A7F-4DB7-AC30-AA60D99530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0798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5" y="365139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5" y="365139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686BB-9189-4D40-A9BB-1909DB43406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63342-0A7F-4DB7-AC30-AA60D99530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6865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8761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73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D61EB6-6FC7-4C4C-8C32-B507D5C28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58C4866-8DE1-4056-A23A-C201B2223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E2247C-409A-4333-95D2-A6F28216D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2B8137-A468-4BB3-BF92-98A0FEC18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165085-B982-44B8-8D73-D695B1C36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445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0538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5905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775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6747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295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829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786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5308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1894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861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0285C8-0D23-456C-8A74-2BBFF596B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A4F0CB-CBB1-46CC-919E-5D9D62D693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334CE7D-11A2-4321-9889-8FCEE02A82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D77665-8422-44A9-8951-1702E9ACF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F3FFFE1-6F40-4C26-981B-FD1CB0DD5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CC15DEC-070A-4B52-81C5-439A5811F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8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1A8CC-4D65-4491-8393-F26764E10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06148D6-F880-4E53-A223-9B69A0EF3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5880A66-FF39-47CD-BD80-DA984725D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A853D81-1582-4BF6-A839-0ECE6BD799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93AA121-330A-4565-8622-0D7286BFED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5FA496F-A804-4EBD-B0F5-B70113E69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6FFD03C-5171-409E-84CB-258862812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00DFAD5-C211-4AC4-BF4C-325D1DF3A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856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DA87A6-0AE2-413D-A009-560AD738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1C53488-106F-423F-8EAA-9B9128789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826A8D2-6845-4FAE-8D76-BBBB541DC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A38532B-A254-4801-8AD2-EEF623083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45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C9C2375-FEBE-4CCE-AC3C-4E3A32D35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3A56115-04E9-49FA-96F8-8409C47B4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4D33888-2E42-4E27-8815-B179B0E67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673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39AD8B-499D-4FA6-B63D-571F86C57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5C3B003-6E48-4560-8068-AF5DE1B46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9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C86D912-F5B7-4462-81B3-25BF5623F1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B7585F-2078-4C90-8C8D-A8D977832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24E4D3B-9899-4303-A909-A5BAF0463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E2A1BC6-8F15-4787-8E0E-6C2915B6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7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60791E-BDD9-4B07-845A-3D531FF0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C13C9AE-D577-420B-913C-F573030916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9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63C84A6-59FA-470A-9E91-BD421FD49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1EDE43F-041A-4D8F-81DE-173F8AAFA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EEB166-70C5-4A2C-AF44-B5A793C1B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5EA6F3A-E7E2-4AD9-A9F7-FA3CDDDC5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254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F309B8A-747F-4D7C-B45B-6D0925BE1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F91740-5DBB-46D5-AC20-89CEB35C2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408E0D-B7D2-4CD1-B7D4-7F4202E9F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97C6D-F9C6-441C-8D48-A55DCB36928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BF36D40-CDB4-4068-AF33-9F96011F3A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C21DE9-72A1-4052-ADA1-0BC9236F5A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9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F0">
            <a:alpha val="1019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976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方正准圆简体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方正准圆简体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方正准圆简体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方正准圆简体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方正准圆简体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方正准圆简体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28" tIns="45718" rIns="91428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28" tIns="45718" rIns="91428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74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64"/>
            <a:fld id="{DB2E2BC5-615C-4004-8D6B-BB92DF80BA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64"/>
              <a:t>1/16/2023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74"/>
            <a:ext cx="41148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74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64"/>
            <a:fld id="{8EF63342-0A7F-4DB7-AC30-AA60D99530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79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sldNum="0" hdr="0" ftr="0" dt="0"/>
  <p:txStyles>
    <p:titleStyle>
      <a:lvl1pPr algn="l" defTabSz="914264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8" indent="-228568" algn="l" defTabSz="91426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1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4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8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2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4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8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2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9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2023/1/16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42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3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/>
        </p:blipFill>
        <p:spPr>
          <a:xfrm>
            <a:off x="8915399" y="1316767"/>
            <a:ext cx="3276601" cy="1892300"/>
          </a:xfrm>
          <a:prstGeom prst="rect">
            <a:avLst/>
          </a:prstGeom>
        </p:spPr>
      </p:pic>
      <p:pic>
        <p:nvPicPr>
          <p:cNvPr id="6" name="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8" t="2037" r="6249"/>
          <a:stretch/>
        </p:blipFill>
        <p:spPr>
          <a:xfrm>
            <a:off x="604913" y="139699"/>
            <a:ext cx="11226018" cy="6718300"/>
          </a:xfrm>
          <a:prstGeom prst="rect">
            <a:avLst/>
          </a:prstGeom>
        </p:spPr>
      </p:pic>
      <p:pic>
        <p:nvPicPr>
          <p:cNvPr id="7" name="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1" t="53519" r="1" b="6482"/>
          <a:stretch/>
        </p:blipFill>
        <p:spPr>
          <a:xfrm>
            <a:off x="10337799" y="3670334"/>
            <a:ext cx="1854201" cy="2743201"/>
          </a:xfrm>
          <a:prstGeom prst="rect">
            <a:avLst/>
          </a:prstGeom>
        </p:spPr>
      </p:pic>
      <p:pic>
        <p:nvPicPr>
          <p:cNvPr id="8" name="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67" r="82708" b="15370"/>
          <a:stretch/>
        </p:blipFill>
        <p:spPr>
          <a:xfrm>
            <a:off x="4" y="4914900"/>
            <a:ext cx="2108201" cy="889000"/>
          </a:xfrm>
          <a:prstGeom prst="rect">
            <a:avLst/>
          </a:prstGeom>
        </p:spPr>
      </p:pic>
      <p:pic>
        <p:nvPicPr>
          <p:cNvPr id="9" name="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/>
        </p:blipFill>
        <p:spPr>
          <a:xfrm>
            <a:off x="239350" y="51099"/>
            <a:ext cx="3276601" cy="18923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62558" y="3582383"/>
            <a:ext cx="3110775" cy="1200325"/>
          </a:xfrm>
          <a:prstGeom prst="rect">
            <a:avLst/>
          </a:prstGeom>
          <a:noFill/>
        </p:spPr>
        <p:txBody>
          <a:bodyPr wrap="square" lIns="91428" tIns="45718" rIns="91428" bIns="45718" rtlCol="0">
            <a:spAutoFit/>
          </a:bodyPr>
          <a:lstStyle/>
          <a:p>
            <a:pPr algn="ctr" defTabSz="914264"/>
            <a:r>
              <a:rPr lang="en-US" altLang="zh-CN" sz="3600" b="1" dirty="0" err="1">
                <a:ln w="31550" cmpd="sng">
                  <a:noFill/>
                  <a:prstDash val="solid"/>
                </a:ln>
                <a:solidFill>
                  <a:srgbClr val="0000CC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Môn</a:t>
            </a:r>
            <a:r>
              <a:rPr lang="en-US" altLang="zh-CN" sz="3600" b="1" dirty="0">
                <a:ln w="31550" cmpd="sng">
                  <a:noFill/>
                  <a:prstDash val="solid"/>
                </a:ln>
                <a:solidFill>
                  <a:srgbClr val="0000CC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: Tin </a:t>
            </a:r>
            <a:r>
              <a:rPr lang="en-US" altLang="zh-CN" sz="3600" b="1" dirty="0" err="1">
                <a:ln w="31550" cmpd="sng">
                  <a:noFill/>
                  <a:prstDash val="solid"/>
                </a:ln>
                <a:solidFill>
                  <a:srgbClr val="0000CC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học</a:t>
            </a:r>
            <a:endParaRPr lang="en-US" altLang="zh-CN" sz="3600" b="1" dirty="0">
              <a:ln w="31550" cmpd="sng">
                <a:noFill/>
                <a:prstDash val="solid"/>
              </a:ln>
              <a:solidFill>
                <a:srgbClr val="0000CC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 defTabSz="914264"/>
            <a:r>
              <a:rPr lang="en-US" altLang="zh-CN" sz="3600" b="1" dirty="0">
                <a:ln w="31550" cmpd="sng">
                  <a:noFill/>
                  <a:prstDash val="solid"/>
                </a:ln>
                <a:solidFill>
                  <a:srgbClr val="0000CC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altLang="zh-CN" sz="3600" b="1" dirty="0" err="1">
                <a:ln w="31550" cmpd="sng">
                  <a:noFill/>
                  <a:prstDash val="solid"/>
                </a:ln>
                <a:solidFill>
                  <a:srgbClr val="0000CC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Lớp</a:t>
            </a:r>
            <a:r>
              <a:rPr lang="en-US" altLang="zh-CN" sz="3600" b="1" dirty="0">
                <a:ln w="31550" cmpd="sng">
                  <a:noFill/>
                  <a:prstDash val="solid"/>
                </a:ln>
                <a:solidFill>
                  <a:srgbClr val="0000CC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4 </a:t>
            </a:r>
            <a:endParaRPr lang="zh-CN" altLang="en-US" sz="3600" b="1" dirty="0">
              <a:ln w="31550" cmpd="sng">
                <a:noFill/>
                <a:prstDash val="solid"/>
              </a:ln>
              <a:solidFill>
                <a:srgbClr val="0000CC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Segoe UI Black" panose="020B0A02040204020203" pitchFamily="34" charset="0"/>
              <a:ea typeface="华文琥珀" pitchFamily="2" charset="-122"/>
              <a:cs typeface="Segoe UI Black" panose="020B0A02040204020203" pitchFamily="34" charset="0"/>
            </a:endParaRPr>
          </a:p>
        </p:txBody>
      </p:sp>
      <p:pic>
        <p:nvPicPr>
          <p:cNvPr id="17" name="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5934">
            <a:off x="1058160" y="2231232"/>
            <a:ext cx="1078990" cy="1048808"/>
          </a:xfrm>
          <a:prstGeom prst="rect">
            <a:avLst/>
          </a:prstGeom>
        </p:spPr>
      </p:pic>
      <p:pic>
        <p:nvPicPr>
          <p:cNvPr id="18" name="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804" y="660111"/>
            <a:ext cx="1148180" cy="955285"/>
          </a:xfrm>
          <a:prstGeom prst="rect">
            <a:avLst/>
          </a:prstGeom>
        </p:spPr>
      </p:pic>
      <p:grpSp>
        <p:nvGrpSpPr>
          <p:cNvPr id="3" name="2 2"/>
          <p:cNvGrpSpPr/>
          <p:nvPr/>
        </p:nvGrpSpPr>
        <p:grpSpPr>
          <a:xfrm>
            <a:off x="3467103" y="2513027"/>
            <a:ext cx="5448300" cy="3479023"/>
            <a:chOff x="-4212976" y="2200858"/>
            <a:chExt cx="4086225" cy="2609267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710" t="40370" r="7603" b="8900"/>
            <a:stretch/>
          </p:blipFill>
          <p:spPr>
            <a:xfrm>
              <a:off x="-4212976" y="2200858"/>
              <a:ext cx="4086225" cy="260926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-3015024" y="3696260"/>
              <a:ext cx="1371600" cy="71558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 defTabSz="914264"/>
              <a:r>
                <a:rPr lang="en-US" altLang="zh-CN" sz="2800" b="1">
                  <a:solidFill>
                    <a:prstClr val="white"/>
                  </a:solidFill>
                  <a:latin typeface="Arial" panose="020B0604020202020204" pitchFamily="34" charset="0"/>
                  <a:ea typeface="方正粗圆_GBK" panose="03000509000000000000" pitchFamily="65" charset="-122"/>
                  <a:cs typeface="Arial" panose="020B0604020202020204" pitchFamily="34" charset="0"/>
                </a:rPr>
                <a:t>TOÁN</a:t>
              </a:r>
              <a:endParaRPr lang="en-US" altLang="zh-CN" sz="2800" b="1" dirty="0">
                <a:solidFill>
                  <a:prstClr val="white"/>
                </a:solidFill>
                <a:latin typeface="Arial" panose="020B0604020202020204" pitchFamily="34" charset="0"/>
                <a:ea typeface="方正粗圆_GBK" panose="03000509000000000000" pitchFamily="65" charset="-122"/>
                <a:cs typeface="Arial" panose="020B0604020202020204" pitchFamily="34" charset="0"/>
              </a:endParaRPr>
            </a:p>
            <a:p>
              <a:pPr algn="ctr" defTabSz="914264"/>
              <a:r>
                <a:rPr lang="en-US" altLang="zh-CN" sz="2800" b="1">
                  <a:solidFill>
                    <a:prstClr val="white"/>
                  </a:solidFill>
                  <a:latin typeface="Arial" panose="020B0604020202020204" pitchFamily="34" charset="0"/>
                  <a:ea typeface="方正粗圆_GBK" panose="03000509000000000000" pitchFamily="65" charset="-122"/>
                  <a:cs typeface="Arial" panose="020B0604020202020204" pitchFamily="34" charset="0"/>
                </a:rPr>
                <a:t>LỚP 1</a:t>
              </a:r>
              <a:endParaRPr lang="zh-CN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方正粗圆_GBK" panose="03000509000000000000" pitchFamily="65" charset="-122"/>
                <a:cs typeface="Arial" panose="020B0604020202020204" pitchFamily="34" charset="0"/>
              </a:endParaRPr>
            </a:p>
          </p:txBody>
        </p:sp>
      </p:grpSp>
      <p:sp>
        <p:nvSpPr>
          <p:cNvPr id="21" name="WordArt 6"/>
          <p:cNvSpPr>
            <a:spLocks noChangeArrowheads="1" noChangeShapeType="1" noTextEdit="1"/>
          </p:cNvSpPr>
          <p:nvPr/>
        </p:nvSpPr>
        <p:spPr bwMode="auto">
          <a:xfrm>
            <a:off x="2825090" y="2397152"/>
            <a:ext cx="6843712" cy="6096000"/>
          </a:xfrm>
          <a:prstGeom prst="rect">
            <a:avLst/>
          </a:prstGeom>
        </p:spPr>
        <p:txBody>
          <a:bodyPr spcFirstLastPara="1" wrap="none" lIns="91428" tIns="45718" rIns="91428" bIns="45718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defTabSz="914264"/>
            <a:r>
              <a:rPr lang="en-US" sz="19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NHIỆT LIỆT CHÀO </a:t>
            </a:r>
            <a:r>
              <a:rPr lang="en-US" sz="19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MỪNG QUÝ THẦY CÔ </a:t>
            </a:r>
            <a:r>
              <a:rPr lang="en-US" sz="19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VỀ DỰ GIỜ THĂM LỚP</a:t>
            </a:r>
          </a:p>
        </p:txBody>
      </p:sp>
    </p:spTree>
    <p:extLst>
      <p:ext uri="{BB962C8B-B14F-4D97-AF65-F5344CB8AC3E}">
        <p14:creationId xmlns:p14="http://schemas.microsoft.com/office/powerpoint/2010/main" val="420347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81F154CB-BE73-4034-B6B6-FE5D307D7F81}"/>
              </a:ext>
            </a:extLst>
          </p:cNvPr>
          <p:cNvSpPr/>
          <p:nvPr/>
        </p:nvSpPr>
        <p:spPr>
          <a:xfrm>
            <a:off x="1457741" y="1903267"/>
            <a:ext cx="9344363" cy="1945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2B57001-2B5F-4DEF-9A45-F000EE203FA9}"/>
              </a:ext>
            </a:extLst>
          </p:cNvPr>
          <p:cNvSpPr/>
          <p:nvPr/>
        </p:nvSpPr>
        <p:spPr>
          <a:xfrm>
            <a:off x="2000201" y="2029847"/>
            <a:ext cx="8436224" cy="161741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999" b="1" dirty="0" err="1">
                <a:solidFill>
                  <a:schemeClr val="tx1"/>
                </a:solidFill>
              </a:rPr>
              <a:t>Bài</a:t>
            </a:r>
            <a:r>
              <a:rPr lang="en-US" sz="3999" b="1" dirty="0">
                <a:solidFill>
                  <a:schemeClr val="tx1"/>
                </a:solidFill>
              </a:rPr>
              <a:t> 21</a:t>
            </a:r>
          </a:p>
          <a:p>
            <a:pPr algn="ctr"/>
            <a:r>
              <a:rPr lang="en-US" sz="4799" b="1" dirty="0">
                <a:solidFill>
                  <a:srgbClr val="002060"/>
                </a:solidFill>
              </a:rPr>
              <a:t>SỐ CÓ HAI CHỮ SỐ (</a:t>
            </a:r>
            <a:r>
              <a:rPr lang="en-US" sz="4799" b="1" dirty="0" err="1">
                <a:solidFill>
                  <a:srgbClr val="002060"/>
                </a:solidFill>
              </a:rPr>
              <a:t>Tiết</a:t>
            </a:r>
            <a:r>
              <a:rPr lang="en-US" sz="4799" b="1" dirty="0">
                <a:solidFill>
                  <a:srgbClr val="002060"/>
                </a:solidFill>
              </a:rPr>
              <a:t> 2)</a:t>
            </a:r>
          </a:p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DA91320-D645-4EB3-913F-636CDEA9DE73}"/>
              </a:ext>
            </a:extLst>
          </p:cNvPr>
          <p:cNvSpPr/>
          <p:nvPr/>
        </p:nvSpPr>
        <p:spPr>
          <a:xfrm>
            <a:off x="4560474" y="369380"/>
            <a:ext cx="3071055" cy="1200178"/>
          </a:xfrm>
          <a:prstGeom prst="rect">
            <a:avLst/>
          </a:prstGeom>
          <a:noFill/>
        </p:spPr>
        <p:txBody>
          <a:bodyPr wrap="none" lIns="91419" tIns="45709" rIns="91419" bIns="45709">
            <a:spAutoFit/>
          </a:bodyPr>
          <a:lstStyle/>
          <a:p>
            <a:pPr algn="ctr"/>
            <a:r>
              <a:rPr lang="en-US" sz="7199" b="1" dirty="0">
                <a:ln w="22225">
                  <a:solidFill>
                    <a:schemeClr val="tx1"/>
                  </a:solidFill>
                  <a:prstDash val="solid"/>
                </a:ln>
              </a:rPr>
              <a:t>TOÁN 1</a:t>
            </a:r>
          </a:p>
        </p:txBody>
      </p:sp>
      <p:grpSp>
        <p:nvGrpSpPr>
          <p:cNvPr id="23" name="组合 7">
            <a:extLst>
              <a:ext uri="{FF2B5EF4-FFF2-40B4-BE49-F238E27FC236}">
                <a16:creationId xmlns:a16="http://schemas.microsoft.com/office/drawing/2014/main" xmlns="" id="{E04D484F-216E-49BA-8D5E-EC7E24309DE9}"/>
              </a:ext>
            </a:extLst>
          </p:cNvPr>
          <p:cNvGrpSpPr/>
          <p:nvPr/>
        </p:nvGrpSpPr>
        <p:grpSpPr>
          <a:xfrm>
            <a:off x="2205" y="1459035"/>
            <a:ext cx="12187593" cy="286151"/>
            <a:chOff x="506436" y="958169"/>
            <a:chExt cx="12190413" cy="286217"/>
          </a:xfrm>
        </p:grpSpPr>
        <p:sp>
          <p:nvSpPr>
            <p:cNvPr id="24" name="矩形 10">
              <a:extLst>
                <a:ext uri="{FF2B5EF4-FFF2-40B4-BE49-F238E27FC236}">
                  <a16:creationId xmlns:a16="http://schemas.microsoft.com/office/drawing/2014/main" xmlns="" id="{5DCD8F8D-0751-47AD-9659-CBC02F974D96}"/>
                </a:ext>
              </a:extLst>
            </p:cNvPr>
            <p:cNvSpPr/>
            <p:nvPr/>
          </p:nvSpPr>
          <p:spPr>
            <a:xfrm flipV="1">
              <a:off x="506436" y="958169"/>
              <a:ext cx="12190413" cy="45719"/>
            </a:xfrm>
            <a:prstGeom prst="rect">
              <a:avLst/>
            </a:prstGeom>
            <a:solidFill>
              <a:srgbClr val="51A8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xmlns="" id="{E97B75DE-B315-4E34-8C97-C35A5F4C51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5520" y="1044331"/>
              <a:ext cx="3255323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/>
              <a:endParaRPr lang="zh-CN" altLang="en-US" sz="13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8" name="Picture 8" descr="拥抱">
            <a:extLst>
              <a:ext uri="{FF2B5EF4-FFF2-40B4-BE49-F238E27FC236}">
                <a16:creationId xmlns:a16="http://schemas.microsoft.com/office/drawing/2014/main" xmlns="" id="{39CCDFBE-0F3B-4A64-AE9D-1C7F75023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339" y="5433215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拥抱">
            <a:extLst>
              <a:ext uri="{FF2B5EF4-FFF2-40B4-BE49-F238E27FC236}">
                <a16:creationId xmlns:a16="http://schemas.microsoft.com/office/drawing/2014/main" xmlns="" id="{837122F0-957D-4C3D-B1BA-06F6E4454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813" y="5787309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拥抱">
            <a:extLst>
              <a:ext uri="{FF2B5EF4-FFF2-40B4-BE49-F238E27FC236}">
                <a16:creationId xmlns:a16="http://schemas.microsoft.com/office/drawing/2014/main" xmlns="" id="{D68E97B0-0C8D-4598-99C3-4AACF4085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181" y="5380197"/>
            <a:ext cx="1196946" cy="1202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 descr="拥抱2">
            <a:extLst>
              <a:ext uri="{FF2B5EF4-FFF2-40B4-BE49-F238E27FC236}">
                <a16:creationId xmlns:a16="http://schemas.microsoft.com/office/drawing/2014/main" xmlns="" id="{DC04DBF8-4A6C-4990-BC4B-51E31A7DC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11" y="5800565"/>
            <a:ext cx="1245387" cy="1070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拥抱2">
            <a:extLst>
              <a:ext uri="{FF2B5EF4-FFF2-40B4-BE49-F238E27FC236}">
                <a16:creationId xmlns:a16="http://schemas.microsoft.com/office/drawing/2014/main" xmlns="" id="{3EA67A86-E2BC-49A7-AE60-37F058684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668" y="6113354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 descr="拥抱2">
            <a:extLst>
              <a:ext uri="{FF2B5EF4-FFF2-40B4-BE49-F238E27FC236}">
                <a16:creationId xmlns:a16="http://schemas.microsoft.com/office/drawing/2014/main" xmlns="" id="{F2B88341-BBE4-45C1-BF96-5F87B3127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0461" y="5992102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 descr="拥抱2">
            <a:extLst>
              <a:ext uri="{FF2B5EF4-FFF2-40B4-BE49-F238E27FC236}">
                <a16:creationId xmlns:a16="http://schemas.microsoft.com/office/drawing/2014/main" xmlns="" id="{27E27E74-C381-41CF-984B-BFC8065E4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42" y="6070535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拥抱">
            <a:extLst>
              <a:ext uri="{FF2B5EF4-FFF2-40B4-BE49-F238E27FC236}">
                <a16:creationId xmlns:a16="http://schemas.microsoft.com/office/drawing/2014/main" xmlns="" id="{4090FD17-4141-4F0C-928E-BF3E4327B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009" y="5994053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拥抱">
            <a:extLst>
              <a:ext uri="{FF2B5EF4-FFF2-40B4-BE49-F238E27FC236}">
                <a16:creationId xmlns:a16="http://schemas.microsoft.com/office/drawing/2014/main" xmlns="" id="{25548B49-78F2-4B35-A463-7929C7427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919" y="6108616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3" descr="拥抱2">
            <a:extLst>
              <a:ext uri="{FF2B5EF4-FFF2-40B4-BE49-F238E27FC236}">
                <a16:creationId xmlns:a16="http://schemas.microsoft.com/office/drawing/2014/main" xmlns="" id="{D2BCB075-57BF-40AE-8715-59BF52C5C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214" y="5956217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4" descr="拥抱2">
            <a:extLst>
              <a:ext uri="{FF2B5EF4-FFF2-40B4-BE49-F238E27FC236}">
                <a16:creationId xmlns:a16="http://schemas.microsoft.com/office/drawing/2014/main" xmlns="" id="{1E9D436C-DF97-47F0-BD27-C6FC4DCA8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893" y="6016191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拥抱2">
            <a:extLst>
              <a:ext uri="{FF2B5EF4-FFF2-40B4-BE49-F238E27FC236}">
                <a16:creationId xmlns:a16="http://schemas.microsoft.com/office/drawing/2014/main" xmlns="" id="{1E50B4C4-F0E1-4096-BA08-2B8E6962A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83" y="5625340"/>
            <a:ext cx="1394786" cy="12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9" descr="拥抱2">
            <a:extLst>
              <a:ext uri="{FF2B5EF4-FFF2-40B4-BE49-F238E27FC236}">
                <a16:creationId xmlns:a16="http://schemas.microsoft.com/office/drawing/2014/main" xmlns="" id="{A5FE33BE-018F-4698-AF70-FF9A452D5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774" y="6010943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 descr="拥抱">
            <a:extLst>
              <a:ext uri="{FF2B5EF4-FFF2-40B4-BE49-F238E27FC236}">
                <a16:creationId xmlns:a16="http://schemas.microsoft.com/office/drawing/2014/main" xmlns="" id="{FD31C22E-936E-49BC-BDC2-FCF9C3A16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436" y="5533561"/>
            <a:ext cx="1331425" cy="1337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 descr="拥抱">
            <a:extLst>
              <a:ext uri="{FF2B5EF4-FFF2-40B4-BE49-F238E27FC236}">
                <a16:creationId xmlns:a16="http://schemas.microsoft.com/office/drawing/2014/main" xmlns="" id="{E769DF00-4F69-40A1-A782-63B792F6A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29" y="5509070"/>
            <a:ext cx="1349840" cy="1356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0" descr="拥抱">
            <a:extLst>
              <a:ext uri="{FF2B5EF4-FFF2-40B4-BE49-F238E27FC236}">
                <a16:creationId xmlns:a16="http://schemas.microsoft.com/office/drawing/2014/main" xmlns="" id="{355AE0B4-3F98-429E-A496-998FF82F3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047" y="5647845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3" descr="拥抱2">
            <a:extLst>
              <a:ext uri="{FF2B5EF4-FFF2-40B4-BE49-F238E27FC236}">
                <a16:creationId xmlns:a16="http://schemas.microsoft.com/office/drawing/2014/main" xmlns="" id="{0F01D92E-FB5D-49FD-B941-3F4126780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138" y="5713813"/>
            <a:ext cx="1346293" cy="115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4" descr="拥抱2">
            <a:extLst>
              <a:ext uri="{FF2B5EF4-FFF2-40B4-BE49-F238E27FC236}">
                <a16:creationId xmlns:a16="http://schemas.microsoft.com/office/drawing/2014/main" xmlns="" id="{214025E7-ED2C-425C-B309-A4BD98B0C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74" y="5999367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9" descr="拥抱2">
            <a:extLst>
              <a:ext uri="{FF2B5EF4-FFF2-40B4-BE49-F238E27FC236}">
                <a16:creationId xmlns:a16="http://schemas.microsoft.com/office/drawing/2014/main" xmlns="" id="{F6DC1A82-E590-4C86-A884-E79D08CD0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10" y="6052677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9" descr="拥抱2">
            <a:extLst>
              <a:ext uri="{FF2B5EF4-FFF2-40B4-BE49-F238E27FC236}">
                <a16:creationId xmlns:a16="http://schemas.microsoft.com/office/drawing/2014/main" xmlns="" id="{90B984C3-0061-49AE-B504-83DCCD960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813" y="5907403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9" descr="拥抱">
            <a:extLst>
              <a:ext uri="{FF2B5EF4-FFF2-40B4-BE49-F238E27FC236}">
                <a16:creationId xmlns:a16="http://schemas.microsoft.com/office/drawing/2014/main" xmlns="" id="{DD8E0726-CADC-44E6-8C9F-F112E05CF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874" y="5995635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9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9070848" cy="4632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187925" y="325120"/>
            <a:ext cx="7656576" cy="6532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335360" y="1028733"/>
            <a:ext cx="5104384" cy="601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7432480" y="-123395"/>
            <a:ext cx="4779264" cy="51694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81174" y="2121675"/>
            <a:ext cx="2598604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altLang="zh-CN" sz="4800" b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LUYỆN TẬP</a:t>
            </a:r>
            <a:endParaRPr lang="zh-CN" altLang="en-US" sz="48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41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18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F89741D-9A36-44E5-BA04-50DB4C0DCACA}"/>
              </a:ext>
            </a:extLst>
          </p:cNvPr>
          <p:cNvSpPr txBox="1"/>
          <p:nvPr/>
        </p:nvSpPr>
        <p:spPr>
          <a:xfrm>
            <a:off x="367086" y="169163"/>
            <a:ext cx="375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122ED90-E9A4-4021-884F-A2276EC47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1" y="993365"/>
            <a:ext cx="5753110" cy="12134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5641D60-641E-4847-9145-D232A4E3F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11" y="2718655"/>
            <a:ext cx="5579759" cy="12676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39A226A-8ABB-41E7-94F1-D8BA38A610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112" y="4947065"/>
            <a:ext cx="5623099" cy="13759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D029284-F767-4FC7-B4C3-A925D3A16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0358" y="950026"/>
            <a:ext cx="5688105" cy="1256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D0862ED-DCDC-4460-83CC-122051E26A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9536" y="2721271"/>
            <a:ext cx="5688105" cy="12459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F8BF0EC-F910-45B7-9D1D-C63D08A3BA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0357" y="5028167"/>
            <a:ext cx="5688106" cy="1235132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7C96DC79-4CB3-4764-8022-4BEC78C807D2}"/>
              </a:ext>
            </a:extLst>
          </p:cNvPr>
          <p:cNvSpPr/>
          <p:nvPr/>
        </p:nvSpPr>
        <p:spPr>
          <a:xfrm>
            <a:off x="4058728" y="1236666"/>
            <a:ext cx="712520" cy="522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7607D9A4-0F83-411C-A46B-EACF702DE4CD}"/>
              </a:ext>
            </a:extLst>
          </p:cNvPr>
          <p:cNvSpPr/>
          <p:nvPr/>
        </p:nvSpPr>
        <p:spPr>
          <a:xfrm>
            <a:off x="4917264" y="1235034"/>
            <a:ext cx="712520" cy="522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5C985E28-7567-4B7A-A539-CED87D2948FA}"/>
              </a:ext>
            </a:extLst>
          </p:cNvPr>
          <p:cNvSpPr/>
          <p:nvPr/>
        </p:nvSpPr>
        <p:spPr>
          <a:xfrm>
            <a:off x="3266592" y="2960943"/>
            <a:ext cx="712520" cy="522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8E324D1F-A381-47E4-AB27-DCE211AB65D5}"/>
              </a:ext>
            </a:extLst>
          </p:cNvPr>
          <p:cNvSpPr/>
          <p:nvPr/>
        </p:nvSpPr>
        <p:spPr>
          <a:xfrm>
            <a:off x="4082478" y="2967329"/>
            <a:ext cx="712520" cy="522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4872AA3F-8D47-4E33-BCA6-3123FDB65DED}"/>
              </a:ext>
            </a:extLst>
          </p:cNvPr>
          <p:cNvSpPr/>
          <p:nvPr/>
        </p:nvSpPr>
        <p:spPr>
          <a:xfrm>
            <a:off x="8094765" y="1209947"/>
            <a:ext cx="712520" cy="522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AC05A030-D814-449F-9584-843CA96BBD23}"/>
              </a:ext>
            </a:extLst>
          </p:cNvPr>
          <p:cNvSpPr/>
          <p:nvPr/>
        </p:nvSpPr>
        <p:spPr>
          <a:xfrm>
            <a:off x="8905801" y="1209947"/>
            <a:ext cx="712520" cy="522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Rectangle: Rounded Corners 160">
            <a:extLst>
              <a:ext uri="{FF2B5EF4-FFF2-40B4-BE49-F238E27FC236}">
                <a16:creationId xmlns:a16="http://schemas.microsoft.com/office/drawing/2014/main" xmlns="" id="{75126DE9-869B-43DD-96D7-25AC41CF3062}"/>
              </a:ext>
            </a:extLst>
          </p:cNvPr>
          <p:cNvSpPr/>
          <p:nvPr/>
        </p:nvSpPr>
        <p:spPr>
          <a:xfrm>
            <a:off x="3298708" y="5221662"/>
            <a:ext cx="712520" cy="522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Rectangle: Rounded Corners 161">
            <a:extLst>
              <a:ext uri="{FF2B5EF4-FFF2-40B4-BE49-F238E27FC236}">
                <a16:creationId xmlns:a16="http://schemas.microsoft.com/office/drawing/2014/main" xmlns="" id="{759BBD59-AECF-47FE-85D2-ACEE8E73379A}"/>
              </a:ext>
            </a:extLst>
          </p:cNvPr>
          <p:cNvSpPr/>
          <p:nvPr/>
        </p:nvSpPr>
        <p:spPr>
          <a:xfrm>
            <a:off x="4954556" y="5221662"/>
            <a:ext cx="712520" cy="522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xmlns="" id="{102EF293-2FAD-42A4-9C64-8930FD653421}"/>
              </a:ext>
            </a:extLst>
          </p:cNvPr>
          <p:cNvSpPr/>
          <p:nvPr/>
        </p:nvSpPr>
        <p:spPr>
          <a:xfrm>
            <a:off x="10505512" y="3006333"/>
            <a:ext cx="712520" cy="522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Rectangle: Rounded Corners 163">
            <a:extLst>
              <a:ext uri="{FF2B5EF4-FFF2-40B4-BE49-F238E27FC236}">
                <a16:creationId xmlns:a16="http://schemas.microsoft.com/office/drawing/2014/main" xmlns="" id="{3CB459A8-4905-4ADE-A2D6-357182A55CD5}"/>
              </a:ext>
            </a:extLst>
          </p:cNvPr>
          <p:cNvSpPr/>
          <p:nvPr/>
        </p:nvSpPr>
        <p:spPr>
          <a:xfrm>
            <a:off x="8870176" y="5292912"/>
            <a:ext cx="712520" cy="522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Rectangle: Rounded Corners 164">
            <a:extLst>
              <a:ext uri="{FF2B5EF4-FFF2-40B4-BE49-F238E27FC236}">
                <a16:creationId xmlns:a16="http://schemas.microsoft.com/office/drawing/2014/main" xmlns="" id="{7D23A95F-A058-4D62-AD21-B039B071B904}"/>
              </a:ext>
            </a:extLst>
          </p:cNvPr>
          <p:cNvSpPr/>
          <p:nvPr/>
        </p:nvSpPr>
        <p:spPr>
          <a:xfrm>
            <a:off x="10514319" y="5313514"/>
            <a:ext cx="712520" cy="522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xmlns="" id="{59136EC9-DEA7-4E86-83B0-9139943B734A}"/>
              </a:ext>
            </a:extLst>
          </p:cNvPr>
          <p:cNvSpPr txBox="1"/>
          <p:nvPr/>
        </p:nvSpPr>
        <p:spPr>
          <a:xfrm>
            <a:off x="4955521" y="1190688"/>
            <a:ext cx="712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xmlns="" id="{82FA034F-3418-451F-A3AE-D4B422C2A07B}"/>
              </a:ext>
            </a:extLst>
          </p:cNvPr>
          <p:cNvSpPr txBox="1"/>
          <p:nvPr/>
        </p:nvSpPr>
        <p:spPr>
          <a:xfrm>
            <a:off x="4118107" y="1159724"/>
            <a:ext cx="712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EBB04CA-BCC9-466B-A02A-5C82EF823C39}"/>
              </a:ext>
            </a:extLst>
          </p:cNvPr>
          <p:cNvSpPr txBox="1"/>
          <p:nvPr/>
        </p:nvSpPr>
        <p:spPr>
          <a:xfrm>
            <a:off x="8142266" y="1150421"/>
            <a:ext cx="712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138C2B1-324A-469B-B986-388523DC0B86}"/>
              </a:ext>
            </a:extLst>
          </p:cNvPr>
          <p:cNvSpPr txBox="1"/>
          <p:nvPr/>
        </p:nvSpPr>
        <p:spPr>
          <a:xfrm>
            <a:off x="8956125" y="1173105"/>
            <a:ext cx="712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869E1DB-E37E-494F-B5DF-7374A07DD5ED}"/>
              </a:ext>
            </a:extLst>
          </p:cNvPr>
          <p:cNvSpPr txBox="1"/>
          <p:nvPr/>
        </p:nvSpPr>
        <p:spPr>
          <a:xfrm>
            <a:off x="10534159" y="2934639"/>
            <a:ext cx="712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BC47F7C-153E-4BE8-903A-FC78E8D2F2A3}"/>
              </a:ext>
            </a:extLst>
          </p:cNvPr>
          <p:cNvSpPr txBox="1"/>
          <p:nvPr/>
        </p:nvSpPr>
        <p:spPr>
          <a:xfrm>
            <a:off x="3305686" y="2869851"/>
            <a:ext cx="712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FC64AA6C-63F5-42FF-8249-4F47BF8D1EF1}"/>
              </a:ext>
            </a:extLst>
          </p:cNvPr>
          <p:cNvSpPr/>
          <p:nvPr/>
        </p:nvSpPr>
        <p:spPr>
          <a:xfrm>
            <a:off x="11346576" y="3006333"/>
            <a:ext cx="712520" cy="522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EA040CE-9B35-4F9C-BEFE-E1D49E402345}"/>
              </a:ext>
            </a:extLst>
          </p:cNvPr>
          <p:cNvSpPr txBox="1"/>
          <p:nvPr/>
        </p:nvSpPr>
        <p:spPr>
          <a:xfrm>
            <a:off x="11388207" y="2946514"/>
            <a:ext cx="712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98FFF8F7-D71E-4577-98B0-F9671DA77688}"/>
              </a:ext>
            </a:extLst>
          </p:cNvPr>
          <p:cNvSpPr txBox="1"/>
          <p:nvPr/>
        </p:nvSpPr>
        <p:spPr>
          <a:xfrm>
            <a:off x="4117451" y="2918787"/>
            <a:ext cx="758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389EF1D-02F5-4F33-839F-D507D1A2DB16}"/>
              </a:ext>
            </a:extLst>
          </p:cNvPr>
          <p:cNvSpPr txBox="1"/>
          <p:nvPr/>
        </p:nvSpPr>
        <p:spPr>
          <a:xfrm>
            <a:off x="3339756" y="5156614"/>
            <a:ext cx="758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35F9C12-B838-48E2-B5C5-7837D2B9C75B}"/>
              </a:ext>
            </a:extLst>
          </p:cNvPr>
          <p:cNvSpPr txBox="1"/>
          <p:nvPr/>
        </p:nvSpPr>
        <p:spPr>
          <a:xfrm>
            <a:off x="5017580" y="5182442"/>
            <a:ext cx="758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E253019-2F75-4D24-A6AB-E2DF5F79B086}"/>
              </a:ext>
            </a:extLst>
          </p:cNvPr>
          <p:cNvSpPr txBox="1"/>
          <p:nvPr/>
        </p:nvSpPr>
        <p:spPr>
          <a:xfrm>
            <a:off x="8890506" y="5235783"/>
            <a:ext cx="758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0088719-F95B-4FFE-8640-4A485AE5BDA6}"/>
              </a:ext>
            </a:extLst>
          </p:cNvPr>
          <p:cNvSpPr txBox="1"/>
          <p:nvPr/>
        </p:nvSpPr>
        <p:spPr>
          <a:xfrm>
            <a:off x="10580951" y="5224385"/>
            <a:ext cx="758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60049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/>
      <p:bldP spid="167" grpId="0"/>
      <p:bldP spid="23" grpId="0"/>
      <p:bldP spid="24" grpId="0"/>
      <p:bldP spid="25" grpId="0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7C7AFCD-4848-46B2-900E-0A1576F14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528" y="663546"/>
            <a:ext cx="8164681" cy="49866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2D3C8C7-18AF-4542-8A4C-3B22E32EE9FB}"/>
              </a:ext>
            </a:extLst>
          </p:cNvPr>
          <p:cNvSpPr txBox="1"/>
          <p:nvPr/>
        </p:nvSpPr>
        <p:spPr>
          <a:xfrm>
            <a:off x="617517" y="201881"/>
            <a:ext cx="5035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Quan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CDFD512-7862-4899-86FC-56C7DBA7CD69}"/>
              </a:ext>
            </a:extLst>
          </p:cNvPr>
          <p:cNvSpPr txBox="1"/>
          <p:nvPr/>
        </p:nvSpPr>
        <p:spPr>
          <a:xfrm>
            <a:off x="497972" y="5650148"/>
            <a:ext cx="120043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kẹo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             b)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                c)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6368851-60FA-4C4D-99B5-8282938C28D0}"/>
              </a:ext>
            </a:extLst>
          </p:cNvPr>
          <p:cNvSpPr txBox="1"/>
          <p:nvPr/>
        </p:nvSpPr>
        <p:spPr>
          <a:xfrm>
            <a:off x="3007627" y="6274344"/>
            <a:ext cx="700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B877DF6-975F-46A1-8173-767EA23188B6}"/>
              </a:ext>
            </a:extLst>
          </p:cNvPr>
          <p:cNvSpPr txBox="1"/>
          <p:nvPr/>
        </p:nvSpPr>
        <p:spPr>
          <a:xfrm>
            <a:off x="6683035" y="6249303"/>
            <a:ext cx="700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850917D-FBBE-42D6-9C93-065CC11F11A0}"/>
              </a:ext>
            </a:extLst>
          </p:cNvPr>
          <p:cNvSpPr txBox="1"/>
          <p:nvPr/>
        </p:nvSpPr>
        <p:spPr>
          <a:xfrm>
            <a:off x="10993384" y="6249303"/>
            <a:ext cx="700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9810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D34A90-6B28-4AB3-84D2-ADEB83E04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AD3760-F56D-41C2-8FA9-1568DA673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807A4F-00AA-4CF5-9756-FA504ED7F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07" y="457042"/>
            <a:ext cx="12046593" cy="594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9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9E9512D-0370-484C-8518-963434E2A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815" y="119615"/>
            <a:ext cx="7049192" cy="673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2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81F154CB-BE73-4034-B6B6-FE5D307D7F81}"/>
              </a:ext>
            </a:extLst>
          </p:cNvPr>
          <p:cNvSpPr/>
          <p:nvPr/>
        </p:nvSpPr>
        <p:spPr>
          <a:xfrm>
            <a:off x="1457741" y="1903267"/>
            <a:ext cx="9344363" cy="1945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2B57001-2B5F-4DEF-9A45-F000EE203FA9}"/>
              </a:ext>
            </a:extLst>
          </p:cNvPr>
          <p:cNvSpPr/>
          <p:nvPr/>
        </p:nvSpPr>
        <p:spPr>
          <a:xfrm>
            <a:off x="2000201" y="2029847"/>
            <a:ext cx="8436224" cy="161741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999" b="1" dirty="0" err="1">
                <a:solidFill>
                  <a:schemeClr val="tx1"/>
                </a:solidFill>
              </a:rPr>
              <a:t>Bài</a:t>
            </a:r>
            <a:r>
              <a:rPr lang="en-US" sz="3999" b="1" dirty="0">
                <a:solidFill>
                  <a:schemeClr val="tx1"/>
                </a:solidFill>
              </a:rPr>
              <a:t> 21</a:t>
            </a:r>
          </a:p>
          <a:p>
            <a:pPr algn="ctr"/>
            <a:r>
              <a:rPr lang="en-US" sz="4799" b="1" dirty="0">
                <a:solidFill>
                  <a:srgbClr val="002060"/>
                </a:solidFill>
              </a:rPr>
              <a:t>SỐ CÓ HAI CHỮ SỐ (</a:t>
            </a:r>
            <a:r>
              <a:rPr lang="en-US" sz="4799" b="1" dirty="0" err="1">
                <a:solidFill>
                  <a:srgbClr val="002060"/>
                </a:solidFill>
              </a:rPr>
              <a:t>Tiết</a:t>
            </a:r>
            <a:r>
              <a:rPr lang="en-US" sz="4799" b="1" dirty="0">
                <a:solidFill>
                  <a:srgbClr val="002060"/>
                </a:solidFill>
              </a:rPr>
              <a:t> 3)</a:t>
            </a:r>
          </a:p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DA91320-D645-4EB3-913F-636CDEA9DE73}"/>
              </a:ext>
            </a:extLst>
          </p:cNvPr>
          <p:cNvSpPr/>
          <p:nvPr/>
        </p:nvSpPr>
        <p:spPr>
          <a:xfrm>
            <a:off x="4560474" y="369380"/>
            <a:ext cx="3071055" cy="1200178"/>
          </a:xfrm>
          <a:prstGeom prst="rect">
            <a:avLst/>
          </a:prstGeom>
          <a:noFill/>
        </p:spPr>
        <p:txBody>
          <a:bodyPr wrap="none" lIns="91419" tIns="45709" rIns="91419" bIns="45709">
            <a:spAutoFit/>
          </a:bodyPr>
          <a:lstStyle/>
          <a:p>
            <a:pPr algn="ctr"/>
            <a:r>
              <a:rPr lang="en-US" sz="7199" b="1" dirty="0">
                <a:ln w="22225">
                  <a:solidFill>
                    <a:schemeClr val="tx1"/>
                  </a:solidFill>
                  <a:prstDash val="solid"/>
                </a:ln>
              </a:rPr>
              <a:t>TOÁN 1</a:t>
            </a:r>
          </a:p>
        </p:txBody>
      </p:sp>
      <p:grpSp>
        <p:nvGrpSpPr>
          <p:cNvPr id="23" name="组合 7">
            <a:extLst>
              <a:ext uri="{FF2B5EF4-FFF2-40B4-BE49-F238E27FC236}">
                <a16:creationId xmlns:a16="http://schemas.microsoft.com/office/drawing/2014/main" xmlns="" id="{E04D484F-216E-49BA-8D5E-EC7E24309DE9}"/>
              </a:ext>
            </a:extLst>
          </p:cNvPr>
          <p:cNvGrpSpPr/>
          <p:nvPr/>
        </p:nvGrpSpPr>
        <p:grpSpPr>
          <a:xfrm>
            <a:off x="2205" y="1459035"/>
            <a:ext cx="12187593" cy="286151"/>
            <a:chOff x="506436" y="958169"/>
            <a:chExt cx="12190413" cy="286217"/>
          </a:xfrm>
        </p:grpSpPr>
        <p:sp>
          <p:nvSpPr>
            <p:cNvPr id="24" name="矩形 10">
              <a:extLst>
                <a:ext uri="{FF2B5EF4-FFF2-40B4-BE49-F238E27FC236}">
                  <a16:creationId xmlns:a16="http://schemas.microsoft.com/office/drawing/2014/main" xmlns="" id="{5DCD8F8D-0751-47AD-9659-CBC02F974D96}"/>
                </a:ext>
              </a:extLst>
            </p:cNvPr>
            <p:cNvSpPr/>
            <p:nvPr/>
          </p:nvSpPr>
          <p:spPr>
            <a:xfrm flipV="1">
              <a:off x="506436" y="958169"/>
              <a:ext cx="12190413" cy="45719"/>
            </a:xfrm>
            <a:prstGeom prst="rect">
              <a:avLst/>
            </a:prstGeom>
            <a:solidFill>
              <a:srgbClr val="51A8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xmlns="" id="{E97B75DE-B315-4E34-8C97-C35A5F4C51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5520" y="1044331"/>
              <a:ext cx="3255323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/>
              <a:endParaRPr lang="zh-CN" altLang="en-US" sz="13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8" name="Picture 8" descr="拥抱">
            <a:extLst>
              <a:ext uri="{FF2B5EF4-FFF2-40B4-BE49-F238E27FC236}">
                <a16:creationId xmlns:a16="http://schemas.microsoft.com/office/drawing/2014/main" xmlns="" id="{39CCDFBE-0F3B-4A64-AE9D-1C7F75023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339" y="5433215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拥抱">
            <a:extLst>
              <a:ext uri="{FF2B5EF4-FFF2-40B4-BE49-F238E27FC236}">
                <a16:creationId xmlns:a16="http://schemas.microsoft.com/office/drawing/2014/main" xmlns="" id="{837122F0-957D-4C3D-B1BA-06F6E4454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813" y="5787309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拥抱">
            <a:extLst>
              <a:ext uri="{FF2B5EF4-FFF2-40B4-BE49-F238E27FC236}">
                <a16:creationId xmlns:a16="http://schemas.microsoft.com/office/drawing/2014/main" xmlns="" id="{D68E97B0-0C8D-4598-99C3-4AACF4085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181" y="5380197"/>
            <a:ext cx="1196946" cy="1202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 descr="拥抱2">
            <a:extLst>
              <a:ext uri="{FF2B5EF4-FFF2-40B4-BE49-F238E27FC236}">
                <a16:creationId xmlns:a16="http://schemas.microsoft.com/office/drawing/2014/main" xmlns="" id="{DC04DBF8-4A6C-4990-BC4B-51E31A7DC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11" y="5800565"/>
            <a:ext cx="1245387" cy="1070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拥抱2">
            <a:extLst>
              <a:ext uri="{FF2B5EF4-FFF2-40B4-BE49-F238E27FC236}">
                <a16:creationId xmlns:a16="http://schemas.microsoft.com/office/drawing/2014/main" xmlns="" id="{3EA67A86-E2BC-49A7-AE60-37F058684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668" y="6113354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 descr="拥抱2">
            <a:extLst>
              <a:ext uri="{FF2B5EF4-FFF2-40B4-BE49-F238E27FC236}">
                <a16:creationId xmlns:a16="http://schemas.microsoft.com/office/drawing/2014/main" xmlns="" id="{F2B88341-BBE4-45C1-BF96-5F87B3127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0461" y="5992102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 descr="拥抱2">
            <a:extLst>
              <a:ext uri="{FF2B5EF4-FFF2-40B4-BE49-F238E27FC236}">
                <a16:creationId xmlns:a16="http://schemas.microsoft.com/office/drawing/2014/main" xmlns="" id="{27E27E74-C381-41CF-984B-BFC8065E4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42" y="6070535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拥抱">
            <a:extLst>
              <a:ext uri="{FF2B5EF4-FFF2-40B4-BE49-F238E27FC236}">
                <a16:creationId xmlns:a16="http://schemas.microsoft.com/office/drawing/2014/main" xmlns="" id="{4090FD17-4141-4F0C-928E-BF3E4327B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009" y="5994053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拥抱">
            <a:extLst>
              <a:ext uri="{FF2B5EF4-FFF2-40B4-BE49-F238E27FC236}">
                <a16:creationId xmlns:a16="http://schemas.microsoft.com/office/drawing/2014/main" xmlns="" id="{25548B49-78F2-4B35-A463-7929C7427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919" y="6108616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3" descr="拥抱2">
            <a:extLst>
              <a:ext uri="{FF2B5EF4-FFF2-40B4-BE49-F238E27FC236}">
                <a16:creationId xmlns:a16="http://schemas.microsoft.com/office/drawing/2014/main" xmlns="" id="{D2BCB075-57BF-40AE-8715-59BF52C5C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214" y="5956217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4" descr="拥抱2">
            <a:extLst>
              <a:ext uri="{FF2B5EF4-FFF2-40B4-BE49-F238E27FC236}">
                <a16:creationId xmlns:a16="http://schemas.microsoft.com/office/drawing/2014/main" xmlns="" id="{1E9D436C-DF97-47F0-BD27-C6FC4DCA8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893" y="6016191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拥抱2">
            <a:extLst>
              <a:ext uri="{FF2B5EF4-FFF2-40B4-BE49-F238E27FC236}">
                <a16:creationId xmlns:a16="http://schemas.microsoft.com/office/drawing/2014/main" xmlns="" id="{1E50B4C4-F0E1-4096-BA08-2B8E6962A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83" y="5625340"/>
            <a:ext cx="1394786" cy="12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9" descr="拥抱2">
            <a:extLst>
              <a:ext uri="{FF2B5EF4-FFF2-40B4-BE49-F238E27FC236}">
                <a16:creationId xmlns:a16="http://schemas.microsoft.com/office/drawing/2014/main" xmlns="" id="{A5FE33BE-018F-4698-AF70-FF9A452D5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774" y="6010943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 descr="拥抱">
            <a:extLst>
              <a:ext uri="{FF2B5EF4-FFF2-40B4-BE49-F238E27FC236}">
                <a16:creationId xmlns:a16="http://schemas.microsoft.com/office/drawing/2014/main" xmlns="" id="{FD31C22E-936E-49BC-BDC2-FCF9C3A16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436" y="5533561"/>
            <a:ext cx="1331425" cy="1337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 descr="拥抱">
            <a:extLst>
              <a:ext uri="{FF2B5EF4-FFF2-40B4-BE49-F238E27FC236}">
                <a16:creationId xmlns:a16="http://schemas.microsoft.com/office/drawing/2014/main" xmlns="" id="{E769DF00-4F69-40A1-A782-63B792F6A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29" y="5509070"/>
            <a:ext cx="1349840" cy="1356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0" descr="拥抱">
            <a:extLst>
              <a:ext uri="{FF2B5EF4-FFF2-40B4-BE49-F238E27FC236}">
                <a16:creationId xmlns:a16="http://schemas.microsoft.com/office/drawing/2014/main" xmlns="" id="{355AE0B4-3F98-429E-A496-998FF82F3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047" y="5647845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3" descr="拥抱2">
            <a:extLst>
              <a:ext uri="{FF2B5EF4-FFF2-40B4-BE49-F238E27FC236}">
                <a16:creationId xmlns:a16="http://schemas.microsoft.com/office/drawing/2014/main" xmlns="" id="{0F01D92E-FB5D-49FD-B941-3F4126780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138" y="5713813"/>
            <a:ext cx="1346293" cy="115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4" descr="拥抱2">
            <a:extLst>
              <a:ext uri="{FF2B5EF4-FFF2-40B4-BE49-F238E27FC236}">
                <a16:creationId xmlns:a16="http://schemas.microsoft.com/office/drawing/2014/main" xmlns="" id="{214025E7-ED2C-425C-B309-A4BD98B0C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74" y="5999367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9" descr="拥抱2">
            <a:extLst>
              <a:ext uri="{FF2B5EF4-FFF2-40B4-BE49-F238E27FC236}">
                <a16:creationId xmlns:a16="http://schemas.microsoft.com/office/drawing/2014/main" xmlns="" id="{F6DC1A82-E590-4C86-A884-E79D08CD0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10" y="6052677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9" descr="拥抱2">
            <a:extLst>
              <a:ext uri="{FF2B5EF4-FFF2-40B4-BE49-F238E27FC236}">
                <a16:creationId xmlns:a16="http://schemas.microsoft.com/office/drawing/2014/main" xmlns="" id="{90B984C3-0061-49AE-B504-83DCCD960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813" y="5907403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9" descr="拥抱">
            <a:extLst>
              <a:ext uri="{FF2B5EF4-FFF2-40B4-BE49-F238E27FC236}">
                <a16:creationId xmlns:a16="http://schemas.microsoft.com/office/drawing/2014/main" xmlns="" id="{DD8E0726-CADC-44E6-8C9F-F112E05CF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874" y="5995635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88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9070848" cy="4632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187925" y="325120"/>
            <a:ext cx="7656576" cy="6532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335360" y="1028733"/>
            <a:ext cx="5104384" cy="601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7432480" y="-123395"/>
            <a:ext cx="4779264" cy="51694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81174" y="2121675"/>
            <a:ext cx="2598604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altLang="zh-CN" sz="4800" b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KHÁM PHÁ</a:t>
            </a:r>
            <a:endParaRPr lang="zh-CN" altLang="en-US" sz="48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85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18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8EBFF0B-0687-43CC-BE98-21527C648C5E}"/>
              </a:ext>
            </a:extLst>
          </p:cNvPr>
          <p:cNvSpPr txBox="1"/>
          <p:nvPr/>
        </p:nvSpPr>
        <p:spPr>
          <a:xfrm>
            <a:off x="3906981" y="367764"/>
            <a:ext cx="4266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chục</a:t>
            </a:r>
            <a:endParaRPr lang="en-US" sz="36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B666D09-95ED-4989-BDFB-1F9322D19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537" y="1441377"/>
            <a:ext cx="11166926" cy="522341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4A4B32A0-D632-4F7F-8E1D-FA70403DA890}"/>
              </a:ext>
            </a:extLst>
          </p:cNvPr>
          <p:cNvSpPr/>
          <p:nvPr/>
        </p:nvSpPr>
        <p:spPr>
          <a:xfrm>
            <a:off x="1446414" y="2942705"/>
            <a:ext cx="2460567" cy="615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CFBB3356-244E-47C9-9508-06C72A169609}"/>
              </a:ext>
            </a:extLst>
          </p:cNvPr>
          <p:cNvSpPr/>
          <p:nvPr/>
        </p:nvSpPr>
        <p:spPr>
          <a:xfrm>
            <a:off x="5023658" y="2942705"/>
            <a:ext cx="2460567" cy="615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C44E62A2-E9D9-4CF3-8BE0-7B7200529E4D}"/>
              </a:ext>
            </a:extLst>
          </p:cNvPr>
          <p:cNvSpPr/>
          <p:nvPr/>
        </p:nvSpPr>
        <p:spPr>
          <a:xfrm>
            <a:off x="8513701" y="2942705"/>
            <a:ext cx="2460567" cy="615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82F0DB37-F009-4099-A6D9-C44EE5AB6354}"/>
              </a:ext>
            </a:extLst>
          </p:cNvPr>
          <p:cNvSpPr/>
          <p:nvPr/>
        </p:nvSpPr>
        <p:spPr>
          <a:xfrm>
            <a:off x="1446414" y="4496177"/>
            <a:ext cx="2460567" cy="615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46AF2648-48A9-4E23-B9D9-BB56316570C5}"/>
              </a:ext>
            </a:extLst>
          </p:cNvPr>
          <p:cNvSpPr/>
          <p:nvPr/>
        </p:nvSpPr>
        <p:spPr>
          <a:xfrm>
            <a:off x="5023658" y="4496177"/>
            <a:ext cx="2460567" cy="615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B03C964D-EC7B-4894-AD3A-1527714062B9}"/>
              </a:ext>
            </a:extLst>
          </p:cNvPr>
          <p:cNvSpPr/>
          <p:nvPr/>
        </p:nvSpPr>
        <p:spPr>
          <a:xfrm>
            <a:off x="8513701" y="4496177"/>
            <a:ext cx="2460567" cy="615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90953660-9325-4C58-B495-DBA608E4AC44}"/>
              </a:ext>
            </a:extLst>
          </p:cNvPr>
          <p:cNvSpPr/>
          <p:nvPr/>
        </p:nvSpPr>
        <p:spPr>
          <a:xfrm>
            <a:off x="1446414" y="6049649"/>
            <a:ext cx="2460567" cy="615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EA3FB7B7-104D-45B8-A4AB-D32650BFE654}"/>
              </a:ext>
            </a:extLst>
          </p:cNvPr>
          <p:cNvSpPr/>
          <p:nvPr/>
        </p:nvSpPr>
        <p:spPr>
          <a:xfrm>
            <a:off x="5023658" y="6049649"/>
            <a:ext cx="2460567" cy="615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DEFF90E8-98A3-44B9-B631-FEBD3AA98075}"/>
              </a:ext>
            </a:extLst>
          </p:cNvPr>
          <p:cNvSpPr/>
          <p:nvPr/>
        </p:nvSpPr>
        <p:spPr>
          <a:xfrm>
            <a:off x="8513701" y="6049649"/>
            <a:ext cx="2460567" cy="615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9B5586D-0D4D-4598-A0F7-35AFE500026C}"/>
              </a:ext>
            </a:extLst>
          </p:cNvPr>
          <p:cNvSpPr txBox="1"/>
          <p:nvPr/>
        </p:nvSpPr>
        <p:spPr>
          <a:xfrm>
            <a:off x="1496289" y="2896333"/>
            <a:ext cx="118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4C3ED03-FCD1-4E7F-BEB9-9BCB3A02A64D}"/>
              </a:ext>
            </a:extLst>
          </p:cNvPr>
          <p:cNvSpPr txBox="1"/>
          <p:nvPr/>
        </p:nvSpPr>
        <p:spPr>
          <a:xfrm>
            <a:off x="2440354" y="2942704"/>
            <a:ext cx="1553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vi-VN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4D30404-A931-4511-ABB5-30C16E5B288E}"/>
              </a:ext>
            </a:extLst>
          </p:cNvPr>
          <p:cNvSpPr txBox="1"/>
          <p:nvPr/>
        </p:nvSpPr>
        <p:spPr>
          <a:xfrm>
            <a:off x="5130255" y="2898059"/>
            <a:ext cx="118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7A9AAE6-683A-42CA-B4D6-765D5D49511E}"/>
              </a:ext>
            </a:extLst>
          </p:cNvPr>
          <p:cNvSpPr txBox="1"/>
          <p:nvPr/>
        </p:nvSpPr>
        <p:spPr>
          <a:xfrm>
            <a:off x="5764995" y="2973481"/>
            <a:ext cx="282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6A510D0-A0EE-4A17-998F-26032D989FD6}"/>
              </a:ext>
            </a:extLst>
          </p:cNvPr>
          <p:cNvSpPr txBox="1"/>
          <p:nvPr/>
        </p:nvSpPr>
        <p:spPr>
          <a:xfrm>
            <a:off x="8542162" y="2928837"/>
            <a:ext cx="118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30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E74B4C2-114A-402E-A9F8-FE21F1BC391F}"/>
              </a:ext>
            </a:extLst>
          </p:cNvPr>
          <p:cNvSpPr txBox="1"/>
          <p:nvPr/>
        </p:nvSpPr>
        <p:spPr>
          <a:xfrm>
            <a:off x="9225852" y="3021170"/>
            <a:ext cx="282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E6A2FE8-13DB-4883-BE39-87B6D1B1FAA2}"/>
              </a:ext>
            </a:extLst>
          </p:cNvPr>
          <p:cNvSpPr txBox="1"/>
          <p:nvPr/>
        </p:nvSpPr>
        <p:spPr>
          <a:xfrm>
            <a:off x="1446414" y="4449805"/>
            <a:ext cx="118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40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8158C06-F444-4223-A305-0EEE33AB96DF}"/>
              </a:ext>
            </a:extLst>
          </p:cNvPr>
          <p:cNvSpPr txBox="1"/>
          <p:nvPr/>
        </p:nvSpPr>
        <p:spPr>
          <a:xfrm>
            <a:off x="2036618" y="4562975"/>
            <a:ext cx="282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A3EA4A3-E3A2-44AE-8170-4ECA47E9E4D4}"/>
              </a:ext>
            </a:extLst>
          </p:cNvPr>
          <p:cNvSpPr txBox="1"/>
          <p:nvPr/>
        </p:nvSpPr>
        <p:spPr>
          <a:xfrm>
            <a:off x="4972639" y="4421317"/>
            <a:ext cx="118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50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648B149-5E8A-46D7-A95A-2E33213A946C}"/>
              </a:ext>
            </a:extLst>
          </p:cNvPr>
          <p:cNvSpPr txBox="1"/>
          <p:nvPr/>
        </p:nvSpPr>
        <p:spPr>
          <a:xfrm>
            <a:off x="5562843" y="4534761"/>
            <a:ext cx="282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E743CD54-42D6-48ED-B4F2-88738D1A3094}"/>
              </a:ext>
            </a:extLst>
          </p:cNvPr>
          <p:cNvSpPr txBox="1"/>
          <p:nvPr/>
        </p:nvSpPr>
        <p:spPr>
          <a:xfrm>
            <a:off x="8448827" y="4450380"/>
            <a:ext cx="118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60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F008469-198A-4C86-B0EE-78011AEA889C}"/>
              </a:ext>
            </a:extLst>
          </p:cNvPr>
          <p:cNvSpPr txBox="1"/>
          <p:nvPr/>
        </p:nvSpPr>
        <p:spPr>
          <a:xfrm>
            <a:off x="9039031" y="4563824"/>
            <a:ext cx="282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67FB3EE-4DA0-40AF-81E0-AD9420076A78}"/>
              </a:ext>
            </a:extLst>
          </p:cNvPr>
          <p:cNvSpPr txBox="1"/>
          <p:nvPr/>
        </p:nvSpPr>
        <p:spPr>
          <a:xfrm>
            <a:off x="1504355" y="5977879"/>
            <a:ext cx="118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70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AB473FE-13ED-456C-BFFE-CC0B3968CF0F}"/>
              </a:ext>
            </a:extLst>
          </p:cNvPr>
          <p:cNvSpPr txBox="1"/>
          <p:nvPr/>
        </p:nvSpPr>
        <p:spPr>
          <a:xfrm>
            <a:off x="2094559" y="6091323"/>
            <a:ext cx="282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3C1877AA-19CF-49DB-903F-2270DDA508CE}"/>
              </a:ext>
            </a:extLst>
          </p:cNvPr>
          <p:cNvSpPr txBox="1"/>
          <p:nvPr/>
        </p:nvSpPr>
        <p:spPr>
          <a:xfrm>
            <a:off x="5027731" y="5959844"/>
            <a:ext cx="118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80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5B34D45-310F-4B00-A861-8A26765A100E}"/>
              </a:ext>
            </a:extLst>
          </p:cNvPr>
          <p:cNvSpPr txBox="1"/>
          <p:nvPr/>
        </p:nvSpPr>
        <p:spPr>
          <a:xfrm>
            <a:off x="5617935" y="6073288"/>
            <a:ext cx="282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D4038BD-070B-4C4F-BFB2-0862AD6E555B}"/>
              </a:ext>
            </a:extLst>
          </p:cNvPr>
          <p:cNvSpPr txBox="1"/>
          <p:nvPr/>
        </p:nvSpPr>
        <p:spPr>
          <a:xfrm>
            <a:off x="8506691" y="5974453"/>
            <a:ext cx="118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90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5C41C47-C38F-4959-B131-DA6C845C5D7E}"/>
              </a:ext>
            </a:extLst>
          </p:cNvPr>
          <p:cNvSpPr txBox="1"/>
          <p:nvPr/>
        </p:nvSpPr>
        <p:spPr>
          <a:xfrm>
            <a:off x="9023632" y="6052177"/>
            <a:ext cx="282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51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9070848" cy="4632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187925" y="325120"/>
            <a:ext cx="7656576" cy="6532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335360" y="1028733"/>
            <a:ext cx="5104384" cy="601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7432480" y="-123395"/>
            <a:ext cx="4779264" cy="51694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81174" y="2121675"/>
            <a:ext cx="2598604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altLang="zh-CN" sz="48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HOẠT ĐỘNG</a:t>
            </a:r>
            <a:endParaRPr lang="zh-CN" altLang="en-US" sz="48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73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18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99">
            <a:alpha val="1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81F154CB-BE73-4034-B6B6-FE5D307D7F81}"/>
              </a:ext>
            </a:extLst>
          </p:cNvPr>
          <p:cNvSpPr/>
          <p:nvPr/>
        </p:nvSpPr>
        <p:spPr>
          <a:xfrm>
            <a:off x="1457741" y="1903267"/>
            <a:ext cx="9344363" cy="1945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2B57001-2B5F-4DEF-9A45-F000EE203FA9}"/>
              </a:ext>
            </a:extLst>
          </p:cNvPr>
          <p:cNvSpPr/>
          <p:nvPr/>
        </p:nvSpPr>
        <p:spPr>
          <a:xfrm>
            <a:off x="2000201" y="2029847"/>
            <a:ext cx="8436224" cy="161741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999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Bài</a:t>
            </a:r>
            <a:r>
              <a:rPr lang="en-US" sz="3999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21</a:t>
            </a:r>
          </a:p>
          <a:p>
            <a:pPr algn="ctr"/>
            <a:r>
              <a:rPr lang="en-US" sz="4799" b="1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 CÓ HAI CHỮ SỐ (</a:t>
            </a:r>
            <a:r>
              <a:rPr lang="en-US" sz="4799" b="1" dirty="0" err="1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Tiết</a:t>
            </a:r>
            <a:r>
              <a:rPr lang="en-US" sz="4799" b="1" dirty="0">
                <a:solidFill>
                  <a:srgbClr val="00206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1)</a:t>
            </a:r>
          </a:p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DA91320-D645-4EB3-913F-636CDEA9DE73}"/>
              </a:ext>
            </a:extLst>
          </p:cNvPr>
          <p:cNvSpPr/>
          <p:nvPr/>
        </p:nvSpPr>
        <p:spPr>
          <a:xfrm>
            <a:off x="4335765" y="369380"/>
            <a:ext cx="3520473" cy="1200178"/>
          </a:xfrm>
          <a:prstGeom prst="rect">
            <a:avLst/>
          </a:prstGeom>
          <a:noFill/>
        </p:spPr>
        <p:txBody>
          <a:bodyPr wrap="none" lIns="91419" tIns="45709" rIns="91419" bIns="45709">
            <a:spAutoFit/>
          </a:bodyPr>
          <a:lstStyle/>
          <a:p>
            <a:pPr algn="ctr"/>
            <a:r>
              <a:rPr lang="en-US" sz="7199" b="1" dirty="0">
                <a:ln w="22225">
                  <a:solidFill>
                    <a:schemeClr val="tx1"/>
                  </a:solidFill>
                  <a:prstDash val="solid"/>
                </a:ln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TOÁN 1</a:t>
            </a:r>
          </a:p>
        </p:txBody>
      </p:sp>
      <p:grpSp>
        <p:nvGrpSpPr>
          <p:cNvPr id="23" name="组合 7">
            <a:extLst>
              <a:ext uri="{FF2B5EF4-FFF2-40B4-BE49-F238E27FC236}">
                <a16:creationId xmlns:a16="http://schemas.microsoft.com/office/drawing/2014/main" xmlns="" id="{E04D484F-216E-49BA-8D5E-EC7E24309DE9}"/>
              </a:ext>
            </a:extLst>
          </p:cNvPr>
          <p:cNvGrpSpPr/>
          <p:nvPr/>
        </p:nvGrpSpPr>
        <p:grpSpPr>
          <a:xfrm>
            <a:off x="2205" y="1459035"/>
            <a:ext cx="12187593" cy="286151"/>
            <a:chOff x="506436" y="958169"/>
            <a:chExt cx="12190413" cy="286217"/>
          </a:xfrm>
        </p:grpSpPr>
        <p:sp>
          <p:nvSpPr>
            <p:cNvPr id="24" name="矩形 10">
              <a:extLst>
                <a:ext uri="{FF2B5EF4-FFF2-40B4-BE49-F238E27FC236}">
                  <a16:creationId xmlns:a16="http://schemas.microsoft.com/office/drawing/2014/main" xmlns="" id="{5DCD8F8D-0751-47AD-9659-CBC02F974D96}"/>
                </a:ext>
              </a:extLst>
            </p:cNvPr>
            <p:cNvSpPr/>
            <p:nvPr/>
          </p:nvSpPr>
          <p:spPr>
            <a:xfrm flipV="1">
              <a:off x="506436" y="958169"/>
              <a:ext cx="12190413" cy="45719"/>
            </a:xfrm>
            <a:prstGeom prst="rect">
              <a:avLst/>
            </a:prstGeom>
            <a:solidFill>
              <a:srgbClr val="51A8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xmlns="" id="{E97B75DE-B315-4E34-8C97-C35A5F4C51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5520" y="1044331"/>
              <a:ext cx="3255323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/>
              <a:endParaRPr lang="zh-CN" altLang="en-US" sz="13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8" name="Picture 8" descr="拥抱">
            <a:extLst>
              <a:ext uri="{FF2B5EF4-FFF2-40B4-BE49-F238E27FC236}">
                <a16:creationId xmlns:a16="http://schemas.microsoft.com/office/drawing/2014/main" xmlns="" id="{39CCDFBE-0F3B-4A64-AE9D-1C7F75023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339" y="5433215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拥抱">
            <a:extLst>
              <a:ext uri="{FF2B5EF4-FFF2-40B4-BE49-F238E27FC236}">
                <a16:creationId xmlns:a16="http://schemas.microsoft.com/office/drawing/2014/main" xmlns="" id="{837122F0-957D-4C3D-B1BA-06F6E4454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813" y="5787309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拥抱">
            <a:extLst>
              <a:ext uri="{FF2B5EF4-FFF2-40B4-BE49-F238E27FC236}">
                <a16:creationId xmlns:a16="http://schemas.microsoft.com/office/drawing/2014/main" xmlns="" id="{D68E97B0-0C8D-4598-99C3-4AACF4085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181" y="5380197"/>
            <a:ext cx="1196946" cy="1202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 descr="拥抱2">
            <a:extLst>
              <a:ext uri="{FF2B5EF4-FFF2-40B4-BE49-F238E27FC236}">
                <a16:creationId xmlns:a16="http://schemas.microsoft.com/office/drawing/2014/main" xmlns="" id="{DC04DBF8-4A6C-4990-BC4B-51E31A7DC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11" y="5800565"/>
            <a:ext cx="1245387" cy="1070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拥抱2">
            <a:extLst>
              <a:ext uri="{FF2B5EF4-FFF2-40B4-BE49-F238E27FC236}">
                <a16:creationId xmlns:a16="http://schemas.microsoft.com/office/drawing/2014/main" xmlns="" id="{3EA67A86-E2BC-49A7-AE60-37F058684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668" y="6113354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 descr="拥抱2">
            <a:extLst>
              <a:ext uri="{FF2B5EF4-FFF2-40B4-BE49-F238E27FC236}">
                <a16:creationId xmlns:a16="http://schemas.microsoft.com/office/drawing/2014/main" xmlns="" id="{F2B88341-BBE4-45C1-BF96-5F87B3127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0461" y="5992102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 descr="拥抱2">
            <a:extLst>
              <a:ext uri="{FF2B5EF4-FFF2-40B4-BE49-F238E27FC236}">
                <a16:creationId xmlns:a16="http://schemas.microsoft.com/office/drawing/2014/main" xmlns="" id="{27E27E74-C381-41CF-984B-BFC8065E4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42" y="6070535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拥抱">
            <a:extLst>
              <a:ext uri="{FF2B5EF4-FFF2-40B4-BE49-F238E27FC236}">
                <a16:creationId xmlns:a16="http://schemas.microsoft.com/office/drawing/2014/main" xmlns="" id="{4090FD17-4141-4F0C-928E-BF3E4327B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009" y="5994053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拥抱">
            <a:extLst>
              <a:ext uri="{FF2B5EF4-FFF2-40B4-BE49-F238E27FC236}">
                <a16:creationId xmlns:a16="http://schemas.microsoft.com/office/drawing/2014/main" xmlns="" id="{25548B49-78F2-4B35-A463-7929C7427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919" y="6108616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3" descr="拥抱2">
            <a:extLst>
              <a:ext uri="{FF2B5EF4-FFF2-40B4-BE49-F238E27FC236}">
                <a16:creationId xmlns:a16="http://schemas.microsoft.com/office/drawing/2014/main" xmlns="" id="{D2BCB075-57BF-40AE-8715-59BF52C5C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214" y="5956217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4" descr="拥抱2">
            <a:extLst>
              <a:ext uri="{FF2B5EF4-FFF2-40B4-BE49-F238E27FC236}">
                <a16:creationId xmlns:a16="http://schemas.microsoft.com/office/drawing/2014/main" xmlns="" id="{1E9D436C-DF97-47F0-BD27-C6FC4DCA8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893" y="6016191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拥抱2">
            <a:extLst>
              <a:ext uri="{FF2B5EF4-FFF2-40B4-BE49-F238E27FC236}">
                <a16:creationId xmlns:a16="http://schemas.microsoft.com/office/drawing/2014/main" xmlns="" id="{1E50B4C4-F0E1-4096-BA08-2B8E6962A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83" y="5625340"/>
            <a:ext cx="1394786" cy="12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9" descr="拥抱2">
            <a:extLst>
              <a:ext uri="{FF2B5EF4-FFF2-40B4-BE49-F238E27FC236}">
                <a16:creationId xmlns:a16="http://schemas.microsoft.com/office/drawing/2014/main" xmlns="" id="{A5FE33BE-018F-4698-AF70-FF9A452D5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774" y="6010943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 descr="拥抱">
            <a:extLst>
              <a:ext uri="{FF2B5EF4-FFF2-40B4-BE49-F238E27FC236}">
                <a16:creationId xmlns:a16="http://schemas.microsoft.com/office/drawing/2014/main" xmlns="" id="{FD31C22E-936E-49BC-BDC2-FCF9C3A16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436" y="5533561"/>
            <a:ext cx="1331425" cy="1337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 descr="拥抱">
            <a:extLst>
              <a:ext uri="{FF2B5EF4-FFF2-40B4-BE49-F238E27FC236}">
                <a16:creationId xmlns:a16="http://schemas.microsoft.com/office/drawing/2014/main" xmlns="" id="{E769DF00-4F69-40A1-A782-63B792F6A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29" y="5509070"/>
            <a:ext cx="1349840" cy="1356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0" descr="拥抱">
            <a:extLst>
              <a:ext uri="{FF2B5EF4-FFF2-40B4-BE49-F238E27FC236}">
                <a16:creationId xmlns:a16="http://schemas.microsoft.com/office/drawing/2014/main" xmlns="" id="{355AE0B4-3F98-429E-A496-998FF82F3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047" y="5647845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3" descr="拥抱2">
            <a:extLst>
              <a:ext uri="{FF2B5EF4-FFF2-40B4-BE49-F238E27FC236}">
                <a16:creationId xmlns:a16="http://schemas.microsoft.com/office/drawing/2014/main" xmlns="" id="{0F01D92E-FB5D-49FD-B941-3F4126780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138" y="5713813"/>
            <a:ext cx="1346293" cy="115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4" descr="拥抱2">
            <a:extLst>
              <a:ext uri="{FF2B5EF4-FFF2-40B4-BE49-F238E27FC236}">
                <a16:creationId xmlns:a16="http://schemas.microsoft.com/office/drawing/2014/main" xmlns="" id="{214025E7-ED2C-425C-B309-A4BD98B0C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74" y="5999367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9" descr="拥抱2">
            <a:extLst>
              <a:ext uri="{FF2B5EF4-FFF2-40B4-BE49-F238E27FC236}">
                <a16:creationId xmlns:a16="http://schemas.microsoft.com/office/drawing/2014/main" xmlns="" id="{F6DC1A82-E590-4C86-A884-E79D08CD0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10" y="6052677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9" descr="拥抱2">
            <a:extLst>
              <a:ext uri="{FF2B5EF4-FFF2-40B4-BE49-F238E27FC236}">
                <a16:creationId xmlns:a16="http://schemas.microsoft.com/office/drawing/2014/main" xmlns="" id="{90B984C3-0061-49AE-B504-83DCCD960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813" y="5907403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9" descr="拥抱">
            <a:extLst>
              <a:ext uri="{FF2B5EF4-FFF2-40B4-BE49-F238E27FC236}">
                <a16:creationId xmlns:a16="http://schemas.microsoft.com/office/drawing/2014/main" xmlns="" id="{DD8E0726-CADC-44E6-8C9F-F112E05CF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874" y="5995635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163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99CE889-54D8-405C-8F79-1287533AE6DD}"/>
              </a:ext>
            </a:extLst>
          </p:cNvPr>
          <p:cNvSpPr txBox="1"/>
          <p:nvPr/>
        </p:nvSpPr>
        <p:spPr>
          <a:xfrm>
            <a:off x="980361" y="319644"/>
            <a:ext cx="2329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Bài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1</a:t>
            </a:r>
            <a:r>
              <a:rPr lang="en-US" sz="32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  <a:r>
              <a:rPr 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32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BC51281-FC98-42B7-AFE4-96CAEC0EE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860" y="2011726"/>
            <a:ext cx="11007664" cy="195463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EC7F0D27-38B6-4EE7-8173-AABBBA36914F}"/>
              </a:ext>
            </a:extLst>
          </p:cNvPr>
          <p:cNvSpPr/>
          <p:nvPr/>
        </p:nvSpPr>
        <p:spPr>
          <a:xfrm>
            <a:off x="2363191" y="2209974"/>
            <a:ext cx="1068779" cy="97377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CC06CB6-8F01-44D7-8B46-DDF64C3BFB3F}"/>
              </a:ext>
            </a:extLst>
          </p:cNvPr>
          <p:cNvSpPr txBox="1"/>
          <p:nvPr/>
        </p:nvSpPr>
        <p:spPr>
          <a:xfrm>
            <a:off x="2553197" y="2220689"/>
            <a:ext cx="878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8DE0D697-D1E0-41C8-8E1F-ABCCABEDB825}"/>
              </a:ext>
            </a:extLst>
          </p:cNvPr>
          <p:cNvSpPr/>
          <p:nvPr/>
        </p:nvSpPr>
        <p:spPr>
          <a:xfrm>
            <a:off x="4546270" y="2800597"/>
            <a:ext cx="1068779" cy="97377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1B57BFE-0223-4EB5-9967-EF6F64C17796}"/>
              </a:ext>
            </a:extLst>
          </p:cNvPr>
          <p:cNvSpPr txBox="1"/>
          <p:nvPr/>
        </p:nvSpPr>
        <p:spPr>
          <a:xfrm>
            <a:off x="4665025" y="2824351"/>
            <a:ext cx="878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7279F38A-F908-47AD-A26A-C01BA53C14C2}"/>
              </a:ext>
            </a:extLst>
          </p:cNvPr>
          <p:cNvSpPr/>
          <p:nvPr/>
        </p:nvSpPr>
        <p:spPr>
          <a:xfrm>
            <a:off x="10137569" y="2468263"/>
            <a:ext cx="1068779" cy="97377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137FBF1-1E8C-446E-B44F-4517D31FB8B0}"/>
              </a:ext>
            </a:extLst>
          </p:cNvPr>
          <p:cNvSpPr txBox="1"/>
          <p:nvPr/>
        </p:nvSpPr>
        <p:spPr>
          <a:xfrm>
            <a:off x="10327575" y="2478978"/>
            <a:ext cx="878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921473D2-2972-4C46-804C-A0DA56492496}"/>
              </a:ext>
            </a:extLst>
          </p:cNvPr>
          <p:cNvSpPr/>
          <p:nvPr/>
        </p:nvSpPr>
        <p:spPr>
          <a:xfrm>
            <a:off x="6771904" y="2577837"/>
            <a:ext cx="1068779" cy="97377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F38DB8D-2C75-4CBB-8FA3-0480D269AEF4}"/>
              </a:ext>
            </a:extLst>
          </p:cNvPr>
          <p:cNvSpPr txBox="1"/>
          <p:nvPr/>
        </p:nvSpPr>
        <p:spPr>
          <a:xfrm>
            <a:off x="6961910" y="2588552"/>
            <a:ext cx="878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5EA0506B-57AA-4743-AA74-5B6382DBDA6E}"/>
              </a:ext>
            </a:extLst>
          </p:cNvPr>
          <p:cNvSpPr/>
          <p:nvPr/>
        </p:nvSpPr>
        <p:spPr>
          <a:xfrm>
            <a:off x="5640878" y="2932661"/>
            <a:ext cx="1068779" cy="97377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87361D9-0D93-4EFC-BD2B-4826D1346296}"/>
              </a:ext>
            </a:extLst>
          </p:cNvPr>
          <p:cNvSpPr txBox="1"/>
          <p:nvPr/>
        </p:nvSpPr>
        <p:spPr>
          <a:xfrm>
            <a:off x="5830884" y="2943376"/>
            <a:ext cx="878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120808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CC24082-F188-4FEE-9973-89A68008FB9E}"/>
              </a:ext>
            </a:extLst>
          </p:cNvPr>
          <p:cNvSpPr txBox="1"/>
          <p:nvPr/>
        </p:nvSpPr>
        <p:spPr>
          <a:xfrm>
            <a:off x="980361" y="319644"/>
            <a:ext cx="7047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Bài</a:t>
            </a:r>
            <a:r>
              <a:rPr lang="en-US" sz="3200" b="1" dirty="0"/>
              <a:t> 2: </a:t>
            </a:r>
            <a:r>
              <a:rPr lang="en-US" sz="3200" b="1" dirty="0" err="1"/>
              <a:t>Tìm</a:t>
            </a:r>
            <a:r>
              <a:rPr lang="en-US" sz="3200" b="1" dirty="0"/>
              <a:t> </a:t>
            </a:r>
            <a:r>
              <a:rPr lang="en-US" sz="3200" b="1" dirty="0" err="1"/>
              <a:t>nhà</a:t>
            </a:r>
            <a:r>
              <a:rPr lang="en-US" sz="3200" b="1" dirty="0"/>
              <a:t> </a:t>
            </a:r>
            <a:r>
              <a:rPr lang="en-US" sz="3200" b="1" dirty="0" err="1"/>
              <a:t>cho</a:t>
            </a:r>
            <a:r>
              <a:rPr lang="en-US" sz="3200" b="1" dirty="0"/>
              <a:t> </a:t>
            </a:r>
            <a:r>
              <a:rPr lang="en-US" sz="3200" b="1" dirty="0" err="1"/>
              <a:t>chim</a:t>
            </a:r>
            <a:r>
              <a:rPr lang="en-US" sz="3200" b="1" dirty="0"/>
              <a:t> </a:t>
            </a:r>
            <a:r>
              <a:rPr lang="en-US" sz="3200" b="1" dirty="0" err="1"/>
              <a:t>cánh</a:t>
            </a:r>
            <a:r>
              <a:rPr lang="en-US" sz="3200" b="1" dirty="0"/>
              <a:t> </a:t>
            </a:r>
            <a:r>
              <a:rPr lang="en-US" sz="3200" b="1" dirty="0" err="1"/>
              <a:t>cụt</a:t>
            </a:r>
            <a:endParaRPr lang="en-US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C1E500B-6B77-4D26-9728-B758A3CAC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434" y="1692379"/>
            <a:ext cx="6614427" cy="14770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EB03486-98D6-467A-BAC9-BE28DFD93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2" y="2170214"/>
            <a:ext cx="1676634" cy="13336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F353CD2-60EA-4362-BB9A-C4D6AA1C2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228" y="3911845"/>
            <a:ext cx="1362265" cy="12193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770D901-D538-40D3-B2B1-163C005484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3381" y="4051805"/>
            <a:ext cx="1381318" cy="12003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8401B2A-996C-4420-80E9-A10D686884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7303" y="4051805"/>
            <a:ext cx="1733792" cy="13051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F970323-3D1F-40E4-B099-071700C50C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0597" y="3970831"/>
            <a:ext cx="1562318" cy="13622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8007DA4-8A4F-4D86-A68B-6E18866779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41235" y="2204399"/>
            <a:ext cx="1609950" cy="130510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C68C0050-29E4-44FE-99E6-AD0764008301}"/>
              </a:ext>
            </a:extLst>
          </p:cNvPr>
          <p:cNvCxnSpPr>
            <a:cxnSpLocks/>
          </p:cNvCxnSpPr>
          <p:nvPr/>
        </p:nvCxnSpPr>
        <p:spPr>
          <a:xfrm flipH="1">
            <a:off x="1448790" y="3121888"/>
            <a:ext cx="1591294" cy="11008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FF8A43D7-354A-42AB-8933-49D75380BAD0}"/>
              </a:ext>
            </a:extLst>
          </p:cNvPr>
          <p:cNvCxnSpPr>
            <a:cxnSpLocks/>
          </p:cNvCxnSpPr>
          <p:nvPr/>
        </p:nvCxnSpPr>
        <p:spPr>
          <a:xfrm flipH="1">
            <a:off x="1401290" y="3095955"/>
            <a:ext cx="2755075" cy="173730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3B9E57F8-3A52-4EC4-809F-41E9114DB978}"/>
              </a:ext>
            </a:extLst>
          </p:cNvPr>
          <p:cNvCxnSpPr>
            <a:cxnSpLocks/>
          </p:cNvCxnSpPr>
          <p:nvPr/>
        </p:nvCxnSpPr>
        <p:spPr>
          <a:xfrm flipH="1" flipV="1">
            <a:off x="5308270" y="3169387"/>
            <a:ext cx="1948719" cy="185874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F0FB534D-140E-4387-83EA-21345CEBCC23}"/>
              </a:ext>
            </a:extLst>
          </p:cNvPr>
          <p:cNvCxnSpPr>
            <a:cxnSpLocks/>
          </p:cNvCxnSpPr>
          <p:nvPr/>
        </p:nvCxnSpPr>
        <p:spPr>
          <a:xfrm flipV="1">
            <a:off x="4957393" y="3088943"/>
            <a:ext cx="1389212" cy="183931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FD70D901-C15A-41E0-BB94-B70007F23D68}"/>
              </a:ext>
            </a:extLst>
          </p:cNvPr>
          <p:cNvCxnSpPr>
            <a:cxnSpLocks/>
          </p:cNvCxnSpPr>
          <p:nvPr/>
        </p:nvCxnSpPr>
        <p:spPr>
          <a:xfrm flipH="1" flipV="1">
            <a:off x="8480226" y="3073978"/>
            <a:ext cx="1948719" cy="185874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14701E72-9398-4139-8C60-F4A72B220974}"/>
              </a:ext>
            </a:extLst>
          </p:cNvPr>
          <p:cNvCxnSpPr>
            <a:cxnSpLocks/>
          </p:cNvCxnSpPr>
          <p:nvPr/>
        </p:nvCxnSpPr>
        <p:spPr>
          <a:xfrm>
            <a:off x="7369279" y="3088943"/>
            <a:ext cx="3373931" cy="15109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32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8EC5CC5-6BD3-4E3B-86A1-AC9C1CD50C0A}"/>
              </a:ext>
            </a:extLst>
          </p:cNvPr>
          <p:cNvSpPr txBox="1"/>
          <p:nvPr/>
        </p:nvSpPr>
        <p:spPr>
          <a:xfrm>
            <a:off x="980360" y="319644"/>
            <a:ext cx="10669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9C8F299-4F93-4844-981E-ACF2EFF3F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817" y="1151294"/>
            <a:ext cx="10415993" cy="553491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C9CF1AFE-4F36-4483-B2D0-92FD1AC905D7}"/>
              </a:ext>
            </a:extLst>
          </p:cNvPr>
          <p:cNvSpPr/>
          <p:nvPr/>
        </p:nvSpPr>
        <p:spPr>
          <a:xfrm>
            <a:off x="4536374" y="5973288"/>
            <a:ext cx="771896" cy="676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FFCF533-4B42-448F-9A8C-E258890B37CF}"/>
              </a:ext>
            </a:extLst>
          </p:cNvPr>
          <p:cNvSpPr txBox="1"/>
          <p:nvPr/>
        </p:nvSpPr>
        <p:spPr>
          <a:xfrm>
            <a:off x="4589813" y="5988569"/>
            <a:ext cx="665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732702F-EB9F-4C2E-A230-B1059D0DF6B8}"/>
              </a:ext>
            </a:extLst>
          </p:cNvPr>
          <p:cNvSpPr/>
          <p:nvPr/>
        </p:nvSpPr>
        <p:spPr>
          <a:xfrm>
            <a:off x="10527476" y="5938652"/>
            <a:ext cx="771896" cy="676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9CD8886-D170-46E0-93A8-1816C798F4D3}"/>
              </a:ext>
            </a:extLst>
          </p:cNvPr>
          <p:cNvSpPr txBox="1"/>
          <p:nvPr/>
        </p:nvSpPr>
        <p:spPr>
          <a:xfrm>
            <a:off x="10586854" y="5950530"/>
            <a:ext cx="665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CC88898D-2ED9-4D61-BF66-4792085E6FAA}"/>
              </a:ext>
            </a:extLst>
          </p:cNvPr>
          <p:cNvSpPr/>
          <p:nvPr/>
        </p:nvSpPr>
        <p:spPr>
          <a:xfrm>
            <a:off x="10580914" y="3093956"/>
            <a:ext cx="771896" cy="676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0B3B356-86B1-46C9-BDBA-BE61550EF098}"/>
              </a:ext>
            </a:extLst>
          </p:cNvPr>
          <p:cNvSpPr txBox="1"/>
          <p:nvPr/>
        </p:nvSpPr>
        <p:spPr>
          <a:xfrm>
            <a:off x="10640292" y="3105834"/>
            <a:ext cx="665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70</a:t>
            </a:r>
          </a:p>
        </p:txBody>
      </p:sp>
    </p:spTree>
    <p:extLst>
      <p:ext uri="{BB962C8B-B14F-4D97-AF65-F5344CB8AC3E}">
        <p14:creationId xmlns:p14="http://schemas.microsoft.com/office/powerpoint/2010/main" val="287144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608D103-6F56-48B0-B2E9-5F06EA47BF2F}"/>
              </a:ext>
            </a:extLst>
          </p:cNvPr>
          <p:cNvSpPr txBox="1"/>
          <p:nvPr/>
        </p:nvSpPr>
        <p:spPr>
          <a:xfrm>
            <a:off x="149087" y="0"/>
            <a:ext cx="11868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túi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4796748-99F3-4051-8203-55AC73D87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" y="649140"/>
            <a:ext cx="11079678" cy="596348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58C73A5C-2B03-472A-BDD9-6BBF81AB5DFD}"/>
              </a:ext>
            </a:extLst>
          </p:cNvPr>
          <p:cNvSpPr/>
          <p:nvPr/>
        </p:nvSpPr>
        <p:spPr>
          <a:xfrm>
            <a:off x="463138" y="1911927"/>
            <a:ext cx="1460665" cy="95002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D9EB0318-06DC-4620-AB70-3B26D0095113}"/>
              </a:ext>
            </a:extLst>
          </p:cNvPr>
          <p:cNvSpPr/>
          <p:nvPr/>
        </p:nvSpPr>
        <p:spPr>
          <a:xfrm>
            <a:off x="463137" y="4383996"/>
            <a:ext cx="1460665" cy="95002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B69D2019-DDA7-475D-ABEE-AB59A2ACD5E1}"/>
              </a:ext>
            </a:extLst>
          </p:cNvPr>
          <p:cNvSpPr/>
          <p:nvPr/>
        </p:nvSpPr>
        <p:spPr>
          <a:xfrm>
            <a:off x="427509" y="3105397"/>
            <a:ext cx="1460665" cy="95002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BE4DAF55-EC16-420D-AA07-D403802A6115}"/>
              </a:ext>
            </a:extLst>
          </p:cNvPr>
          <p:cNvSpPr/>
          <p:nvPr/>
        </p:nvSpPr>
        <p:spPr>
          <a:xfrm>
            <a:off x="463137" y="5577466"/>
            <a:ext cx="1460665" cy="95002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9148925-907D-40C7-8EF6-E8F2DB9FB103}"/>
              </a:ext>
            </a:extLst>
          </p:cNvPr>
          <p:cNvSpPr txBox="1"/>
          <p:nvPr/>
        </p:nvSpPr>
        <p:spPr>
          <a:xfrm>
            <a:off x="736267" y="1923802"/>
            <a:ext cx="1163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449BD4E-219D-4A8A-9732-61AF109472FD}"/>
              </a:ext>
            </a:extLst>
          </p:cNvPr>
          <p:cNvSpPr txBox="1"/>
          <p:nvPr/>
        </p:nvSpPr>
        <p:spPr>
          <a:xfrm>
            <a:off x="742202" y="3166875"/>
            <a:ext cx="1163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03BD402-63B5-46F5-ACC0-5AB828107455}"/>
              </a:ext>
            </a:extLst>
          </p:cNvPr>
          <p:cNvSpPr txBox="1"/>
          <p:nvPr/>
        </p:nvSpPr>
        <p:spPr>
          <a:xfrm>
            <a:off x="748137" y="4409948"/>
            <a:ext cx="1163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1430296-0AF4-4CA7-BC0A-2A6833B67EB7}"/>
              </a:ext>
            </a:extLst>
          </p:cNvPr>
          <p:cNvSpPr txBox="1"/>
          <p:nvPr/>
        </p:nvSpPr>
        <p:spPr>
          <a:xfrm>
            <a:off x="754072" y="5653021"/>
            <a:ext cx="1163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</a:p>
        </p:txBody>
      </p:sp>
    </p:spTree>
    <p:extLst>
      <p:ext uri="{BB962C8B-B14F-4D97-AF65-F5344CB8AC3E}">
        <p14:creationId xmlns:p14="http://schemas.microsoft.com/office/powerpoint/2010/main" val="128478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9" t="20026" r="2299" b="24802"/>
          <a:stretch>
            <a:fillRect/>
          </a:stretch>
        </p:blipFill>
        <p:spPr bwMode="auto">
          <a:xfrm rot="-1079125">
            <a:off x="1303868" y="673100"/>
            <a:ext cx="2440517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5" t="10831" r="28047" b="42989"/>
          <a:stretch>
            <a:fillRect/>
          </a:stretch>
        </p:blipFill>
        <p:spPr bwMode="auto">
          <a:xfrm rot="-204901">
            <a:off x="2125136" y="1925638"/>
            <a:ext cx="6529918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3"/>
          <a:stretch>
            <a:fillRect/>
          </a:stretch>
        </p:blipFill>
        <p:spPr bwMode="auto">
          <a:xfrm rot="-520188">
            <a:off x="524935" y="2911490"/>
            <a:ext cx="11402484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55"/>
          <a:stretch>
            <a:fillRect/>
          </a:stretch>
        </p:blipFill>
        <p:spPr bwMode="auto">
          <a:xfrm>
            <a:off x="0" y="3141678"/>
            <a:ext cx="12192000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4" t="6947" r="17586" b="9271"/>
          <a:stretch>
            <a:fillRect/>
          </a:stretch>
        </p:blipFill>
        <p:spPr bwMode="auto">
          <a:xfrm>
            <a:off x="960967" y="461963"/>
            <a:ext cx="10972800" cy="574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704113" y="3141669"/>
            <a:ext cx="5538841" cy="1446546"/>
          </a:xfrm>
          <a:prstGeom prst="rect">
            <a:avLst/>
          </a:prstGeom>
          <a:noFill/>
        </p:spPr>
        <p:txBody>
          <a:bodyPr lIns="91428" tIns="45718" rIns="91428" bIns="45718">
            <a:spAutoFit/>
          </a:bodyPr>
          <a:lstStyle/>
          <a:p>
            <a:pPr algn="ctr" defTabSz="914264">
              <a:defRPr/>
            </a:pP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Xin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chào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và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hẹn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gặp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lại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các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em</a:t>
            </a:r>
            <a:r>
              <a:rPr lang="en-US" altLang="zh-CN" sz="4400" b="1" spc="-40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 ở tiết </a:t>
            </a:r>
            <a:r>
              <a:rPr lang="en-US" altLang="zh-CN" sz="4400" b="1" spc="-40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học</a:t>
            </a:r>
            <a:r>
              <a:rPr lang="en-US" altLang="zh-CN" sz="4400" b="1" spc="-40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 sau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!</a:t>
            </a:r>
            <a:endParaRPr lang="zh-CN" altLang="en-US" sz="4400" b="1" spc="-400" dirty="0">
              <a:ln w="19050">
                <a:solidFill>
                  <a:srgbClr val="44546A">
                    <a:tint val="1000"/>
                  </a:srgbClr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ea typeface="方正粗圆_GBK" panose="03000509000000000000" pitchFamily="65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53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9070848" cy="4632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187925" y="325120"/>
            <a:ext cx="7656576" cy="6532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335359" y="1028733"/>
            <a:ext cx="6946589" cy="601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7432480" y="-123395"/>
            <a:ext cx="4779264" cy="51694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3195" y="2061202"/>
            <a:ext cx="5584064" cy="147732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altLang="zh-CN" sz="44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KHÁM PHÁ</a:t>
            </a:r>
          </a:p>
          <a:p>
            <a:pPr algn="ctr" defTabSz="1219140"/>
            <a:endParaRPr lang="zh-CN" altLang="en-US" sz="44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2A1F0D1-A506-4105-A67E-4717AD1F5A13}"/>
              </a:ext>
            </a:extLst>
          </p:cNvPr>
          <p:cNvSpPr txBox="1"/>
          <p:nvPr/>
        </p:nvSpPr>
        <p:spPr>
          <a:xfrm>
            <a:off x="2015479" y="2883674"/>
            <a:ext cx="3586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385064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DE20E75-3FE7-4F24-B353-A0EE77E66D7F}"/>
              </a:ext>
            </a:extLst>
          </p:cNvPr>
          <p:cNvSpPr txBox="1"/>
          <p:nvPr/>
        </p:nvSpPr>
        <p:spPr>
          <a:xfrm>
            <a:off x="5956664" y="2153249"/>
            <a:ext cx="59566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4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10</a:t>
            </a:r>
            <a:r>
              <a:rPr lang="en-US" sz="44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quả</a:t>
            </a:r>
            <a:r>
              <a:rPr lang="en-US" sz="44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cà</a:t>
            </a:r>
            <a:r>
              <a:rPr lang="en-US" sz="44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chua</a:t>
            </a:r>
            <a:endParaRPr lang="en-US" sz="44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>
              <a:spcAft>
                <a:spcPts val="2400"/>
              </a:spcAft>
            </a:pPr>
            <a:r>
              <a:rPr lang="en-US" sz="44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</a:t>
            </a:r>
            <a:r>
              <a:rPr lang="en-US" sz="44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chục</a:t>
            </a:r>
            <a:r>
              <a:rPr lang="en-US" sz="44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quả</a:t>
            </a:r>
            <a:r>
              <a:rPr lang="en-US" sz="44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cà</a:t>
            </a:r>
            <a:r>
              <a:rPr lang="en-US" sz="44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chua</a:t>
            </a:r>
            <a:endParaRPr lang="en-US" sz="44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35CE53B-4E88-4B56-964E-92D73107E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09" y="476177"/>
            <a:ext cx="5411193" cy="510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31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8B9021BC-FD61-4D6E-BE55-4F8A5FC04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487672"/>
              </p:ext>
            </p:extLst>
          </p:nvPr>
        </p:nvGraphicFramePr>
        <p:xfrm>
          <a:off x="166253" y="971339"/>
          <a:ext cx="5735784" cy="520139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05049">
                  <a:extLst>
                    <a:ext uri="{9D8B030D-6E8A-4147-A177-3AD203B41FA5}">
                      <a16:colId xmlns:a16="http://schemas.microsoft.com/office/drawing/2014/main" xmlns="" val="1072095880"/>
                    </a:ext>
                  </a:extLst>
                </a:gridCol>
                <a:gridCol w="1543793">
                  <a:extLst>
                    <a:ext uri="{9D8B030D-6E8A-4147-A177-3AD203B41FA5}">
                      <a16:colId xmlns:a16="http://schemas.microsoft.com/office/drawing/2014/main" xmlns="" val="374246496"/>
                    </a:ext>
                  </a:extLst>
                </a:gridCol>
                <a:gridCol w="2386942">
                  <a:extLst>
                    <a:ext uri="{9D8B030D-6E8A-4147-A177-3AD203B41FA5}">
                      <a16:colId xmlns:a16="http://schemas.microsoft.com/office/drawing/2014/main" xmlns="" val="1999269918"/>
                    </a:ext>
                  </a:extLst>
                </a:gridCol>
              </a:tblGrid>
              <a:tr h="866899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4827549"/>
                  </a:ext>
                </a:extLst>
              </a:tr>
              <a:tr h="866899"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6972597"/>
                  </a:ext>
                </a:extLst>
              </a:tr>
              <a:tr h="866899"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97595"/>
                  </a:ext>
                </a:extLst>
              </a:tr>
              <a:tr h="866899"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56336204"/>
                  </a:ext>
                </a:extLst>
              </a:tr>
              <a:tr h="866899"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3918642"/>
                  </a:ext>
                </a:extLst>
              </a:tr>
              <a:tr h="866899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6009771"/>
                  </a:ext>
                </a:extLst>
              </a:tr>
            </a:tbl>
          </a:graphicData>
        </a:graphic>
      </p:graphicFrame>
      <p:graphicFrame>
        <p:nvGraphicFramePr>
          <p:cNvPr id="24" name="Table 5">
            <a:extLst>
              <a:ext uri="{FF2B5EF4-FFF2-40B4-BE49-F238E27FC236}">
                <a16:creationId xmlns:a16="http://schemas.microsoft.com/office/drawing/2014/main" xmlns="" id="{349C6CE5-D291-4BC3-B34A-DD665132C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595696"/>
              </p:ext>
            </p:extLst>
          </p:nvPr>
        </p:nvGraphicFramePr>
        <p:xfrm>
          <a:off x="6266213" y="926275"/>
          <a:ext cx="5735784" cy="520139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11928">
                  <a:extLst>
                    <a:ext uri="{9D8B030D-6E8A-4147-A177-3AD203B41FA5}">
                      <a16:colId xmlns:a16="http://schemas.microsoft.com/office/drawing/2014/main" xmlns="" val="1072095880"/>
                    </a:ext>
                  </a:extLst>
                </a:gridCol>
                <a:gridCol w="1911928">
                  <a:extLst>
                    <a:ext uri="{9D8B030D-6E8A-4147-A177-3AD203B41FA5}">
                      <a16:colId xmlns:a16="http://schemas.microsoft.com/office/drawing/2014/main" xmlns="" val="374246496"/>
                    </a:ext>
                  </a:extLst>
                </a:gridCol>
                <a:gridCol w="1911928">
                  <a:extLst>
                    <a:ext uri="{9D8B030D-6E8A-4147-A177-3AD203B41FA5}">
                      <a16:colId xmlns:a16="http://schemas.microsoft.com/office/drawing/2014/main" xmlns="" val="1999269918"/>
                    </a:ext>
                  </a:extLst>
                </a:gridCol>
              </a:tblGrid>
              <a:tr h="866899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4827549"/>
                  </a:ext>
                </a:extLst>
              </a:tr>
              <a:tr h="866899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6972597"/>
                  </a:ext>
                </a:extLst>
              </a:tr>
              <a:tr h="866899"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697595"/>
                  </a:ext>
                </a:extLst>
              </a:tr>
              <a:tr h="866899"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56336204"/>
                  </a:ext>
                </a:extLst>
              </a:tr>
              <a:tr h="866899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3918642"/>
                  </a:ext>
                </a:extLst>
              </a:tr>
              <a:tr h="866899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1868746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3F72D0D-FB02-40EA-964E-0640CA04E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70" y="1874448"/>
            <a:ext cx="1057423" cy="7525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FBA32D4-AC08-4736-89C7-DB3CE9ED9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418" y="2718029"/>
            <a:ext cx="1238423" cy="7525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F3D8902-ADD9-4609-B94F-838DBD2764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57" y="3572036"/>
            <a:ext cx="1448002" cy="7716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F0A3BEF-6BA7-4930-815B-9754ED2B69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257" y="4469906"/>
            <a:ext cx="1648055" cy="7811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EE49FF3-C177-45D0-AD3A-F9EBC2D4C2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257" y="5377302"/>
            <a:ext cx="1619476" cy="7906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5EE0CE2-0302-4FD5-8A92-1E87E8FA8991}"/>
              </a:ext>
            </a:extLst>
          </p:cNvPr>
          <p:cNvSpPr txBox="1"/>
          <p:nvPr/>
        </p:nvSpPr>
        <p:spPr>
          <a:xfrm>
            <a:off x="2432803" y="1945652"/>
            <a:ext cx="1057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F2E8CA3-47B5-429A-A5B2-085A96179643}"/>
              </a:ext>
            </a:extLst>
          </p:cNvPr>
          <p:cNvSpPr txBox="1"/>
          <p:nvPr/>
        </p:nvSpPr>
        <p:spPr>
          <a:xfrm>
            <a:off x="2387866" y="2740350"/>
            <a:ext cx="1057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7FCD1B9-2B89-42F7-903F-F3280AB482AD}"/>
              </a:ext>
            </a:extLst>
          </p:cNvPr>
          <p:cNvSpPr txBox="1"/>
          <p:nvPr/>
        </p:nvSpPr>
        <p:spPr>
          <a:xfrm>
            <a:off x="2387866" y="3654461"/>
            <a:ext cx="1057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8DC21F59-D970-4783-A14D-5966D7A2C008}"/>
              </a:ext>
            </a:extLst>
          </p:cNvPr>
          <p:cNvSpPr txBox="1"/>
          <p:nvPr/>
        </p:nvSpPr>
        <p:spPr>
          <a:xfrm>
            <a:off x="2432803" y="4656865"/>
            <a:ext cx="1057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007597E-D1C9-42D3-8B98-39951D45951A}"/>
              </a:ext>
            </a:extLst>
          </p:cNvPr>
          <p:cNvSpPr txBox="1"/>
          <p:nvPr/>
        </p:nvSpPr>
        <p:spPr>
          <a:xfrm>
            <a:off x="2432802" y="5482684"/>
            <a:ext cx="1057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1455C1D5-2C0A-483A-9760-D2EB5D030643}"/>
              </a:ext>
            </a:extLst>
          </p:cNvPr>
          <p:cNvSpPr txBox="1"/>
          <p:nvPr/>
        </p:nvSpPr>
        <p:spPr>
          <a:xfrm>
            <a:off x="8701777" y="1927653"/>
            <a:ext cx="1057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A17E050-5B8B-4650-9488-E25C35543B13}"/>
              </a:ext>
            </a:extLst>
          </p:cNvPr>
          <p:cNvSpPr txBox="1"/>
          <p:nvPr/>
        </p:nvSpPr>
        <p:spPr>
          <a:xfrm>
            <a:off x="8701776" y="2681284"/>
            <a:ext cx="1057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E401478-0D73-45EF-9AFC-73533BB8BBC7}"/>
              </a:ext>
            </a:extLst>
          </p:cNvPr>
          <p:cNvSpPr txBox="1"/>
          <p:nvPr/>
        </p:nvSpPr>
        <p:spPr>
          <a:xfrm>
            <a:off x="8701775" y="3604156"/>
            <a:ext cx="1057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76A7377-148B-4682-85C5-A6150AA44B6B}"/>
              </a:ext>
            </a:extLst>
          </p:cNvPr>
          <p:cNvSpPr txBox="1"/>
          <p:nvPr/>
        </p:nvSpPr>
        <p:spPr>
          <a:xfrm>
            <a:off x="8701774" y="4527028"/>
            <a:ext cx="1057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38DECC3-1A7E-4C47-92C3-0CDDDCE3410A}"/>
              </a:ext>
            </a:extLst>
          </p:cNvPr>
          <p:cNvSpPr txBox="1"/>
          <p:nvPr/>
        </p:nvSpPr>
        <p:spPr>
          <a:xfrm>
            <a:off x="8701773" y="5449900"/>
            <a:ext cx="1057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1DAF1B6B-9A97-4402-9813-2CD36B0B2DC3}"/>
              </a:ext>
            </a:extLst>
          </p:cNvPr>
          <p:cNvSpPr txBox="1"/>
          <p:nvPr/>
        </p:nvSpPr>
        <p:spPr>
          <a:xfrm>
            <a:off x="3765930" y="1945652"/>
            <a:ext cx="1860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5BF4881E-574C-469E-8AB9-3412A3DF4314}"/>
              </a:ext>
            </a:extLst>
          </p:cNvPr>
          <p:cNvSpPr txBox="1"/>
          <p:nvPr/>
        </p:nvSpPr>
        <p:spPr>
          <a:xfrm>
            <a:off x="3765929" y="2754625"/>
            <a:ext cx="1860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D5B3D54F-61D6-4E61-AE9E-6B363F2BEBEA}"/>
              </a:ext>
            </a:extLst>
          </p:cNvPr>
          <p:cNvSpPr txBox="1"/>
          <p:nvPr/>
        </p:nvSpPr>
        <p:spPr>
          <a:xfrm>
            <a:off x="3765928" y="4629933"/>
            <a:ext cx="1860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6365DEAB-C80D-40F7-B3FE-50B35C7FEF6C}"/>
              </a:ext>
            </a:extLst>
          </p:cNvPr>
          <p:cNvSpPr txBox="1"/>
          <p:nvPr/>
        </p:nvSpPr>
        <p:spPr>
          <a:xfrm>
            <a:off x="3809133" y="5430000"/>
            <a:ext cx="1860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lăm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8B458529-54E2-4755-93E5-34ACED104DFB}"/>
              </a:ext>
            </a:extLst>
          </p:cNvPr>
          <p:cNvSpPr txBox="1"/>
          <p:nvPr/>
        </p:nvSpPr>
        <p:spPr>
          <a:xfrm>
            <a:off x="10229834" y="1945652"/>
            <a:ext cx="1860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0ED54A0-6768-4F65-B27D-E3C58D8D9C6A}"/>
              </a:ext>
            </a:extLst>
          </p:cNvPr>
          <p:cNvSpPr txBox="1"/>
          <p:nvPr/>
        </p:nvSpPr>
        <p:spPr>
          <a:xfrm>
            <a:off x="10279400" y="2832709"/>
            <a:ext cx="1860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A5B4EFE6-A6DF-4EC4-B3D0-479723CF8A38}"/>
              </a:ext>
            </a:extLst>
          </p:cNvPr>
          <p:cNvSpPr txBox="1"/>
          <p:nvPr/>
        </p:nvSpPr>
        <p:spPr>
          <a:xfrm>
            <a:off x="10232934" y="3735045"/>
            <a:ext cx="1860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tám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6475E2A-91C6-41B9-96E5-D70160EAAC67}"/>
              </a:ext>
            </a:extLst>
          </p:cNvPr>
          <p:cNvSpPr txBox="1"/>
          <p:nvPr/>
        </p:nvSpPr>
        <p:spPr>
          <a:xfrm>
            <a:off x="10165344" y="4605577"/>
            <a:ext cx="1860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chín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50154CD0-FFA0-4182-943A-E61EE2A359ED}"/>
              </a:ext>
            </a:extLst>
          </p:cNvPr>
          <p:cNvSpPr txBox="1"/>
          <p:nvPr/>
        </p:nvSpPr>
        <p:spPr>
          <a:xfrm>
            <a:off x="3759428" y="3663949"/>
            <a:ext cx="1860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939600F7-3C2A-42DD-BE4D-0463BF2796F9}"/>
              </a:ext>
            </a:extLst>
          </p:cNvPr>
          <p:cNvSpPr txBox="1"/>
          <p:nvPr/>
        </p:nvSpPr>
        <p:spPr>
          <a:xfrm>
            <a:off x="10210497" y="5402482"/>
            <a:ext cx="1860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Hai m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ơi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5E836B7-B04E-4803-97EB-B2871F4599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1246" y="1840498"/>
            <a:ext cx="1629002" cy="7335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2C10D316-D451-4F26-9FE3-8E33D0E066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4962" y="2718029"/>
            <a:ext cx="1590897" cy="7811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8756268-598D-4BE4-882A-907DB0F88E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1620" y="3620365"/>
            <a:ext cx="1657581" cy="7525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32C814E-EED0-4530-B5F7-1F7FA4E2DD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41953" y="4472179"/>
            <a:ext cx="1571844" cy="73352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E884CB26-3F55-48A7-996C-5912C4540F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15714" y="5343899"/>
            <a:ext cx="1676634" cy="74305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5A69774-8E74-4B66-B067-F8116843F5AC}"/>
              </a:ext>
            </a:extLst>
          </p:cNvPr>
          <p:cNvSpPr/>
          <p:nvPr/>
        </p:nvSpPr>
        <p:spPr>
          <a:xfrm>
            <a:off x="1948109" y="971339"/>
            <a:ext cx="1542116" cy="869159"/>
          </a:xfrm>
          <a:prstGeom prst="rect">
            <a:avLst/>
          </a:prstGeom>
          <a:solidFill>
            <a:srgbClr val="D1DD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E7943885-57FA-45EC-BDE8-9F0EA34D2EB1}"/>
              </a:ext>
            </a:extLst>
          </p:cNvPr>
          <p:cNvSpPr/>
          <p:nvPr/>
        </p:nvSpPr>
        <p:spPr>
          <a:xfrm>
            <a:off x="3490225" y="971339"/>
            <a:ext cx="2395187" cy="86915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C8B121F-55DC-410F-89DF-7462D313B021}"/>
              </a:ext>
            </a:extLst>
          </p:cNvPr>
          <p:cNvSpPr txBox="1"/>
          <p:nvPr/>
        </p:nvSpPr>
        <p:spPr>
          <a:xfrm>
            <a:off x="2069185" y="1114635"/>
            <a:ext cx="160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86640DE3-801B-4D13-963C-F3804E486CD1}"/>
              </a:ext>
            </a:extLst>
          </p:cNvPr>
          <p:cNvSpPr txBox="1"/>
          <p:nvPr/>
        </p:nvSpPr>
        <p:spPr>
          <a:xfrm>
            <a:off x="4036489" y="1136437"/>
            <a:ext cx="160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24B8D996-E4EA-44AC-9B57-302346374E3C}"/>
              </a:ext>
            </a:extLst>
          </p:cNvPr>
          <p:cNvSpPr/>
          <p:nvPr/>
        </p:nvSpPr>
        <p:spPr>
          <a:xfrm>
            <a:off x="8152933" y="925663"/>
            <a:ext cx="1947525" cy="869159"/>
          </a:xfrm>
          <a:prstGeom prst="rect">
            <a:avLst/>
          </a:prstGeom>
          <a:solidFill>
            <a:srgbClr val="D1DD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07FF5B0F-11A8-41D8-A896-09BE8479028A}"/>
              </a:ext>
            </a:extLst>
          </p:cNvPr>
          <p:cNvSpPr/>
          <p:nvPr/>
        </p:nvSpPr>
        <p:spPr>
          <a:xfrm>
            <a:off x="10106190" y="925663"/>
            <a:ext cx="1860403" cy="86915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3DC7C1B6-99F8-4428-8D87-73DFDC115098}"/>
              </a:ext>
            </a:extLst>
          </p:cNvPr>
          <p:cNvSpPr txBox="1"/>
          <p:nvPr/>
        </p:nvSpPr>
        <p:spPr>
          <a:xfrm>
            <a:off x="8411722" y="1090760"/>
            <a:ext cx="160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51C602C-52E8-4D1F-94B0-71209FA202EB}"/>
              </a:ext>
            </a:extLst>
          </p:cNvPr>
          <p:cNvSpPr txBox="1"/>
          <p:nvPr/>
        </p:nvSpPr>
        <p:spPr>
          <a:xfrm>
            <a:off x="10241314" y="1090761"/>
            <a:ext cx="160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9070848" cy="4632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187925" y="325120"/>
            <a:ext cx="7656576" cy="6532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335360" y="1028733"/>
            <a:ext cx="5104384" cy="601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7432480" y="-123395"/>
            <a:ext cx="4779264" cy="51694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81174" y="2121675"/>
            <a:ext cx="2598604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altLang="zh-CN" sz="4800" b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HOẠT ĐỘNG</a:t>
            </a:r>
            <a:endParaRPr lang="zh-CN" altLang="en-US" sz="48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49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18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53CB7F0-D2CF-4479-9798-290F9B8B6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364" y="3916216"/>
            <a:ext cx="5247419" cy="21639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78D07F4-5907-4E50-82BC-0386E6887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277" y="1328638"/>
            <a:ext cx="5446820" cy="19827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FA07326-5E2F-4566-877D-440EA014798A}"/>
              </a:ext>
            </a:extLst>
          </p:cNvPr>
          <p:cNvSpPr txBox="1"/>
          <p:nvPr/>
        </p:nvSpPr>
        <p:spPr>
          <a:xfrm>
            <a:off x="285008" y="477078"/>
            <a:ext cx="1174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54ECCD9-5408-49EA-ABF6-9BD80BB67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6906" y="531307"/>
            <a:ext cx="466790" cy="4763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F60C8EE-E09C-4115-9A69-3F443AF8B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217" y="1315521"/>
            <a:ext cx="5456920" cy="19383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8213268-1CBD-464B-9AC6-1FDA1F71F7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491" y="3916217"/>
            <a:ext cx="5066829" cy="2033321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0C691913-80A5-4239-A59B-3CBADD712D0D}"/>
              </a:ext>
            </a:extLst>
          </p:cNvPr>
          <p:cNvSpPr/>
          <p:nvPr/>
        </p:nvSpPr>
        <p:spPr>
          <a:xfrm>
            <a:off x="10944053" y="2500219"/>
            <a:ext cx="758169" cy="768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B24546F-D2FD-4821-84E5-EB9A2913AB47}"/>
              </a:ext>
            </a:extLst>
          </p:cNvPr>
          <p:cNvSpPr txBox="1"/>
          <p:nvPr/>
        </p:nvSpPr>
        <p:spPr>
          <a:xfrm>
            <a:off x="10944053" y="2500219"/>
            <a:ext cx="758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8232F217-2CA0-4718-A434-40478FCF75D8}"/>
              </a:ext>
            </a:extLst>
          </p:cNvPr>
          <p:cNvSpPr/>
          <p:nvPr/>
        </p:nvSpPr>
        <p:spPr>
          <a:xfrm>
            <a:off x="4780175" y="5047825"/>
            <a:ext cx="758169" cy="768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5212B5B-CB6B-441F-8595-2BC5F3B9E847}"/>
              </a:ext>
            </a:extLst>
          </p:cNvPr>
          <p:cNvSpPr txBox="1"/>
          <p:nvPr/>
        </p:nvSpPr>
        <p:spPr>
          <a:xfrm>
            <a:off x="4819486" y="5126256"/>
            <a:ext cx="758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CA2C863D-1897-4994-803E-5BC05E33C361}"/>
              </a:ext>
            </a:extLst>
          </p:cNvPr>
          <p:cNvSpPr/>
          <p:nvPr/>
        </p:nvSpPr>
        <p:spPr>
          <a:xfrm>
            <a:off x="10923727" y="5099143"/>
            <a:ext cx="758169" cy="768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9716F35-CE6D-4EDE-9F4F-0AA98BDDED61}"/>
              </a:ext>
            </a:extLst>
          </p:cNvPr>
          <p:cNvSpPr txBox="1"/>
          <p:nvPr/>
        </p:nvSpPr>
        <p:spPr>
          <a:xfrm>
            <a:off x="10963038" y="5177574"/>
            <a:ext cx="758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95C06F73-F9B4-4B9E-9FF4-A69A8EEFECA6}"/>
              </a:ext>
            </a:extLst>
          </p:cNvPr>
          <p:cNvSpPr/>
          <p:nvPr/>
        </p:nvSpPr>
        <p:spPr>
          <a:xfrm>
            <a:off x="596900" y="209798"/>
            <a:ext cx="523562" cy="44334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51375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0" grpId="0"/>
      <p:bldP spid="19" grpId="0" animBg="1"/>
      <p:bldP spid="20" grpId="0"/>
      <p:bldP spid="23" grpId="0" animBg="1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2A2DA4D-220C-46E4-BB8C-D05A231CF09F}"/>
              </a:ext>
            </a:extLst>
          </p:cNvPr>
          <p:cNvSpPr txBox="1"/>
          <p:nvPr/>
        </p:nvSpPr>
        <p:spPr>
          <a:xfrm>
            <a:off x="1152937" y="65954"/>
            <a:ext cx="375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Bài</a:t>
            </a:r>
            <a:r>
              <a:rPr lang="en-US" sz="3200" b="1" dirty="0"/>
              <a:t> 2: </a:t>
            </a:r>
            <a:r>
              <a:rPr lang="en-US" sz="3200" b="1" dirty="0" err="1"/>
              <a:t>Số</a:t>
            </a:r>
            <a:r>
              <a:rPr lang="en-US" sz="3200" b="1" dirty="0"/>
              <a:t>: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C618FBF-B543-4A93-A7FC-E287C0FDD6AC}"/>
              </a:ext>
            </a:extLst>
          </p:cNvPr>
          <p:cNvSpPr/>
          <p:nvPr/>
        </p:nvSpPr>
        <p:spPr>
          <a:xfrm>
            <a:off x="3154015" y="2351385"/>
            <a:ext cx="516834" cy="5204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4F2BA-776A-4281-8985-41122FBB6ABD}"/>
              </a:ext>
            </a:extLst>
          </p:cNvPr>
          <p:cNvSpPr/>
          <p:nvPr/>
        </p:nvSpPr>
        <p:spPr>
          <a:xfrm>
            <a:off x="7151469" y="6038938"/>
            <a:ext cx="510209" cy="47795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679BBAB-2FDF-4DB2-866B-01AFAEC19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53" y="1166386"/>
            <a:ext cx="5849347" cy="40822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B37FAF4-A39B-4ECE-BC08-0FF8CF545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079" y="1166387"/>
            <a:ext cx="5608268" cy="408226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F7F6ACA-C2B3-4351-9860-AE245B9C7A18}"/>
              </a:ext>
            </a:extLst>
          </p:cNvPr>
          <p:cNvSpPr/>
          <p:nvPr/>
        </p:nvSpPr>
        <p:spPr>
          <a:xfrm>
            <a:off x="2404023" y="4294497"/>
            <a:ext cx="840455" cy="84761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923580D-A40B-4816-BF9D-FFEC49E597BE}"/>
              </a:ext>
            </a:extLst>
          </p:cNvPr>
          <p:cNvSpPr txBox="1"/>
          <p:nvPr/>
        </p:nvSpPr>
        <p:spPr>
          <a:xfrm>
            <a:off x="2468880" y="4407408"/>
            <a:ext cx="7207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12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0F6E5925-8BE7-466D-B754-61988224C66E}"/>
              </a:ext>
            </a:extLst>
          </p:cNvPr>
          <p:cNvSpPr/>
          <p:nvPr/>
        </p:nvSpPr>
        <p:spPr>
          <a:xfrm>
            <a:off x="8701191" y="4410320"/>
            <a:ext cx="840455" cy="84761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DDAE667-F0E5-4EA4-A1FF-AE67F13A41C9}"/>
              </a:ext>
            </a:extLst>
          </p:cNvPr>
          <p:cNvSpPr txBox="1"/>
          <p:nvPr/>
        </p:nvSpPr>
        <p:spPr>
          <a:xfrm>
            <a:off x="8766048" y="4523231"/>
            <a:ext cx="7207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82394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 animBg="1"/>
      <p:bldP spid="23" grpId="0" animBg="1"/>
      <p:bldP spid="4" grpId="0" animBg="1"/>
      <p:bldP spid="5" grpId="0"/>
      <p:bldP spid="26" grpId="0" animBg="1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EBB4B08-AE4B-42BC-98FB-E1E0E3E7C70D}"/>
              </a:ext>
            </a:extLst>
          </p:cNvPr>
          <p:cNvSpPr txBox="1"/>
          <p:nvPr/>
        </p:nvSpPr>
        <p:spPr>
          <a:xfrm>
            <a:off x="980361" y="319644"/>
            <a:ext cx="375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Bài</a:t>
            </a:r>
            <a:r>
              <a:rPr lang="en-US" sz="3200" b="1" dirty="0"/>
              <a:t> 3: </a:t>
            </a:r>
            <a:r>
              <a:rPr lang="en-US" sz="3200" b="1" dirty="0" err="1"/>
              <a:t>Số</a:t>
            </a:r>
            <a:r>
              <a:rPr lang="en-US" sz="3200" b="1" dirty="0"/>
              <a:t>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40C17C2-11CA-483A-A78C-6F43743BC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80" y="1318235"/>
            <a:ext cx="11583495" cy="522012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D722C83-29AB-4E97-8BF3-D2A08B2A4660}"/>
              </a:ext>
            </a:extLst>
          </p:cNvPr>
          <p:cNvSpPr/>
          <p:nvPr/>
        </p:nvSpPr>
        <p:spPr>
          <a:xfrm>
            <a:off x="658368" y="3895344"/>
            <a:ext cx="841248" cy="8229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20D909E-6ED4-4E6F-A232-4A65EED4B978}"/>
              </a:ext>
            </a:extLst>
          </p:cNvPr>
          <p:cNvSpPr txBox="1"/>
          <p:nvPr/>
        </p:nvSpPr>
        <p:spPr>
          <a:xfrm>
            <a:off x="731520" y="3950208"/>
            <a:ext cx="841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18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B74F07E5-8E6A-42C1-9A4A-095861055B5A}"/>
              </a:ext>
            </a:extLst>
          </p:cNvPr>
          <p:cNvSpPr/>
          <p:nvPr/>
        </p:nvSpPr>
        <p:spPr>
          <a:xfrm>
            <a:off x="3115056" y="5602224"/>
            <a:ext cx="841248" cy="8229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24D8205-10F5-477A-AB1A-27CD7A22CDA4}"/>
              </a:ext>
            </a:extLst>
          </p:cNvPr>
          <p:cNvSpPr txBox="1"/>
          <p:nvPr/>
        </p:nvSpPr>
        <p:spPr>
          <a:xfrm>
            <a:off x="3188208" y="5657088"/>
            <a:ext cx="841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14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DD5E8B66-AE55-48FD-BE28-D36517B5F7D5}"/>
              </a:ext>
            </a:extLst>
          </p:cNvPr>
          <p:cNvSpPr/>
          <p:nvPr/>
        </p:nvSpPr>
        <p:spPr>
          <a:xfrm>
            <a:off x="4017264" y="5754624"/>
            <a:ext cx="841248" cy="8229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7E27FB0-F58C-47EF-96FF-E490CA17EE7B}"/>
              </a:ext>
            </a:extLst>
          </p:cNvPr>
          <p:cNvSpPr txBox="1"/>
          <p:nvPr/>
        </p:nvSpPr>
        <p:spPr>
          <a:xfrm>
            <a:off x="4090416" y="5809488"/>
            <a:ext cx="841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E3F674B4-0A34-4069-93A3-7C91400360F3}"/>
              </a:ext>
            </a:extLst>
          </p:cNvPr>
          <p:cNvSpPr/>
          <p:nvPr/>
        </p:nvSpPr>
        <p:spPr>
          <a:xfrm>
            <a:off x="9253728" y="1481328"/>
            <a:ext cx="841248" cy="8229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26E8D0F-B00C-4581-8801-D16027E1941A}"/>
              </a:ext>
            </a:extLst>
          </p:cNvPr>
          <p:cNvSpPr txBox="1"/>
          <p:nvPr/>
        </p:nvSpPr>
        <p:spPr>
          <a:xfrm>
            <a:off x="9326880" y="1536192"/>
            <a:ext cx="841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9076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5" grpId="0" animBg="1"/>
      <p:bldP spid="16" grpId="0"/>
      <p:bldP spid="17" grpId="0" animBg="1"/>
      <p:bldP spid="18" grpId="0"/>
      <p:bldP spid="19" grpId="0" animBg="1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自定义 83">
      <a:dk1>
        <a:srgbClr val="002060"/>
      </a:dk1>
      <a:lt1>
        <a:sysClr val="window" lastClr="FFFFFF"/>
      </a:lt1>
      <a:dk2>
        <a:srgbClr val="1C1C1C"/>
      </a:dk2>
      <a:lt2>
        <a:srgbClr val="EEECE1"/>
      </a:lt2>
      <a:accent1>
        <a:srgbClr val="009999"/>
      </a:accent1>
      <a:accent2>
        <a:srgbClr val="FF0066"/>
      </a:accent2>
      <a:accent3>
        <a:srgbClr val="99CC00"/>
      </a:accent3>
      <a:accent4>
        <a:srgbClr val="FFCC00"/>
      </a:accent4>
      <a:accent5>
        <a:srgbClr val="548DD4"/>
      </a:accent5>
      <a:accent6>
        <a:srgbClr val="FF9B05"/>
      </a:accent6>
      <a:hlink>
        <a:srgbClr val="C7C7C7"/>
      </a:hlink>
      <a:folHlink>
        <a:srgbClr val="FF0000"/>
      </a:folHlink>
    </a:clrScheme>
    <a:fontScheme name="Temp">
      <a:majorFont>
        <a:latin typeface="方正准圆简体"/>
        <a:ea typeface="方正准圆简体"/>
        <a:cs typeface=""/>
      </a:majorFont>
      <a:minorFont>
        <a:latin typeface="方正准圆简体"/>
        <a:ea typeface="方正准圆简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350</Words>
  <Application>Microsoft Office PowerPoint</Application>
  <PresentationFormat>Custom</PresentationFormat>
  <Paragraphs>126</Paragraphs>
  <Slides>24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Office Theme</vt:lpstr>
      <vt:lpstr>2_Office 主题</vt:lpstr>
      <vt:lpstr>2_Office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linhmx</dc:creator>
  <cp:lastModifiedBy>Admin</cp:lastModifiedBy>
  <cp:revision>41</cp:revision>
  <dcterms:created xsi:type="dcterms:W3CDTF">2020-08-14T00:06:08Z</dcterms:created>
  <dcterms:modified xsi:type="dcterms:W3CDTF">2023-01-16T14:50:55Z</dcterms:modified>
</cp:coreProperties>
</file>