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1"/>
  </p:notesMasterIdLst>
  <p:sldIdLst>
    <p:sldId id="268" r:id="rId3"/>
    <p:sldId id="275" r:id="rId4"/>
    <p:sldId id="264" r:id="rId5"/>
    <p:sldId id="299" r:id="rId6"/>
    <p:sldId id="323" r:id="rId7"/>
    <p:sldId id="324" r:id="rId8"/>
    <p:sldId id="325" r:id="rId9"/>
    <p:sldId id="32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88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US" sz="4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4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endParaRPr lang="en-US" sz="4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A0A48C-DBC1-44FB-AF0F-62519464A214}"/>
              </a:ext>
            </a:extLst>
          </p:cNvPr>
          <p:cNvSpPr txBox="1"/>
          <p:nvPr/>
        </p:nvSpPr>
        <p:spPr>
          <a:xfrm>
            <a:off x="1147831" y="126339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F87B18-481F-4BF2-8D1A-BD953C4188C9}"/>
              </a:ext>
            </a:extLst>
          </p:cNvPr>
          <p:cNvSpPr txBox="1"/>
          <p:nvPr/>
        </p:nvSpPr>
        <p:spPr>
          <a:xfrm>
            <a:off x="457200" y="1600200"/>
            <a:ext cx="3658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C0818C-E30B-46F6-9B6F-BF692CD0F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786253"/>
            <a:ext cx="4571429" cy="52285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F3D71C-C014-4573-88A1-B0C7F0E7A2E8}"/>
              </a:ext>
            </a:extLst>
          </p:cNvPr>
          <p:cNvSpPr txBox="1"/>
          <p:nvPr/>
        </p:nvSpPr>
        <p:spPr>
          <a:xfrm>
            <a:off x="533400" y="2800529"/>
            <a:ext cx="3352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tai-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khứu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20556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7771D2-FC35-435A-AC93-19AD58524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1353" y="2362200"/>
            <a:ext cx="4300447" cy="37878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181163-DDDC-49D7-A3D5-09560A697A71}"/>
              </a:ext>
            </a:extLst>
          </p:cNvPr>
          <p:cNvSpPr txBox="1"/>
          <p:nvPr/>
        </p:nvSpPr>
        <p:spPr>
          <a:xfrm>
            <a:off x="2895600" y="68580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0D392B-9792-4BA5-BEAE-B7801CEB9512}"/>
              </a:ext>
            </a:extLst>
          </p:cNvPr>
          <p:cNvSpPr txBox="1"/>
          <p:nvPr/>
        </p:nvSpPr>
        <p:spPr>
          <a:xfrm>
            <a:off x="1524000" y="144780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53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B5006A-5AE7-4320-AA2D-646F8BD89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371600"/>
            <a:ext cx="5922038" cy="48023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AA301A-C317-437D-8FB9-A7D52589B9E8}"/>
              </a:ext>
            </a:extLst>
          </p:cNvPr>
          <p:cNvSpPr txBox="1"/>
          <p:nvPr/>
        </p:nvSpPr>
        <p:spPr>
          <a:xfrm>
            <a:off x="990600" y="685800"/>
            <a:ext cx="693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05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0BC327-D70C-44B3-8C00-3ABDAF360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847" y="1371600"/>
            <a:ext cx="752230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5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885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1241</TotalTime>
  <Words>154</Words>
  <Application>Microsoft Office PowerPoint</Application>
  <PresentationFormat>On-screen Show (4:3)</PresentationFormat>
  <Paragraphs>16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123</cp:revision>
  <dcterms:created xsi:type="dcterms:W3CDTF">2020-08-08T13:30:12Z</dcterms:created>
  <dcterms:modified xsi:type="dcterms:W3CDTF">2020-08-28T03:42:34Z</dcterms:modified>
</cp:coreProperties>
</file>