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0"/>
  </p:notesMasterIdLst>
  <p:sldIdLst>
    <p:sldId id="268" r:id="rId3"/>
    <p:sldId id="330" r:id="rId4"/>
    <p:sldId id="316" r:id="rId5"/>
    <p:sldId id="290" r:id="rId6"/>
    <p:sldId id="309" r:id="rId7"/>
    <p:sldId id="318" r:id="rId8"/>
    <p:sldId id="326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F2573-EF2B-4AB1-99EA-E647D85F4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321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SGK/ 90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21: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giác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quan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cơ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endParaRPr kumimoji="0" lang="en-US" sz="3600" b="0" i="0" u="none" strike="noStrike" kern="10" cap="none" spc="0" normalizeH="0" baseline="0" noProof="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22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E0E008-6329-497D-ABEC-B058BC4269B2}"/>
              </a:ext>
            </a:extLst>
          </p:cNvPr>
          <p:cNvSpPr txBox="1"/>
          <p:nvPr/>
        </p:nvSpPr>
        <p:spPr>
          <a:xfrm>
            <a:off x="1447800" y="1676400"/>
            <a:ext cx="5181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</a:p>
          <a:p>
            <a:pPr algn="ctr"/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4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524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17E93B9-4F03-47E2-B865-6C43673DE520}"/>
              </a:ext>
            </a:extLst>
          </p:cNvPr>
          <p:cNvSpPr txBox="1"/>
          <p:nvPr/>
        </p:nvSpPr>
        <p:spPr>
          <a:xfrm>
            <a:off x="3200400" y="152400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EB9391-EAA9-4D9B-B47E-B7E19FE93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447800"/>
            <a:ext cx="4209762" cy="50882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2ADB583-6409-4CEE-AC59-6B64334D1C45}"/>
              </a:ext>
            </a:extLst>
          </p:cNvPr>
          <p:cNvSpPr txBox="1"/>
          <p:nvPr/>
        </p:nvSpPr>
        <p:spPr>
          <a:xfrm>
            <a:off x="738389" y="685279"/>
            <a:ext cx="2133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1-Khi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F8D5A5-ACAF-41F3-A894-90809622BD3F}"/>
              </a:ext>
            </a:extLst>
          </p:cNvPr>
          <p:cNvSpPr txBox="1"/>
          <p:nvPr/>
        </p:nvSpPr>
        <p:spPr>
          <a:xfrm>
            <a:off x="914400" y="3124200"/>
            <a:ext cx="1066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2-Cần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3C48F8-CA69-4502-9E6F-C47C4C70F4B2}"/>
              </a:ext>
            </a:extLst>
          </p:cNvPr>
          <p:cNvSpPr txBox="1"/>
          <p:nvPr/>
        </p:nvSpPr>
        <p:spPr>
          <a:xfrm>
            <a:off x="7162800" y="1295400"/>
            <a:ext cx="1447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9A702F-C499-4A84-BC6E-482445D1CBF4}"/>
              </a:ext>
            </a:extLst>
          </p:cNvPr>
          <p:cNvSpPr txBox="1"/>
          <p:nvPr/>
        </p:nvSpPr>
        <p:spPr>
          <a:xfrm>
            <a:off x="7162800" y="3581400"/>
            <a:ext cx="1447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96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5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DA5BF1-1A1C-4C98-8135-0AC1F60CB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143000"/>
            <a:ext cx="4019048" cy="51904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EF90BC-7DDB-40B5-9D90-1DA5604A7AB9}"/>
              </a:ext>
            </a:extLst>
          </p:cNvPr>
          <p:cNvSpPr txBox="1"/>
          <p:nvPr/>
        </p:nvSpPr>
        <p:spPr>
          <a:xfrm>
            <a:off x="685800" y="1182231"/>
            <a:ext cx="152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tai?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D94EA5-C41B-4FC0-9308-12796023F6AC}"/>
              </a:ext>
            </a:extLst>
          </p:cNvPr>
          <p:cNvSpPr txBox="1"/>
          <p:nvPr/>
        </p:nvSpPr>
        <p:spPr>
          <a:xfrm>
            <a:off x="7086600" y="1066800"/>
            <a:ext cx="1371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tai?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4D1FB9-CA12-4DD8-A180-4CF5137E5C43}"/>
              </a:ext>
            </a:extLst>
          </p:cNvPr>
          <p:cNvSpPr txBox="1"/>
          <p:nvPr/>
        </p:nvSpPr>
        <p:spPr>
          <a:xfrm>
            <a:off x="1809248" y="381000"/>
            <a:ext cx="4286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Quan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20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D66D81-5847-43CD-AF6E-DDE660B167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r="90877" b="14174"/>
          <a:stretch/>
        </p:blipFill>
        <p:spPr>
          <a:xfrm>
            <a:off x="990600" y="808149"/>
            <a:ext cx="1090324" cy="14169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0777B2-732E-4A52-B218-5EA6D43157A3}"/>
              </a:ext>
            </a:extLst>
          </p:cNvPr>
          <p:cNvSpPr txBox="1"/>
          <p:nvPr/>
        </p:nvSpPr>
        <p:spPr>
          <a:xfrm>
            <a:off x="2895600" y="838200"/>
            <a:ext cx="5257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than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endParaRPr lang="en-US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517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TRÂN TRỌNG CẢM ƠN QUÝ THẦY CÔ!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Kính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sức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khỏe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Cảm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ơn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giỏi</a:t>
              </a:r>
              <a:endPara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518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1241</TotalTime>
  <Words>139</Words>
  <Application>Microsoft Office PowerPoint</Application>
  <PresentationFormat>On-screen Show (4:3)</PresentationFormat>
  <Paragraphs>19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123</cp:revision>
  <dcterms:created xsi:type="dcterms:W3CDTF">2020-08-08T13:30:12Z</dcterms:created>
  <dcterms:modified xsi:type="dcterms:W3CDTF">2020-08-28T03:40:36Z</dcterms:modified>
</cp:coreProperties>
</file>