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331" r:id="rId4"/>
    <p:sldId id="310" r:id="rId5"/>
    <p:sldId id="320" r:id="rId6"/>
    <p:sldId id="319" r:id="rId7"/>
    <p:sldId id="322" r:id="rId8"/>
    <p:sldId id="321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88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92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21: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giác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990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DC3BE3-5373-4237-9CC6-60D4547A08C0}"/>
              </a:ext>
            </a:extLst>
          </p:cNvPr>
          <p:cNvSpPr txBox="1"/>
          <p:nvPr/>
        </p:nvSpPr>
        <p:spPr>
          <a:xfrm>
            <a:off x="2438400" y="12954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</p:spTree>
    <p:extLst>
      <p:ext uri="{BB962C8B-B14F-4D97-AF65-F5344CB8AC3E}">
        <p14:creationId xmlns:p14="http://schemas.microsoft.com/office/powerpoint/2010/main" val="154735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EA3BD0-40CD-4593-811F-898C66471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637" y="638609"/>
            <a:ext cx="2514600" cy="29690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3D3E95-31D0-468E-9548-5C2878DAA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811" y="685800"/>
            <a:ext cx="2028610" cy="29146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9382A7-327E-49B1-9463-869CBCB64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403" y="3423634"/>
            <a:ext cx="2861223" cy="27689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9B784B-ED14-46BE-A86E-46DA293022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2504" y="3600440"/>
            <a:ext cx="2861223" cy="26386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CE0B17-5E44-424D-A92C-E5C486161EF3}"/>
              </a:ext>
            </a:extLst>
          </p:cNvPr>
          <p:cNvSpPr txBox="1"/>
          <p:nvPr/>
        </p:nvSpPr>
        <p:spPr>
          <a:xfrm>
            <a:off x="3074890" y="198409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</a:t>
            </a:r>
          </a:p>
        </p:txBody>
      </p:sp>
    </p:spTree>
    <p:extLst>
      <p:ext uri="{BB962C8B-B14F-4D97-AF65-F5344CB8AC3E}">
        <p14:creationId xmlns:p14="http://schemas.microsoft.com/office/powerpoint/2010/main" val="237376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9B5D9E-B0BC-450C-8983-953D1D855AD7}"/>
              </a:ext>
            </a:extLst>
          </p:cNvPr>
          <p:cNvSpPr txBox="1"/>
          <p:nvPr/>
        </p:nvSpPr>
        <p:spPr>
          <a:xfrm>
            <a:off x="1523999" y="891871"/>
            <a:ext cx="5871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BD1B4A-02FD-45EE-BE76-6B3F0763A267}"/>
              </a:ext>
            </a:extLst>
          </p:cNvPr>
          <p:cNvSpPr txBox="1"/>
          <p:nvPr/>
        </p:nvSpPr>
        <p:spPr>
          <a:xfrm>
            <a:off x="838200" y="5881034"/>
            <a:ext cx="7151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4A3DD-9B67-4CA0-8EA8-7BE178B82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544" y="330970"/>
            <a:ext cx="685800" cy="469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1C7722-FEBD-4534-86FF-0A2FB6AF96B9}"/>
              </a:ext>
            </a:extLst>
          </p:cNvPr>
          <p:cNvSpPr txBox="1"/>
          <p:nvPr/>
        </p:nvSpPr>
        <p:spPr>
          <a:xfrm>
            <a:off x="3316592" y="339205"/>
            <a:ext cx="3047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3AB7AA-7F38-4555-BFDF-8394DB43F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281" y="1351390"/>
            <a:ext cx="6485038" cy="430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2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9C5CCC-3321-455D-84E8-10F026ABD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90472" b="11900"/>
          <a:stretch/>
        </p:blipFill>
        <p:spPr>
          <a:xfrm>
            <a:off x="1061297" y="664334"/>
            <a:ext cx="691303" cy="7834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90725A-EEB8-414F-9109-9B322448564C}"/>
              </a:ext>
            </a:extLst>
          </p:cNvPr>
          <p:cNvSpPr txBox="1"/>
          <p:nvPr/>
        </p:nvSpPr>
        <p:spPr>
          <a:xfrm>
            <a:off x="1752600" y="6096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DEE25-4ECC-4430-A692-4E493E7065F2}"/>
              </a:ext>
            </a:extLst>
          </p:cNvPr>
          <p:cNvSpPr txBox="1"/>
          <p:nvPr/>
        </p:nvSpPr>
        <p:spPr>
          <a:xfrm>
            <a:off x="1752600" y="1447800"/>
            <a:ext cx="617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</a:t>
            </a:r>
          </a:p>
        </p:txBody>
      </p:sp>
    </p:spTree>
    <p:extLst>
      <p:ext uri="{BB962C8B-B14F-4D97-AF65-F5344CB8AC3E}">
        <p14:creationId xmlns:p14="http://schemas.microsoft.com/office/powerpoint/2010/main" val="84846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2D8331-B6E5-4A19-9E8C-B3B6C9B81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776836"/>
            <a:ext cx="3757745" cy="25665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560911-B51B-4FAF-A0CB-6BFE760C7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17183"/>
            <a:ext cx="3680764" cy="277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2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1241</TotalTime>
  <Words>105</Words>
  <Application>Microsoft Office PowerPoint</Application>
  <PresentationFormat>On-screen Show (4:3)</PresentationFormat>
  <Paragraphs>15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123</cp:revision>
  <dcterms:created xsi:type="dcterms:W3CDTF">2020-08-08T13:30:12Z</dcterms:created>
  <dcterms:modified xsi:type="dcterms:W3CDTF">2020-08-28T03:41:45Z</dcterms:modified>
</cp:coreProperties>
</file>