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</p:sldMasterIdLst>
  <p:notesMasterIdLst>
    <p:notesMasterId r:id="rId25"/>
  </p:notesMasterIdLst>
  <p:sldIdLst>
    <p:sldId id="281" r:id="rId6"/>
    <p:sldId id="283" r:id="rId7"/>
    <p:sldId id="260" r:id="rId8"/>
    <p:sldId id="265" r:id="rId9"/>
    <p:sldId id="266" r:id="rId10"/>
    <p:sldId id="267" r:id="rId11"/>
    <p:sldId id="268" r:id="rId12"/>
    <p:sldId id="284" r:id="rId13"/>
    <p:sldId id="269" r:id="rId14"/>
    <p:sldId id="270" r:id="rId15"/>
    <p:sldId id="271" r:id="rId16"/>
    <p:sldId id="272" r:id="rId17"/>
    <p:sldId id="287" r:id="rId18"/>
    <p:sldId id="273" r:id="rId19"/>
    <p:sldId id="285" r:id="rId20"/>
    <p:sldId id="275" r:id="rId21"/>
    <p:sldId id="276" r:id="rId22"/>
    <p:sldId id="274" r:id="rId23"/>
    <p:sldId id="28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2B03"/>
    <a:srgbClr val="358D3F"/>
    <a:srgbClr val="ABBC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B66F2-1216-40E8-B128-CDE34B66FAC5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92A03-C23D-48B7-9EF6-7E57FE4CA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28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1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8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23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442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83" y="354031"/>
            <a:ext cx="275399" cy="367151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83" y="788595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701" y="484061"/>
            <a:ext cx="275399" cy="367151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>
              <a:solidFill>
                <a:prstClr val="white"/>
              </a:solidFill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1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0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91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85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033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1706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461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8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9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7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78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292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37"/>
            <a:ext cx="1971675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7" y="365137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4003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414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79" y="354029"/>
            <a:ext cx="275399" cy="367151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79" y="788595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701" y="484058"/>
            <a:ext cx="275399" cy="367151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>
              <a:solidFill>
                <a:prstClr val="white"/>
              </a:solidFill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29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8542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7815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2703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774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7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328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4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4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026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6300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34"/>
            <a:ext cx="1971675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3" y="365134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9266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759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73" y="354025"/>
            <a:ext cx="275399" cy="367151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73" y="788595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96" y="484054"/>
            <a:ext cx="275399" cy="367151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>
              <a:solidFill>
                <a:prstClr val="white"/>
              </a:solidFill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2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4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0480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6914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581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334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4303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194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462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625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30"/>
            <a:ext cx="1971675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7" y="365130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3789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812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7" y="354021"/>
            <a:ext cx="275399" cy="367151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7" y="788595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90" y="484050"/>
            <a:ext cx="275399" cy="367151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>
              <a:solidFill>
                <a:prstClr val="white"/>
              </a:solidFill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54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3003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1834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76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977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860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034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0662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6779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95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9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49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4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23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05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71EFB-DDC7-472A-B7F0-DA7CF3F11DFB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1CDA-FAF0-4386-8BAF-2A3DAD268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11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021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08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71300F3-8A30-4964-9FF2-12F2700C530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2022/1/24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74B66A0-0F3A-4B67-9B1F-5CD314B215A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5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7" y="3024107"/>
            <a:ext cx="9124845" cy="31831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600"/>
            <a:ext cx="9144000" cy="30734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21379" y="413869"/>
            <a:ext cx="74256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22: </a:t>
            </a:r>
            <a:endParaRPr lang="en-US" altLang="zh-CN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 defTabSz="685800"/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SO SÁNH SỐ CÓ HAI CHỮ SỐ</a:t>
            </a:r>
            <a:endParaRPr lang="zh-CN" altLang="en-US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204883" y="-1746833"/>
            <a:ext cx="6096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7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:dissolve/>
      </p:transition>
    </mc:Choice>
    <mc:Fallback xmlns=""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41" y="1273847"/>
            <a:ext cx="8494257" cy="51816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2417615" y="2189020"/>
            <a:ext cx="838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2380343" y="4495800"/>
            <a:ext cx="990600" cy="1143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689122" y="4114800"/>
            <a:ext cx="990600" cy="1143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841343" y="4876800"/>
            <a:ext cx="990600" cy="1143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ình ảnh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38100" y="76200"/>
            <a:ext cx="2476500" cy="116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6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17" y="1647382"/>
            <a:ext cx="8339138" cy="4571999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02374"/>
            <a:ext cx="2514600" cy="26173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438410"/>
            <a:ext cx="3048000" cy="259658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3200"/>
            <a:ext cx="2743200" cy="24765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28171" y="1447800"/>
            <a:ext cx="82296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Đổi chỗ hai chiếc xe để các số trên xe sắp xếp theo thứ tự từ bé đến lớn.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0" y="2725235"/>
            <a:ext cx="3048000" cy="229178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16" y="2841116"/>
            <a:ext cx="2743199" cy="225844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502" y="2559227"/>
            <a:ext cx="3124201" cy="2490279"/>
          </a:xfrm>
          <a:prstGeom prst="rect">
            <a:avLst/>
          </a:prstGeom>
        </p:spPr>
      </p:pic>
      <p:cxnSp>
        <p:nvCxnSpPr>
          <p:cNvPr id="29" name="Straight Connector 28"/>
          <p:cNvCxnSpPr/>
          <p:nvPr/>
        </p:nvCxnSpPr>
        <p:spPr>
          <a:xfrm>
            <a:off x="5943600" y="2438400"/>
            <a:ext cx="2438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361219" y="3911032"/>
            <a:ext cx="2180771" cy="0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491030" y="3871117"/>
            <a:ext cx="2180771" cy="0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Hình ảnh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228600" y="152400"/>
            <a:ext cx="2133600" cy="110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2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7 0.02058 L -0.33038 0.014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31" y="-30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56069E-6 L 0.33923 0.0101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62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27168E-6 L 0.32743 -0.0018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72" y="-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56069E-6 L -0.27361 0.0076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81" y="37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8229600" cy="4343400"/>
          </a:xfrm>
        </p:spPr>
      </p:pic>
      <p:sp>
        <p:nvSpPr>
          <p:cNvPr id="15" name="Rectangle 14"/>
          <p:cNvSpPr/>
          <p:nvPr/>
        </p:nvSpPr>
        <p:spPr>
          <a:xfrm>
            <a:off x="428171" y="1502229"/>
            <a:ext cx="82296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 chỗ hai chiếc xe để các số trên xe sắp xếp theo thứ tự từ lớn đến bé.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" y="2728684"/>
            <a:ext cx="2832779" cy="26815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179" y="2940738"/>
            <a:ext cx="3124200" cy="22574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678" y="2728683"/>
            <a:ext cx="3263221" cy="2400300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>
            <a:off x="5029200" y="4191000"/>
            <a:ext cx="2209800" cy="0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" y="2691039"/>
            <a:ext cx="3124199" cy="287156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927" y="2728684"/>
            <a:ext cx="2852738" cy="283391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83" y="2538639"/>
            <a:ext cx="3033344" cy="2871564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057410" y="4419600"/>
            <a:ext cx="2489879" cy="0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920406" y="2438400"/>
            <a:ext cx="129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9" y="152404"/>
            <a:ext cx="2895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58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5607E-6 L 0.32778 -0.0043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89" y="-23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52 0.02035 L -0.32552 0.0203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56 -0.00671 L 0.30973 -0.00832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58" y="-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2 -0.0111 L -0.3125 -0.004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76" y="324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221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11" y="152400"/>
            <a:ext cx="8762999" cy="655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0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600"/>
            <a:ext cx="9144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895600" y="1447800"/>
            <a:ext cx="4114799" cy="1676400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 b="1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165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/>
              <a:r>
                <a:rPr lang="en-US" altLang="zh-CN" sz="66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6600" b="1" dirty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6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2793035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76400"/>
            <a:ext cx="8763000" cy="49672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87" y="1874837"/>
            <a:ext cx="7048500" cy="4768851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7412272" y="5421085"/>
            <a:ext cx="752247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412261" y="5399315"/>
            <a:ext cx="731384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12" y="1798867"/>
            <a:ext cx="7775576" cy="4580164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7317800" y="5111185"/>
            <a:ext cx="762000" cy="8072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8" y="1309916"/>
            <a:ext cx="8113712" cy="5333773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7427920" y="5006162"/>
            <a:ext cx="819437" cy="8298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53" y="1457325"/>
            <a:ext cx="7626351" cy="487816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7485867" y="5060497"/>
            <a:ext cx="703543" cy="9086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29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1" grpId="0" animBg="1"/>
      <p:bldP spid="11" grpId="1" animBg="1"/>
      <p:bldP spid="17" grpId="0" animBg="1"/>
      <p:bldP spid="17" grpId="1" animBg="1"/>
      <p:bldP spid="19" grpId="0" animBg="1"/>
      <p:bldP spid="19" grpId="1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401"/>
            <a:ext cx="9144000" cy="512717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905000" y="243840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FF0000"/>
                </a:solidFill>
              </a:rPr>
              <a:t>&lt;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572001" y="243840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FF0000"/>
                </a:solidFill>
              </a:rPr>
              <a:t>&gt;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81200" y="434340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FF0000"/>
                </a:solidFill>
              </a:rPr>
              <a:t>&gt;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886200" y="434340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FF0000"/>
                </a:solidFill>
              </a:rPr>
              <a:t>=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 rot="5400000">
            <a:off x="5486400" y="3624943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FF0000"/>
                </a:solidFill>
              </a:rPr>
              <a:t>&gt;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48400" y="4372429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FF0000"/>
                </a:solidFill>
              </a:rPr>
              <a:t>&gt;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 rot="5400000">
            <a:off x="2188030" y="518160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FF0000"/>
                </a:solidFill>
              </a:rPr>
              <a:t>=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 rot="5400000">
            <a:off x="5069115" y="4601029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FF0000"/>
                </a:solidFill>
              </a:rPr>
              <a:t>=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1447803" y="2819410"/>
            <a:ext cx="1" cy="220072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600200" y="5020129"/>
            <a:ext cx="838200" cy="0"/>
          </a:xfrm>
          <a:prstGeom prst="straightConnector1">
            <a:avLst/>
          </a:prstGeom>
          <a:ln w="38100">
            <a:solidFill>
              <a:srgbClr val="BF2B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2209800" y="5020139"/>
            <a:ext cx="16330" cy="771071"/>
          </a:xfrm>
          <a:prstGeom prst="straightConnector1">
            <a:avLst/>
          </a:prstGeom>
          <a:ln w="38100">
            <a:solidFill>
              <a:srgbClr val="BF2B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438411" y="5791200"/>
            <a:ext cx="2668815" cy="0"/>
          </a:xfrm>
          <a:prstGeom prst="straightConnector1">
            <a:avLst/>
          </a:prstGeom>
          <a:ln w="38100">
            <a:solidFill>
              <a:srgbClr val="BF2B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5297715" y="3200403"/>
            <a:ext cx="0" cy="2400300"/>
          </a:xfrm>
          <a:prstGeom prst="straightConnector1">
            <a:avLst/>
          </a:prstGeom>
          <a:ln w="38100">
            <a:solidFill>
              <a:srgbClr val="BF2B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3352816" y="3048000"/>
            <a:ext cx="1754415" cy="0"/>
          </a:xfrm>
          <a:prstGeom prst="straightConnector1">
            <a:avLst/>
          </a:prstGeom>
          <a:ln w="38100">
            <a:solidFill>
              <a:srgbClr val="BF2B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352800" y="2628900"/>
            <a:ext cx="2362200" cy="0"/>
          </a:xfrm>
          <a:prstGeom prst="straightConnector1">
            <a:avLst/>
          </a:prstGeom>
          <a:ln w="57150">
            <a:solidFill>
              <a:srgbClr val="BF2B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715000" y="2819410"/>
            <a:ext cx="0" cy="1743529"/>
          </a:xfrm>
          <a:prstGeom prst="straightConnector1">
            <a:avLst/>
          </a:prstGeom>
          <a:ln w="38100">
            <a:solidFill>
              <a:srgbClr val="BF2B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905500" y="4562929"/>
            <a:ext cx="1257300" cy="0"/>
          </a:xfrm>
          <a:prstGeom prst="straightConnector1">
            <a:avLst/>
          </a:prstGeom>
          <a:ln w="57150">
            <a:solidFill>
              <a:srgbClr val="BF2B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7162800" y="4791539"/>
            <a:ext cx="0" cy="999671"/>
          </a:xfrm>
          <a:prstGeom prst="straightConnector1">
            <a:avLst/>
          </a:prstGeom>
          <a:ln w="57150">
            <a:solidFill>
              <a:srgbClr val="BF2B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990600" y="6705600"/>
            <a:ext cx="323940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2895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95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54380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1905000" y="304800"/>
            <a:ext cx="1752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67200" y="304800"/>
            <a:ext cx="1752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29400" y="304800"/>
            <a:ext cx="1752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657600" y="558800"/>
            <a:ext cx="2971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57600" y="838200"/>
            <a:ext cx="2514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781300" y="1295400"/>
            <a:ext cx="17907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895600" y="1066800"/>
            <a:ext cx="20193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39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0" y="124280"/>
            <a:ext cx="1508351" cy="8926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1" y="1277257"/>
            <a:ext cx="87194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3.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Lớp</a:t>
            </a:r>
            <a:r>
              <a:rPr lang="en-US" sz="2800" b="1" dirty="0" smtClean="0"/>
              <a:t> 1A </a:t>
            </a:r>
            <a:r>
              <a:rPr lang="en-US" sz="2800" b="1" dirty="0" err="1" smtClean="0"/>
              <a:t>có</a:t>
            </a:r>
            <a:r>
              <a:rPr lang="en-US" sz="2800" b="1" dirty="0" smtClean="0"/>
              <a:t> 33 </a:t>
            </a:r>
            <a:r>
              <a:rPr lang="en-US" sz="2800" b="1" dirty="0" err="1" smtClean="0"/>
              <a:t>học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sinh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lớp</a:t>
            </a:r>
            <a:r>
              <a:rPr lang="en-US" sz="2800" b="1" dirty="0" smtClean="0"/>
              <a:t> 1B </a:t>
            </a:r>
            <a:r>
              <a:rPr lang="en-US" sz="2800" b="1" dirty="0" err="1" smtClean="0"/>
              <a:t>có</a:t>
            </a:r>
            <a:r>
              <a:rPr lang="en-US" sz="2800" b="1" dirty="0" smtClean="0"/>
              <a:t> 30 </a:t>
            </a:r>
            <a:r>
              <a:rPr lang="en-US" sz="2800" b="1" dirty="0" err="1" smtClean="0"/>
              <a:t>học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sinh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lớp</a:t>
            </a:r>
            <a:r>
              <a:rPr lang="en-US" sz="2800" b="1" dirty="0" smtClean="0"/>
              <a:t> 1C </a:t>
            </a:r>
            <a:r>
              <a:rPr lang="en-US" sz="2800" b="1" dirty="0" err="1" smtClean="0"/>
              <a:t>có</a:t>
            </a:r>
            <a:r>
              <a:rPr lang="en-US" sz="2800" b="1" dirty="0" smtClean="0"/>
              <a:t> 35 </a:t>
            </a:r>
            <a:r>
              <a:rPr lang="en-US" sz="2800" b="1" dirty="0" err="1" smtClean="0"/>
              <a:t>học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sinh</a:t>
            </a:r>
            <a:r>
              <a:rPr lang="en-US" sz="2800" b="1" dirty="0" smtClean="0"/>
              <a:t>. </a:t>
            </a:r>
          </a:p>
          <a:p>
            <a:r>
              <a:rPr lang="en-US" sz="2800" b="1" dirty="0" err="1" smtClean="0"/>
              <a:t>Vậy</a:t>
            </a:r>
            <a:r>
              <a:rPr lang="en-US" sz="2800" b="1" dirty="0" smtClean="0"/>
              <a:t>: </a:t>
            </a:r>
          </a:p>
          <a:p>
            <a:pPr marL="342900" indent="-342900">
              <a:buAutoNum type="alphaLcParenR"/>
            </a:pPr>
            <a:r>
              <a:rPr lang="en-US" sz="3200" b="1" i="1" dirty="0" err="1" smtClean="0"/>
              <a:t>Lớp</a:t>
            </a:r>
            <a:r>
              <a:rPr lang="en-US" sz="3200" b="1" i="1" dirty="0" smtClean="0"/>
              <a:t> 1A </a:t>
            </a:r>
            <a:r>
              <a:rPr lang="en-US" sz="3200" b="1" i="1" dirty="0" err="1" smtClean="0"/>
              <a:t>và</a:t>
            </a:r>
            <a:r>
              <a:rPr lang="en-US" sz="3200" b="1" i="1" dirty="0" smtClean="0"/>
              <a:t> 1B, </a:t>
            </a:r>
            <a:r>
              <a:rPr lang="en-US" sz="3200" b="1" i="1" dirty="0" err="1" smtClean="0">
                <a:solidFill>
                  <a:schemeClr val="accent4">
                    <a:lumMod val="50000"/>
                  </a:schemeClr>
                </a:solidFill>
              </a:rPr>
              <a:t>lớp</a:t>
            </a:r>
            <a:r>
              <a:rPr lang="en-US" sz="3200" b="1" i="1" dirty="0" smtClean="0">
                <a:solidFill>
                  <a:schemeClr val="accent4">
                    <a:lumMod val="50000"/>
                  </a:schemeClr>
                </a:solidFill>
              </a:rPr>
              <a:t> 1A </a:t>
            </a:r>
            <a:r>
              <a:rPr lang="en-US" sz="3200" b="1" i="1" dirty="0" err="1" smtClean="0">
                <a:solidFill>
                  <a:schemeClr val="accent4">
                    <a:lumMod val="50000"/>
                  </a:schemeClr>
                </a:solidFill>
              </a:rPr>
              <a:t>có</a:t>
            </a:r>
            <a:r>
              <a:rPr lang="en-US" sz="32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50000"/>
                  </a:schemeClr>
                </a:solidFill>
              </a:rPr>
              <a:t>nhiều</a:t>
            </a:r>
            <a:r>
              <a:rPr lang="en-US" sz="32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50000"/>
                  </a:schemeClr>
                </a:solidFill>
              </a:rPr>
              <a:t>học</a:t>
            </a:r>
            <a:r>
              <a:rPr lang="en-US" sz="32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50000"/>
                  </a:schemeClr>
                </a:solidFill>
              </a:rPr>
              <a:t>sinh</a:t>
            </a:r>
            <a:r>
              <a:rPr lang="en-US" sz="32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50000"/>
                  </a:schemeClr>
                </a:solidFill>
              </a:rPr>
              <a:t>hơn</a:t>
            </a:r>
            <a:r>
              <a:rPr lang="en-US" sz="3200" b="1" i="1" dirty="0"/>
              <a:t>.</a:t>
            </a:r>
            <a:endParaRPr lang="en-US" sz="3200" b="1" i="1" dirty="0" smtClean="0"/>
          </a:p>
          <a:p>
            <a:pPr marL="342900" indent="-342900">
              <a:buAutoNum type="alphaLcParenR"/>
            </a:pPr>
            <a:r>
              <a:rPr lang="en-US" sz="3600" b="1" i="1" dirty="0" err="1" smtClean="0"/>
              <a:t>Lớp</a:t>
            </a:r>
            <a:r>
              <a:rPr lang="en-US" sz="3600" b="1" i="1" dirty="0" smtClean="0"/>
              <a:t> 1B </a:t>
            </a:r>
            <a:r>
              <a:rPr lang="en-US" sz="3600" b="1" i="1" dirty="0" err="1" smtClean="0"/>
              <a:t>và</a:t>
            </a:r>
            <a:r>
              <a:rPr lang="en-US" sz="3600" b="1" i="1" dirty="0" smtClean="0"/>
              <a:t> 1C,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lớp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1B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có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ít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học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sinh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hơn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smtClean="0"/>
              <a:t>.</a:t>
            </a:r>
          </a:p>
          <a:p>
            <a:pPr marL="342900" indent="-342900">
              <a:buAutoNum type="alphaLcParenR"/>
            </a:pPr>
            <a:r>
              <a:rPr lang="en-US" sz="3600" b="1" i="1" dirty="0" err="1" smtClean="0"/>
              <a:t>Lớp</a:t>
            </a:r>
            <a:r>
              <a:rPr lang="en-US" sz="3600" b="1" i="1" dirty="0" smtClean="0"/>
              <a:t> 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1C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có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nhiều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học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sinh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nhất</a:t>
            </a:r>
            <a:r>
              <a:rPr lang="en-US" sz="3600" b="1" i="1" dirty="0" smtClean="0"/>
              <a:t>.</a:t>
            </a:r>
          </a:p>
          <a:p>
            <a:pPr marL="342900" indent="-342900">
              <a:buAutoNum type="alphaLcParenR"/>
            </a:pPr>
            <a:r>
              <a:rPr lang="en-US" sz="3600" b="1" i="1" dirty="0" err="1" smtClean="0"/>
              <a:t>Lớp</a:t>
            </a:r>
            <a:r>
              <a:rPr lang="en-US" sz="3600" b="1" i="1" dirty="0" smtClean="0"/>
              <a:t> 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1B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có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ít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học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sinh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</a:rPr>
              <a:t>nhất</a:t>
            </a:r>
            <a:r>
              <a:rPr lang="en-US" sz="3600" b="1" i="1" dirty="0" smtClean="0"/>
              <a:t>.</a:t>
            </a:r>
            <a:endParaRPr lang="en-US" sz="3600" b="1" i="1" dirty="0"/>
          </a:p>
        </p:txBody>
      </p:sp>
    </p:spTree>
    <p:extLst>
      <p:ext uri="{BB962C8B-B14F-4D97-AF65-F5344CB8AC3E}">
        <p14:creationId xmlns:p14="http://schemas.microsoft.com/office/powerpoint/2010/main" val="274824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600"/>
            <a:ext cx="9144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209800" y="1685230"/>
            <a:ext cx="4876799" cy="1743772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 b="1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082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/>
              <a:r>
                <a:rPr lang="en-US" altLang="zh-CN" sz="66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zh-CN" altLang="en-US" sz="6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3916380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2113643"/>
            <a:ext cx="8382000" cy="42336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91" y="1807311"/>
            <a:ext cx="8512175" cy="40600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0" y="5126944"/>
            <a:ext cx="914400" cy="523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57800" y="5029200"/>
            <a:ext cx="762000" cy="523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03171" y="5029200"/>
            <a:ext cx="533400" cy="5234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97873" y="3184990"/>
            <a:ext cx="1905001" cy="1480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&lt; 19</a:t>
            </a:r>
          </a:p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&gt; 16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98600" y="5126944"/>
            <a:ext cx="914400" cy="523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81600" y="5029200"/>
            <a:ext cx="914400" cy="523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35828" y="4996996"/>
            <a:ext cx="533400" cy="5234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69152" y="3183176"/>
            <a:ext cx="1905001" cy="1480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&gt; 25</a:t>
            </a:r>
          </a:p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&lt; 42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1" y="228600"/>
            <a:ext cx="8809193" cy="6324600"/>
          </a:xfrm>
          <a:prstGeom prst="rect">
            <a:avLst/>
          </a:prstGeom>
        </p:spPr>
      </p:pic>
      <p:pic>
        <p:nvPicPr>
          <p:cNvPr id="15" name="Hình ảnh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04800" y="228600"/>
            <a:ext cx="2806701" cy="142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7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 uiExpand="1"/>
      <p:bldP spid="5" grpId="0"/>
      <p:bldP spid="5" grpId="1" uiExpand="1"/>
      <p:bldP spid="6" grpId="0" animBg="1"/>
      <p:bldP spid="6" grpId="1" uiExpand="1" animBg="1"/>
      <p:bldP spid="7" grpId="0" uiExpand="1" build="allAtOnce"/>
      <p:bldP spid="10" grpId="0"/>
      <p:bldP spid="11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00200"/>
            <a:ext cx="8229600" cy="49530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41" y="2057401"/>
            <a:ext cx="8867775" cy="39951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16" y="3519715"/>
            <a:ext cx="3276599" cy="1828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429000" y="4015015"/>
            <a:ext cx="8382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24714" y="4007757"/>
            <a:ext cx="9144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95799" y="4054985"/>
            <a:ext cx="6858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026557"/>
            <a:ext cx="8001000" cy="39624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848100" y="3443515"/>
            <a:ext cx="2171700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&gt; 15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0" y="2286011"/>
            <a:ext cx="8162925" cy="40385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200400" y="3519715"/>
            <a:ext cx="2514600" cy="1828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&lt; 16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41" y="1817971"/>
            <a:ext cx="8639175" cy="39624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200400" y="3124200"/>
            <a:ext cx="2743200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= 20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3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2" animBg="1"/>
      <p:bldP spid="10" grpId="0"/>
      <p:bldP spid="10" grpId="1"/>
      <p:bldP spid="11" grpId="0"/>
      <p:bldP spid="11" grpId="1"/>
      <p:bldP spid="12" grpId="0"/>
      <p:bldP spid="12" grpId="1"/>
      <p:bldP spid="14" grpId="0" animBg="1"/>
      <p:bldP spid="14" grpId="1" animBg="1"/>
      <p:bldP spid="16" grpId="0" animBg="1"/>
      <p:bldP spid="16" grpId="1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0" y="1981200"/>
            <a:ext cx="8029574" cy="40386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37" y="2971800"/>
            <a:ext cx="8001000" cy="35814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714500" y="4610100"/>
            <a:ext cx="1295400" cy="1752600"/>
          </a:xfrm>
          <a:prstGeom prst="ellipse">
            <a:avLst/>
          </a:prstGeom>
          <a:noFill/>
          <a:ln w="57150">
            <a:solidFill>
              <a:srgbClr val="ABBC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17" y="2667000"/>
            <a:ext cx="7696200" cy="38862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324600" y="4640039"/>
            <a:ext cx="1219200" cy="1333500"/>
          </a:xfrm>
          <a:prstGeom prst="ellipse">
            <a:avLst/>
          </a:prstGeom>
          <a:noFill/>
          <a:ln w="57150">
            <a:solidFill>
              <a:srgbClr val="ABBC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00200"/>
            <a:ext cx="7620001" cy="422910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714503" y="4267200"/>
            <a:ext cx="1693863" cy="990600"/>
          </a:xfrm>
          <a:prstGeom prst="ellipse">
            <a:avLst/>
          </a:prstGeom>
          <a:noFill/>
          <a:ln w="57150">
            <a:solidFill>
              <a:srgbClr val="ABBC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Hình ảnh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228600" y="76200"/>
            <a:ext cx="2636420" cy="11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9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33503"/>
            <a:ext cx="8763000" cy="5676900"/>
          </a:xfrm>
        </p:spPr>
      </p:pic>
      <p:sp>
        <p:nvSpPr>
          <p:cNvPr id="8" name="Rounded Rectangle 7"/>
          <p:cNvSpPr/>
          <p:nvPr/>
        </p:nvSpPr>
        <p:spPr>
          <a:xfrm>
            <a:off x="2968171" y="2772239"/>
            <a:ext cx="609600" cy="7547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68171" y="4216409"/>
            <a:ext cx="609600" cy="7547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68171" y="5675097"/>
            <a:ext cx="609600" cy="7547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086600" y="2772238"/>
            <a:ext cx="609600" cy="7547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86600" y="4161979"/>
            <a:ext cx="609600" cy="7547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086600" y="5638811"/>
            <a:ext cx="609600" cy="7547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Hình ảnh 6">
            <a:extLst>
              <a:ext uri="{FF2B5EF4-FFF2-40B4-BE49-F238E27FC236}">
                <a16:creationId xmlns="" xmlns:a16="http://schemas.microsoft.com/office/drawing/2014/main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9"/>
            <a:ext cx="2851150" cy="120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3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 action="ppaction://hlinksldjump" tooltip="&gt;"/>
          </p:cNvPr>
          <p:cNvSpPr/>
          <p:nvPr/>
        </p:nvSpPr>
        <p:spPr>
          <a:xfrm>
            <a:off x="1316037" y="990600"/>
            <a:ext cx="6705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 số có hai chữ số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711651"/>
            <a:ext cx="8496300" cy="5079559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16" y="970613"/>
            <a:ext cx="7972425" cy="51054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449637" y="2057400"/>
            <a:ext cx="1219200" cy="3352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34131" y="2057400"/>
            <a:ext cx="1219200" cy="3352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4" y="1643921"/>
            <a:ext cx="8156575" cy="4495800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2895616" y="1643921"/>
            <a:ext cx="11636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95600" y="2514600"/>
            <a:ext cx="990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2057400" y="2855687"/>
            <a:ext cx="1143000" cy="2895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315200" y="2819400"/>
            <a:ext cx="1143000" cy="2895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Hình ảnh 6">
            <a:extLst>
              <a:ext uri="{FF2B5EF4-FFF2-40B4-BE49-F238E27FC236}">
                <a16:creationId xmlns="" xmlns:a16="http://schemas.microsoft.com/office/drawing/2014/main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87312" y="98847"/>
            <a:ext cx="2457450" cy="89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2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600"/>
            <a:ext cx="9144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819401" y="1685230"/>
            <a:ext cx="4343400" cy="1743772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082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/>
              <a:r>
                <a:rPr lang="en-US" altLang="zh-CN" sz="66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zh-CN" altLang="en-US" sz="6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050275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90" y="1524000"/>
            <a:ext cx="7858125" cy="48006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2057409" y="2514600"/>
            <a:ext cx="9040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686726" y="2743200"/>
            <a:ext cx="1274763" cy="1295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81601" y="2971800"/>
            <a:ext cx="1274763" cy="1295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491760" y="2971800"/>
            <a:ext cx="1274763" cy="1295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Hình ảnh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129886" y="304800"/>
            <a:ext cx="2601191" cy="110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79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182</Words>
  <Application>Microsoft Office PowerPoint</Application>
  <PresentationFormat>On-screen Show (4:3)</PresentationFormat>
  <Paragraphs>48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微软雅黑</vt:lpstr>
      <vt:lpstr>宋体</vt:lpstr>
      <vt:lpstr>Arial</vt:lpstr>
      <vt:lpstr>AvantGarde Md BT</vt:lpstr>
      <vt:lpstr>Calibri</vt:lpstr>
      <vt:lpstr>Times New Roman</vt:lpstr>
      <vt:lpstr>Office Theme</vt:lpstr>
      <vt:lpstr>Office 主题</vt:lpstr>
      <vt:lpstr>2_Office 主题</vt:lpstr>
      <vt:lpstr>1_Office 主题</vt:lpstr>
      <vt:lpstr>3_Office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Windows User</cp:lastModifiedBy>
  <cp:revision>43</cp:revision>
  <dcterms:created xsi:type="dcterms:W3CDTF">2020-08-16T14:31:31Z</dcterms:created>
  <dcterms:modified xsi:type="dcterms:W3CDTF">2022-01-24T00:22:21Z</dcterms:modified>
</cp:coreProperties>
</file>