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  <p:sldMasterId id="2147483792" r:id="rId2"/>
  </p:sldMasterIdLst>
  <p:notesMasterIdLst>
    <p:notesMasterId r:id="rId11"/>
  </p:notesMasterIdLst>
  <p:sldIdLst>
    <p:sldId id="268" r:id="rId3"/>
    <p:sldId id="275" r:id="rId4"/>
    <p:sldId id="264" r:id="rId5"/>
    <p:sldId id="299" r:id="rId6"/>
    <p:sldId id="323" r:id="rId7"/>
    <p:sldId id="324" r:id="rId8"/>
    <p:sldId id="325" r:id="rId9"/>
    <p:sldId id="327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1446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759902-EFC2-470E-8E1E-E0ADD083C62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4D9CC5-4EEE-49DD-A13C-9359554D9A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020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0AF2573-EF2B-4AB1-99EA-E647D85F4734}" type="slidenum">
              <a:rPr lang="en-US" b="0" smtClean="0"/>
              <a:pPr eaLnBrk="1" hangingPunct="1"/>
              <a:t>2</a:t>
            </a:fld>
            <a:endParaRPr lang="en-US" b="0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59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368"/>
            </a:lvl1pPr>
            <a:lvl2pPr marL="451074" indent="0" algn="ctr">
              <a:buNone/>
              <a:defRPr sz="1973"/>
            </a:lvl2pPr>
            <a:lvl3pPr marL="902147" indent="0" algn="ctr">
              <a:buNone/>
              <a:defRPr sz="1776"/>
            </a:lvl3pPr>
            <a:lvl4pPr marL="1353221" indent="0" algn="ctr">
              <a:buNone/>
              <a:defRPr sz="1579"/>
            </a:lvl4pPr>
            <a:lvl5pPr marL="1804294" indent="0" algn="ctr">
              <a:buNone/>
              <a:defRPr sz="1579"/>
            </a:lvl5pPr>
            <a:lvl6pPr marL="2255368" indent="0" algn="ctr">
              <a:buNone/>
              <a:defRPr sz="1579"/>
            </a:lvl6pPr>
            <a:lvl7pPr marL="2706441" indent="0" algn="ctr">
              <a:buNone/>
              <a:defRPr sz="1579"/>
            </a:lvl7pPr>
            <a:lvl8pPr marL="3157515" indent="0" algn="ctr">
              <a:buNone/>
              <a:defRPr sz="1579"/>
            </a:lvl8pPr>
            <a:lvl9pPr marL="3608588" indent="0" algn="ctr">
              <a:buNone/>
              <a:defRPr sz="1579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2291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6113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0"/>
            <a:ext cx="7886700" cy="2852737"/>
          </a:xfrm>
        </p:spPr>
        <p:txBody>
          <a:bodyPr anchor="b"/>
          <a:lstStyle>
            <a:lvl1pPr>
              <a:defRPr sz="59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368">
                <a:solidFill>
                  <a:schemeClr val="tx1"/>
                </a:solidFill>
              </a:defRPr>
            </a:lvl1pPr>
            <a:lvl2pPr marL="451074" indent="0">
              <a:buNone/>
              <a:defRPr sz="1973">
                <a:solidFill>
                  <a:schemeClr val="tx1">
                    <a:tint val="75000"/>
                  </a:schemeClr>
                </a:solidFill>
              </a:defRPr>
            </a:lvl2pPr>
            <a:lvl3pPr marL="902147" indent="0">
              <a:buNone/>
              <a:defRPr sz="1776">
                <a:solidFill>
                  <a:schemeClr val="tx1">
                    <a:tint val="75000"/>
                  </a:schemeClr>
                </a:solidFill>
              </a:defRPr>
            </a:lvl3pPr>
            <a:lvl4pPr marL="1353221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4pPr>
            <a:lvl5pPr marL="1804294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5pPr>
            <a:lvl6pPr marL="2255368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6pPr>
            <a:lvl7pPr marL="2706441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7pPr>
            <a:lvl8pPr marL="3157515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8pPr>
            <a:lvl9pPr marL="3608588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3175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122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368" b="1"/>
            </a:lvl1pPr>
            <a:lvl2pPr marL="451074" indent="0">
              <a:buNone/>
              <a:defRPr sz="1973" b="1"/>
            </a:lvl2pPr>
            <a:lvl3pPr marL="902147" indent="0">
              <a:buNone/>
              <a:defRPr sz="1776" b="1"/>
            </a:lvl3pPr>
            <a:lvl4pPr marL="1353221" indent="0">
              <a:buNone/>
              <a:defRPr sz="1579" b="1"/>
            </a:lvl4pPr>
            <a:lvl5pPr marL="1804294" indent="0">
              <a:buNone/>
              <a:defRPr sz="1579" b="1"/>
            </a:lvl5pPr>
            <a:lvl6pPr marL="2255368" indent="0">
              <a:buNone/>
              <a:defRPr sz="1579" b="1"/>
            </a:lvl6pPr>
            <a:lvl7pPr marL="2706441" indent="0">
              <a:buNone/>
              <a:defRPr sz="1579" b="1"/>
            </a:lvl7pPr>
            <a:lvl8pPr marL="3157515" indent="0">
              <a:buNone/>
              <a:defRPr sz="1579" b="1"/>
            </a:lvl8pPr>
            <a:lvl9pPr marL="3608588" indent="0">
              <a:buNone/>
              <a:defRPr sz="1579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368" b="1"/>
            </a:lvl1pPr>
            <a:lvl2pPr marL="451074" indent="0">
              <a:buNone/>
              <a:defRPr sz="1973" b="1"/>
            </a:lvl2pPr>
            <a:lvl3pPr marL="902147" indent="0">
              <a:buNone/>
              <a:defRPr sz="1776" b="1"/>
            </a:lvl3pPr>
            <a:lvl4pPr marL="1353221" indent="0">
              <a:buNone/>
              <a:defRPr sz="1579" b="1"/>
            </a:lvl4pPr>
            <a:lvl5pPr marL="1804294" indent="0">
              <a:buNone/>
              <a:defRPr sz="1579" b="1"/>
            </a:lvl5pPr>
            <a:lvl6pPr marL="2255368" indent="0">
              <a:buNone/>
              <a:defRPr sz="1579" b="1"/>
            </a:lvl6pPr>
            <a:lvl7pPr marL="2706441" indent="0">
              <a:buNone/>
              <a:defRPr sz="1579" b="1"/>
            </a:lvl7pPr>
            <a:lvl8pPr marL="3157515" indent="0">
              <a:buNone/>
              <a:defRPr sz="1579" b="1"/>
            </a:lvl8pPr>
            <a:lvl9pPr marL="3608588" indent="0">
              <a:buNone/>
              <a:defRPr sz="1579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17684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1400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3153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15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157"/>
            </a:lvl1pPr>
            <a:lvl2pPr>
              <a:defRPr sz="2762"/>
            </a:lvl2pPr>
            <a:lvl3pPr>
              <a:defRPr sz="2368"/>
            </a:lvl3pPr>
            <a:lvl4pPr>
              <a:defRPr sz="1973"/>
            </a:lvl4pPr>
            <a:lvl5pPr>
              <a:defRPr sz="1973"/>
            </a:lvl5pPr>
            <a:lvl6pPr>
              <a:defRPr sz="1973"/>
            </a:lvl6pPr>
            <a:lvl7pPr>
              <a:defRPr sz="1973"/>
            </a:lvl7pPr>
            <a:lvl8pPr>
              <a:defRPr sz="1973"/>
            </a:lvl8pPr>
            <a:lvl9pPr>
              <a:defRPr sz="1973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579"/>
            </a:lvl1pPr>
            <a:lvl2pPr marL="451074" indent="0">
              <a:buNone/>
              <a:defRPr sz="1381"/>
            </a:lvl2pPr>
            <a:lvl3pPr marL="902147" indent="0">
              <a:buNone/>
              <a:defRPr sz="1184"/>
            </a:lvl3pPr>
            <a:lvl4pPr marL="1353221" indent="0">
              <a:buNone/>
              <a:defRPr sz="987"/>
            </a:lvl4pPr>
            <a:lvl5pPr marL="1804294" indent="0">
              <a:buNone/>
              <a:defRPr sz="987"/>
            </a:lvl5pPr>
            <a:lvl6pPr marL="2255368" indent="0">
              <a:buNone/>
              <a:defRPr sz="987"/>
            </a:lvl6pPr>
            <a:lvl7pPr marL="2706441" indent="0">
              <a:buNone/>
              <a:defRPr sz="987"/>
            </a:lvl7pPr>
            <a:lvl8pPr marL="3157515" indent="0">
              <a:buNone/>
              <a:defRPr sz="987"/>
            </a:lvl8pPr>
            <a:lvl9pPr marL="3608588" indent="0">
              <a:buNone/>
              <a:defRPr sz="987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846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15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157"/>
            </a:lvl1pPr>
            <a:lvl2pPr marL="451074" indent="0">
              <a:buNone/>
              <a:defRPr sz="2762"/>
            </a:lvl2pPr>
            <a:lvl3pPr marL="902147" indent="0">
              <a:buNone/>
              <a:defRPr sz="2368"/>
            </a:lvl3pPr>
            <a:lvl4pPr marL="1353221" indent="0">
              <a:buNone/>
              <a:defRPr sz="1973"/>
            </a:lvl4pPr>
            <a:lvl5pPr marL="1804294" indent="0">
              <a:buNone/>
              <a:defRPr sz="1973"/>
            </a:lvl5pPr>
            <a:lvl6pPr marL="2255368" indent="0">
              <a:buNone/>
              <a:defRPr sz="1973"/>
            </a:lvl6pPr>
            <a:lvl7pPr marL="2706441" indent="0">
              <a:buNone/>
              <a:defRPr sz="1973"/>
            </a:lvl7pPr>
            <a:lvl8pPr marL="3157515" indent="0">
              <a:buNone/>
              <a:defRPr sz="1973"/>
            </a:lvl8pPr>
            <a:lvl9pPr marL="3608588" indent="0">
              <a:buNone/>
              <a:defRPr sz="1973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579"/>
            </a:lvl1pPr>
            <a:lvl2pPr marL="451074" indent="0">
              <a:buNone/>
              <a:defRPr sz="1381"/>
            </a:lvl2pPr>
            <a:lvl3pPr marL="902147" indent="0">
              <a:buNone/>
              <a:defRPr sz="1184"/>
            </a:lvl3pPr>
            <a:lvl4pPr marL="1353221" indent="0">
              <a:buNone/>
              <a:defRPr sz="987"/>
            </a:lvl4pPr>
            <a:lvl5pPr marL="1804294" indent="0">
              <a:buNone/>
              <a:defRPr sz="987"/>
            </a:lvl5pPr>
            <a:lvl6pPr marL="2255368" indent="0">
              <a:buNone/>
              <a:defRPr sz="987"/>
            </a:lvl6pPr>
            <a:lvl7pPr marL="2706441" indent="0">
              <a:buNone/>
              <a:defRPr sz="987"/>
            </a:lvl7pPr>
            <a:lvl8pPr marL="3157515" indent="0">
              <a:buNone/>
              <a:defRPr sz="987"/>
            </a:lvl8pPr>
            <a:lvl9pPr marL="3608588" indent="0">
              <a:buNone/>
              <a:defRPr sz="987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8661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9945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6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65126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5046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2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3" y="0"/>
            <a:ext cx="9120717" cy="6933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521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defTabSz="902147" rtl="0" eaLnBrk="1" latinLnBrk="0" hangingPunct="1">
        <a:lnSpc>
          <a:spcPct val="90000"/>
        </a:lnSpc>
        <a:spcBef>
          <a:spcPct val="0"/>
        </a:spcBef>
        <a:buNone/>
        <a:defRPr sz="434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5537" indent="-225537" algn="l" defTabSz="902147" rtl="0" eaLnBrk="1" latinLnBrk="0" hangingPunct="1">
        <a:lnSpc>
          <a:spcPct val="90000"/>
        </a:lnSpc>
        <a:spcBef>
          <a:spcPts val="987"/>
        </a:spcBef>
        <a:buFont typeface="Arial" panose="020B0604020202020204" pitchFamily="34" charset="0"/>
        <a:buChar char="•"/>
        <a:defRPr sz="2762" kern="1200">
          <a:solidFill>
            <a:schemeClr val="tx1"/>
          </a:solidFill>
          <a:latin typeface="+mn-lt"/>
          <a:ea typeface="+mn-ea"/>
          <a:cs typeface="+mn-cs"/>
        </a:defRPr>
      </a:lvl1pPr>
      <a:lvl2pPr marL="676610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2368" kern="1200">
          <a:solidFill>
            <a:schemeClr val="tx1"/>
          </a:solidFill>
          <a:latin typeface="+mn-lt"/>
          <a:ea typeface="+mn-ea"/>
          <a:cs typeface="+mn-cs"/>
        </a:defRPr>
      </a:lvl2pPr>
      <a:lvl3pPr marL="1127684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973" kern="1200">
          <a:solidFill>
            <a:schemeClr val="tx1"/>
          </a:solidFill>
          <a:latin typeface="+mn-lt"/>
          <a:ea typeface="+mn-ea"/>
          <a:cs typeface="+mn-cs"/>
        </a:defRPr>
      </a:lvl3pPr>
      <a:lvl4pPr marL="1578757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4pPr>
      <a:lvl5pPr marL="2029831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5pPr>
      <a:lvl6pPr marL="2480904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6pPr>
      <a:lvl7pPr marL="2931978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7pPr>
      <a:lvl8pPr marL="3383051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8pPr>
      <a:lvl9pPr marL="3834125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1pPr>
      <a:lvl2pPr marL="451074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2pPr>
      <a:lvl3pPr marL="902147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3pPr>
      <a:lvl4pPr marL="1353221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4pPr>
      <a:lvl5pPr marL="1804294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5pPr>
      <a:lvl6pPr marL="2255368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6pPr>
      <a:lvl7pPr marL="2706441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7pPr>
      <a:lvl8pPr marL="3157515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8pPr>
      <a:lvl9pPr marL="3608588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E3F73E2-3A17-4A43-9DF4-5CC9624C27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54"/>
            <a:ext cx="9144000" cy="6841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9255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icture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7524" name="Oval 4"/>
          <p:cNvSpPr>
            <a:spLocks noChangeArrowheads="1"/>
          </p:cNvSpPr>
          <p:nvPr/>
        </p:nvSpPr>
        <p:spPr bwMode="auto">
          <a:xfrm>
            <a:off x="1423988" y="609600"/>
            <a:ext cx="6424612" cy="1295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3F7A7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5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5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5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5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endParaRPr lang="en-US" sz="54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7526" name="WordArt 6"/>
          <p:cNvSpPr>
            <a:spLocks noChangeArrowheads="1" noChangeShapeType="1" noTextEdit="1"/>
          </p:cNvSpPr>
          <p:nvPr/>
        </p:nvSpPr>
        <p:spPr bwMode="auto">
          <a:xfrm>
            <a:off x="3848100" y="3959225"/>
            <a:ext cx="1676400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 Black"/>
              </a:rPr>
              <a:t>SGK/ 94</a:t>
            </a:r>
          </a:p>
        </p:txBody>
      </p:sp>
      <p:sp>
        <p:nvSpPr>
          <p:cNvPr id="107527" name="WordArt 7"/>
          <p:cNvSpPr>
            <a:spLocks noChangeArrowheads="1" noChangeShapeType="1" noTextEdit="1"/>
          </p:cNvSpPr>
          <p:nvPr/>
        </p:nvSpPr>
        <p:spPr bwMode="auto">
          <a:xfrm>
            <a:off x="914400" y="2133600"/>
            <a:ext cx="7620000" cy="1295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22: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uống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endParaRPr lang="en-US" sz="3600" kern="10" dirty="0">
              <a:ln w="9525">
                <a:solidFill>
                  <a:srgbClr val="FF33CC"/>
                </a:solidFill>
                <a:round/>
                <a:headEnd/>
                <a:tailEnd/>
              </a:ln>
              <a:solidFill>
                <a:srgbClr val="FF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81643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75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107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75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900" decel="1000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4" grpId="0" animBg="1"/>
      <p:bldP spid="107526" grpId="0" animBg="1"/>
      <p:bldP spid="10752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600" y="1295400"/>
            <a:ext cx="7772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Khởi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Trò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chơi:</a:t>
            </a:r>
            <a:r>
              <a:rPr lang="en-US" sz="40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Ai</a:t>
            </a:r>
            <a:r>
              <a:rPr lang="en-US" sz="40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nhanh</a:t>
            </a:r>
            <a:r>
              <a:rPr lang="en-US" sz="40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ai </a:t>
            </a:r>
            <a:r>
              <a:rPr lang="en-US" sz="40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40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en-US" sz="40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Mắt</a:t>
            </a:r>
            <a:r>
              <a:rPr lang="en-US" sz="40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mồm</a:t>
            </a:r>
            <a:r>
              <a:rPr lang="en-US" sz="40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tai …</a:t>
            </a:r>
          </a:p>
        </p:txBody>
      </p:sp>
    </p:spTree>
    <p:extLst>
      <p:ext uri="{BB962C8B-B14F-4D97-AF65-F5344CB8AC3E}">
        <p14:creationId xmlns:p14="http://schemas.microsoft.com/office/powerpoint/2010/main" val="2582477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3A0A48C-DBC1-44FB-AF0F-62519464A214}"/>
              </a:ext>
            </a:extLst>
          </p:cNvPr>
          <p:cNvSpPr txBox="1"/>
          <p:nvPr/>
        </p:nvSpPr>
        <p:spPr>
          <a:xfrm>
            <a:off x="1147831" y="126339"/>
            <a:ext cx="6477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Khám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bữa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AF87B18-481F-4BF2-8D1A-BD953C4188C9}"/>
              </a:ext>
            </a:extLst>
          </p:cNvPr>
          <p:cNvSpPr txBox="1"/>
          <p:nvPr/>
        </p:nvSpPr>
        <p:spPr>
          <a:xfrm>
            <a:off x="457200" y="1600200"/>
            <a:ext cx="36581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bữa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Minh?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3F3D71C-C014-4573-88A1-B0C7F0E7A2E8}"/>
              </a:ext>
            </a:extLst>
          </p:cNvPr>
          <p:cNvSpPr txBox="1"/>
          <p:nvPr/>
        </p:nvSpPr>
        <p:spPr>
          <a:xfrm>
            <a:off x="457200" y="3486329"/>
            <a:ext cx="33528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đủ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bữa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bữa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phụ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buổi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sángvà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buổi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38317E1-845A-4286-8610-06CC591D50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2400" y="1219476"/>
            <a:ext cx="4328693" cy="4898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5568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D181163-DDDC-49D7-A3D5-09560A697A71}"/>
              </a:ext>
            </a:extLst>
          </p:cNvPr>
          <p:cNvSpPr txBox="1"/>
          <p:nvPr/>
        </p:nvSpPr>
        <p:spPr>
          <a:xfrm>
            <a:off x="2803150" y="228600"/>
            <a:ext cx="3505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10D392B-9792-4BA5-BEAE-B7801CEB9512}"/>
              </a:ext>
            </a:extLst>
          </p:cNvPr>
          <p:cNvSpPr txBox="1"/>
          <p:nvPr/>
        </p:nvSpPr>
        <p:spPr>
          <a:xfrm>
            <a:off x="628895" y="915107"/>
            <a:ext cx="790550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uống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giữ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sức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khỏe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9BC243B-D91F-4327-A941-05FA023F02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0727" y="3022027"/>
            <a:ext cx="3857043" cy="292086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9609D11-DC04-41DC-A058-46626451D1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8377" y="2819400"/>
            <a:ext cx="3369050" cy="354173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5C6E010-B561-4BDF-9A06-A99143B8CD9E}"/>
              </a:ext>
            </a:extLst>
          </p:cNvPr>
          <p:cNvSpPr txBox="1"/>
          <p:nvPr/>
        </p:nvSpPr>
        <p:spPr>
          <a:xfrm>
            <a:off x="762000" y="1966246"/>
            <a:ext cx="6019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135537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E532DCA-7E2A-4EA9-AF7C-FCB5312F03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628103"/>
            <a:ext cx="3859200" cy="325191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46473FA-8A74-421E-A4BA-586801EF25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2732" y="1463361"/>
            <a:ext cx="3925377" cy="358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70500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638FB6B-5D61-40CB-AB2A-A41AEE658A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6347" y="1986915"/>
            <a:ext cx="4109914" cy="444744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C8934C5-990C-461A-B8CC-D6C5C9EE5694}"/>
              </a:ext>
            </a:extLst>
          </p:cNvPr>
          <p:cNvSpPr txBox="1"/>
          <p:nvPr/>
        </p:nvSpPr>
        <p:spPr>
          <a:xfrm>
            <a:off x="1752600" y="533400"/>
            <a:ext cx="5943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Ai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giỏi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ai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khéo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76C4412-BBFC-483C-A7AF-7C2DD50728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7228" y="499056"/>
            <a:ext cx="838200" cy="71246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A91A852-C53E-4C59-A724-EE968E3CE416}"/>
              </a:ext>
            </a:extLst>
          </p:cNvPr>
          <p:cNvSpPr txBox="1"/>
          <p:nvPr/>
        </p:nvSpPr>
        <p:spPr>
          <a:xfrm>
            <a:off x="897228" y="1456383"/>
            <a:ext cx="68751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chợ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nấu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bữa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4057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DB4B3ACB-1D9D-44AA-862B-CCE3387D0E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166" y="753994"/>
            <a:ext cx="7423242" cy="5567432"/>
          </a:xfrm>
        </p:spPr>
      </p:pic>
      <p:sp>
        <p:nvSpPr>
          <p:cNvPr id="5" name="TextBox 4"/>
          <p:cNvSpPr txBox="1"/>
          <p:nvPr/>
        </p:nvSpPr>
        <p:spPr>
          <a:xfrm rot="2157445">
            <a:off x="7585513" y="1324081"/>
            <a:ext cx="43473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!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FEFA451-5B64-4320-9F82-746C385377E7}"/>
              </a:ext>
            </a:extLst>
          </p:cNvPr>
          <p:cNvGrpSpPr/>
          <p:nvPr/>
        </p:nvGrpSpPr>
        <p:grpSpPr>
          <a:xfrm>
            <a:off x="1213600" y="1719753"/>
            <a:ext cx="6716800" cy="3001908"/>
            <a:chOff x="1213600" y="1673715"/>
            <a:chExt cx="6716800" cy="3001908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AE64CBD-04D6-49DA-94BD-D0DE54E7F1C5}"/>
                </a:ext>
              </a:extLst>
            </p:cNvPr>
            <p:cNvSpPr/>
            <p:nvPr/>
          </p:nvSpPr>
          <p:spPr>
            <a:xfrm>
              <a:off x="1213600" y="1673715"/>
              <a:ext cx="6716800" cy="2720509"/>
            </a:xfrm>
            <a:prstGeom prst="rect">
              <a:avLst/>
            </a:prstGeom>
            <a:noFill/>
          </p:spPr>
          <p:txBody>
            <a:bodyPr spcFirstLastPara="1" wrap="none" lIns="91440" tIns="45720" rIns="91440" bIns="45720" numCol="1">
              <a:prstTxWarp prst="textArchUp">
                <a:avLst/>
              </a:prstTxWarp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TRÂN TRỌNG CẢM ƠN QUÝ THẦY CÔ! </a:t>
              </a:r>
              <a:r>
                <a:rPr kumimoji="0" lang="en-US" sz="5400" b="1" i="0" u="none" strike="noStrike" kern="1200" cap="none" spc="0" normalizeH="0" baseline="0" noProof="0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Kính</a:t>
              </a:r>
              <a:r>
                <a:rPr kumimoji="0" lang="en-US" sz="5400" b="1" i="0" u="none" strike="noStrike" kern="1200" cap="none" spc="0" normalizeH="0" baseline="0" noProof="0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chúc</a:t>
              </a:r>
              <a:r>
                <a:rPr kumimoji="0" lang="en-US" sz="5400" b="1" i="0" u="none" strike="noStrike" kern="1200" cap="none" spc="0" normalizeH="0" baseline="0" noProof="0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sức</a:t>
              </a:r>
              <a:r>
                <a:rPr kumimoji="0" lang="en-US" sz="5400" b="1" i="0" u="none" strike="noStrike" kern="1200" cap="none" spc="0" normalizeH="0" baseline="0" noProof="0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khỏe</a:t>
              </a:r>
              <a:r>
                <a:rPr kumimoji="0" lang="en-US" sz="5400" b="1" i="0" u="none" strike="noStrike" kern="1200" cap="none" spc="0" normalizeH="0" baseline="0" noProof="0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!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158D821-0E97-4697-A629-D861E86E9D8A}"/>
                </a:ext>
              </a:extLst>
            </p:cNvPr>
            <p:cNvSpPr/>
            <p:nvPr/>
          </p:nvSpPr>
          <p:spPr>
            <a:xfrm>
              <a:off x="1513734" y="2921297"/>
              <a:ext cx="6116546" cy="175432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Cảm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ơn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các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em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!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Chúc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các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em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học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giỏi</a:t>
              </a:r>
              <a:endParaRPr kumimoji="0" lang="en-US" sz="5400" b="1" i="0" u="none" strike="noStrike" kern="1200" cap="none" spc="0" normalizeH="0" baseline="0" noProof="0" dirty="0">
                <a:ln w="6600">
                  <a:solidFill>
                    <a:srgbClr val="ED7D31"/>
                  </a:solidFill>
                  <a:prstDash val="solid"/>
                </a:ln>
                <a:solidFill>
                  <a:prstClr val="black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58853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lipstrea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1604</TotalTime>
  <Words>170</Words>
  <Application>Microsoft Office PowerPoint</Application>
  <PresentationFormat>On-screen Show (4:3)</PresentationFormat>
  <Paragraphs>18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7" baseType="lpstr">
      <vt:lpstr>Arial</vt:lpstr>
      <vt:lpstr>Arial Black</vt:lpstr>
      <vt:lpstr>Calibri</vt:lpstr>
      <vt:lpstr>Calibri Light</vt:lpstr>
      <vt:lpstr>Georgia</vt:lpstr>
      <vt:lpstr>Times New Roman</vt:lpstr>
      <vt:lpstr>Trebuchet MS</vt:lpstr>
      <vt:lpstr>Slipstream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ThienIT</dc:creator>
  <cp:lastModifiedBy>Admin</cp:lastModifiedBy>
  <cp:revision>130</cp:revision>
  <dcterms:created xsi:type="dcterms:W3CDTF">2020-08-08T13:30:12Z</dcterms:created>
  <dcterms:modified xsi:type="dcterms:W3CDTF">2020-08-28T03:45:31Z</dcterms:modified>
</cp:coreProperties>
</file>