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1" r:id="rId3"/>
    <p:sldId id="282" r:id="rId4"/>
    <p:sldId id="283" r:id="rId5"/>
    <p:sldId id="284" r:id="rId6"/>
    <p:sldId id="289" r:id="rId7"/>
  </p:sldIdLst>
  <p:sldSz cx="9144000" cy="5143500" type="screen16x9"/>
  <p:notesSz cx="6858000" cy="9144000"/>
  <p:custDataLst>
    <p:tags r:id="rId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81"/>
            <p14:sldId id="282"/>
            <p14:sldId id="283"/>
            <p14:sldId id="284"/>
            <p14:sldId id="289"/>
          </p14:sldIdLst>
        </p14:section>
        <p14:section name="Tiết 2" id="{9F60823D-ED45-406B-A127-289E07A3A261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0" autoAdjust="0"/>
    <p:restoredTop sz="86885" autoAdjust="0"/>
  </p:normalViewPr>
  <p:slideViewPr>
    <p:cSldViewPr snapToGrid="0">
      <p:cViewPr>
        <p:scale>
          <a:sx n="60" d="100"/>
          <a:sy n="60" d="100"/>
        </p:scale>
        <p:origin x="-1164" y="-11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17/08/2020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85465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854652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2020/8/17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23: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BẢNG CÁC SỐ TỪ 1 ĐẾN 100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58764" y="2305454"/>
            <a:ext cx="22092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Vũ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Phương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Thảo</a:t>
            </a:r>
            <a:endParaRPr lang="zh-CN" altLang="en-US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61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75" t="22596" r="60943" b="71788"/>
          <a:stretch/>
        </p:blipFill>
        <p:spPr>
          <a:xfrm>
            <a:off x="342900" y="48854"/>
            <a:ext cx="3022600" cy="13159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376" y="2160092"/>
            <a:ext cx="1695624" cy="23635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85322" y="2266313"/>
            <a:ext cx="2065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99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029201" y="3372387"/>
            <a:ext cx="2502824" cy="9349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750" y="1275668"/>
            <a:ext cx="3095625" cy="297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9318" y="3341851"/>
            <a:ext cx="914400" cy="904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66854" y="2761568"/>
            <a:ext cx="828675" cy="4953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029201" y="190500"/>
            <a:ext cx="3175000" cy="1536700"/>
          </a:xfrm>
          <a:prstGeom prst="cloudCallout">
            <a:avLst>
              <a:gd name="adj1" fmla="val 43223"/>
              <a:gd name="adj2" fmla="val 852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 tất cả bao nhiêu quả cà chua?</a:t>
            </a:r>
            <a:endParaRPr lang="en-US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74" t="29153" r="60198" b="65004"/>
          <a:stretch/>
        </p:blipFill>
        <p:spPr>
          <a:xfrm>
            <a:off x="-23756" y="58395"/>
            <a:ext cx="2851150" cy="1208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800" y="2489561"/>
            <a:ext cx="1824876" cy="25717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526" y="1623317"/>
            <a:ext cx="2065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100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1644" y="1520576"/>
            <a:ext cx="503430" cy="441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4607039"/>
              </p:ext>
            </p:extLst>
          </p:nvPr>
        </p:nvGraphicFramePr>
        <p:xfrm>
          <a:off x="2890454" y="1300032"/>
          <a:ext cx="6096000" cy="372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849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925427" y="1680961"/>
            <a:ext cx="616449" cy="369539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63164" y="1692290"/>
            <a:ext cx="623078" cy="349875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4912" y="2058531"/>
            <a:ext cx="593140" cy="3496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80184" y="2065334"/>
            <a:ext cx="585627" cy="3496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06642" y="2424701"/>
            <a:ext cx="614516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39501" y="2424701"/>
            <a:ext cx="602972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04967" y="2794569"/>
            <a:ext cx="611091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51143" y="2783779"/>
            <a:ext cx="626061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13544" y="3164437"/>
            <a:ext cx="614517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54912" y="3176062"/>
            <a:ext cx="612804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15131" y="3534305"/>
            <a:ext cx="611092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22052" y="3541153"/>
            <a:ext cx="614517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05199" y="3900360"/>
            <a:ext cx="599768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33877" y="3922180"/>
            <a:ext cx="599547" cy="3637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41876" y="3910556"/>
            <a:ext cx="612804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158659" y="4270229"/>
            <a:ext cx="585627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38192" y="4643398"/>
            <a:ext cx="590984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67716" y="4649023"/>
            <a:ext cx="606398" cy="3698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465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6211" y="1612907"/>
            <a:ext cx="2835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018" y="2404164"/>
            <a:ext cx="330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11, 22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2299885"/>
              </p:ext>
            </p:extLst>
          </p:nvPr>
        </p:nvGraphicFramePr>
        <p:xfrm>
          <a:off x="3575408" y="837702"/>
          <a:ext cx="5414480" cy="36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448"/>
                <a:gridCol w="541448"/>
                <a:gridCol w="541448"/>
                <a:gridCol w="541448"/>
                <a:gridCol w="541448"/>
                <a:gridCol w="541448"/>
                <a:gridCol w="541448"/>
                <a:gridCol w="541448"/>
                <a:gridCol w="541448"/>
                <a:gridCol w="541448"/>
              </a:tblGrid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108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en-US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30822" y="1520576"/>
            <a:ext cx="503430" cy="441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51" y="3051427"/>
            <a:ext cx="3249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11, 22, 33, 44, 55, 66, 77, 88, 99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566" y="3472666"/>
            <a:ext cx="315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114" y="3852811"/>
            <a:ext cx="3267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10, 20, 30, 40, 50, 60, 70, 80, 90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797" y="4376791"/>
            <a:ext cx="287162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2950682" y="4366519"/>
            <a:ext cx="63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5682" y="1222631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28154" y="1577565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65182" y="1949666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19700" y="2327242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48818" y="2679418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90636" y="3034352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32454" y="3408059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74272" y="3776959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916090" y="4141835"/>
            <a:ext cx="516418" cy="37936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445208" y="845055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445208" y="1218000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45208" y="1600928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445208" y="1980432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445208" y="2323707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461244" y="2663183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461244" y="3031594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457908" y="3406356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457908" y="3785860"/>
            <a:ext cx="516418" cy="33947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126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2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6" grpId="0"/>
      <p:bldP spid="15" grpId="0"/>
      <p:bldP spid="16" grpId="0"/>
      <p:bldP spid="17" grpId="0"/>
      <p:bldP spid="18" grpId="0"/>
      <p:bldP spid="5" grpId="0" animBg="1"/>
      <p:bldP spid="5" grpId="1" animBg="1"/>
      <p:bldP spid="14" grpId="0" animBg="1"/>
      <p:bldP spid="14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5" grpId="2" animBg="1"/>
      <p:bldP spid="25" grpId="3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394" y="446826"/>
            <a:ext cx="7089024" cy="421764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2745" y="133565"/>
            <a:ext cx="503430" cy="441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7145" y="177767"/>
            <a:ext cx="37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2405" y="149512"/>
            <a:ext cx="503434" cy="4258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606247" y="1058267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06604" y="1334151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88456" y="1155853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094302" y="945436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880185" y="2068629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344258" y="2415631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041185" y="2405156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099435" y="2031759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67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06246" y="3250431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44257" y="3526316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715406" y="3402831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94301" y="3180792"/>
            <a:ext cx="626721" cy="5517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595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8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41096" y="133565"/>
            <a:ext cx="503430" cy="441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526" y="221438"/>
            <a:ext cx="4972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“ ? ”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775" y="616443"/>
            <a:ext cx="1408836" cy="4315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8611" y="575347"/>
            <a:ext cx="4366517" cy="436651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17144" y="1910993"/>
            <a:ext cx="482885" cy="4828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366517" y="1561672"/>
            <a:ext cx="10274" cy="12123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366517" y="1561672"/>
            <a:ext cx="8013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67901" y="1561672"/>
            <a:ext cx="0" cy="349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767209" y="1941815"/>
            <a:ext cx="4006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767209" y="1941815"/>
            <a:ext cx="0" cy="832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Connector 1024"/>
          <p:cNvCxnSpPr/>
          <p:nvPr/>
        </p:nvCxnSpPr>
        <p:spPr>
          <a:xfrm>
            <a:off x="4376791" y="2768879"/>
            <a:ext cx="3904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52349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</TotalTime>
  <Words>403</Words>
  <Application>Microsoft Office PowerPoint</Application>
  <PresentationFormat>On-screen Show (16:9)</PresentationFormat>
  <Paragraphs>275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主题</vt:lpstr>
      <vt:lpstr>Slide 1</vt:lpstr>
      <vt:lpstr>Slide 2</vt:lpstr>
      <vt:lpstr>Slide 3</vt:lpstr>
      <vt:lpstr>Slide 4</vt:lpstr>
      <vt:lpstr>Slide 5</vt:lpstr>
      <vt:lpstr>Slide 6</vt:lpstr>
    </vt:vector>
  </TitlesOfParts>
  <Company>P R 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longviet</cp:lastModifiedBy>
  <cp:revision>43</cp:revision>
  <dcterms:created xsi:type="dcterms:W3CDTF">2017-01-10T13:46:13Z</dcterms:created>
  <dcterms:modified xsi:type="dcterms:W3CDTF">2020-08-17T15:07:02Z</dcterms:modified>
</cp:coreProperties>
</file>