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275" r:id="rId4"/>
    <p:sldId id="264" r:id="rId5"/>
    <p:sldId id="299" r:id="rId6"/>
    <p:sldId id="323" r:id="rId7"/>
    <p:sldId id="324" r:id="rId8"/>
    <p:sldId id="325" r:id="rId9"/>
    <p:sldId id="32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94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23: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ngơi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endParaRPr lang="en-US" sz="4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A0A48C-DBC1-44FB-AF0F-62519464A214}"/>
              </a:ext>
            </a:extLst>
          </p:cNvPr>
          <p:cNvSpPr txBox="1"/>
          <p:nvPr/>
        </p:nvSpPr>
        <p:spPr>
          <a:xfrm>
            <a:off x="1147831" y="126339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F87B18-481F-4BF2-8D1A-BD953C4188C9}"/>
              </a:ext>
            </a:extLst>
          </p:cNvPr>
          <p:cNvSpPr txBox="1"/>
          <p:nvPr/>
        </p:nvSpPr>
        <p:spPr>
          <a:xfrm>
            <a:off x="457200" y="1600200"/>
            <a:ext cx="36581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F3D71C-C014-4573-88A1-B0C7F0E7A2E8}"/>
              </a:ext>
            </a:extLst>
          </p:cNvPr>
          <p:cNvSpPr txBox="1"/>
          <p:nvPr/>
        </p:nvSpPr>
        <p:spPr>
          <a:xfrm>
            <a:off x="457200" y="3486329"/>
            <a:ext cx="3658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5A94F9-08AA-4519-BE6A-9384DB46F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787" y="967912"/>
            <a:ext cx="4452464" cy="492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6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81163-DDDC-49D7-A3D5-09560A697A71}"/>
              </a:ext>
            </a:extLst>
          </p:cNvPr>
          <p:cNvSpPr txBox="1"/>
          <p:nvPr/>
        </p:nvSpPr>
        <p:spPr>
          <a:xfrm>
            <a:off x="2803150" y="22860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0D392B-9792-4BA5-BEAE-B7801CEB9512}"/>
              </a:ext>
            </a:extLst>
          </p:cNvPr>
          <p:cNvSpPr txBox="1"/>
          <p:nvPr/>
        </p:nvSpPr>
        <p:spPr>
          <a:xfrm>
            <a:off x="609601" y="1407549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6E010-B561-4BDF-9A06-A99143B8CD9E}"/>
              </a:ext>
            </a:extLst>
          </p:cNvPr>
          <p:cNvSpPr txBox="1"/>
          <p:nvPr/>
        </p:nvSpPr>
        <p:spPr>
          <a:xfrm>
            <a:off x="1219200" y="892334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A1B0519-E5FD-4D6F-B79C-7AE17D759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26" y="2422719"/>
            <a:ext cx="7151947" cy="390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3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0E0181-B863-46FF-8EB9-C343129BCBB4}"/>
              </a:ext>
            </a:extLst>
          </p:cNvPr>
          <p:cNvSpPr txBox="1"/>
          <p:nvPr/>
        </p:nvSpPr>
        <p:spPr>
          <a:xfrm>
            <a:off x="838200" y="990600"/>
            <a:ext cx="6858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050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C8934C5-990C-461A-B8CC-D6C5C9EE5694}"/>
              </a:ext>
            </a:extLst>
          </p:cNvPr>
          <p:cNvSpPr txBox="1"/>
          <p:nvPr/>
        </p:nvSpPr>
        <p:spPr>
          <a:xfrm>
            <a:off x="1752600" y="533400"/>
            <a:ext cx="594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6C4412-BBFC-483C-A7AF-7C2DD5072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28" y="499056"/>
            <a:ext cx="838200" cy="7124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91A852-C53E-4C59-A724-EE968E3CE416}"/>
              </a:ext>
            </a:extLst>
          </p:cNvPr>
          <p:cNvSpPr txBox="1"/>
          <p:nvPr/>
        </p:nvSpPr>
        <p:spPr>
          <a:xfrm>
            <a:off x="897228" y="1456383"/>
            <a:ext cx="6875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30F4D1-0221-47B3-AB65-24F690342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09" y="2809951"/>
            <a:ext cx="6488313" cy="21300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19D718C-9DE5-4F68-BF77-880D55F05B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757" y="4895855"/>
            <a:ext cx="3330685" cy="167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05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85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1628</TotalTime>
  <Words>167</Words>
  <Application>Microsoft Office PowerPoint</Application>
  <PresentationFormat>On-screen Show (4:3)</PresentationFormat>
  <Paragraphs>19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133</cp:revision>
  <dcterms:created xsi:type="dcterms:W3CDTF">2020-08-08T13:30:12Z</dcterms:created>
  <dcterms:modified xsi:type="dcterms:W3CDTF">2020-08-28T03:46:29Z</dcterms:modified>
</cp:coreProperties>
</file>