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74" r:id="rId4"/>
    <p:sldId id="266" r:id="rId5"/>
    <p:sldId id="269" r:id="rId6"/>
    <p:sldId id="267" r:id="rId7"/>
    <p:sldId id="273" r:id="rId8"/>
    <p:sldId id="272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9933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-3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BAE57-FA62-414C-9081-4787AD906777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CA87E-FCB0-4255-9139-F9474C7B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1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CA87E-FCB0-4255-9139-F9474C7B67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43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CA87E-FCB0-4255-9139-F9474C7B67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56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0129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CA87E-FCB0-4255-9139-F9474C7B67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50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4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2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61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436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614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6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60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40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32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6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53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14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337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665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27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9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6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2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0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93B47-0902-45BE-9793-AF9A287A6B8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F0176-433E-4505-9ABD-E6851F27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5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8F2A3-D581-48CC-BEE3-0982EB8DB33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8C058-2AB2-4F66-8B3A-4DA10EBC1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3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0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9.em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7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9.xml"/><Relationship Id="rId7" Type="http://schemas.openxmlformats.org/officeDocument/2006/relationships/image" Target="../media/image9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5.emf"/><Relationship Id="rId3" Type="http://schemas.openxmlformats.org/officeDocument/2006/relationships/tags" Target="../tags/tag13.xml"/><Relationship Id="rId7" Type="http://schemas.openxmlformats.org/officeDocument/2006/relationships/image" Target="../media/image9.emf"/><Relationship Id="rId12" Type="http://schemas.openxmlformats.org/officeDocument/2006/relationships/image" Target="../media/image4.emf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.png"/><Relationship Id="rId4" Type="http://schemas.openxmlformats.org/officeDocument/2006/relationships/tags" Target="../tags/tag14.xml"/><Relationship Id="rId9" Type="http://schemas.openxmlformats.org/officeDocument/2006/relationships/image" Target="../media/image1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/>
          <a:srcRect r="929" b="8206"/>
          <a:stretch/>
        </p:blipFill>
        <p:spPr>
          <a:xfrm>
            <a:off x="0" y="0"/>
            <a:ext cx="12193009" cy="7386037"/>
          </a:xfrm>
          <a:prstGeom prst="rect">
            <a:avLst/>
          </a:prstGeom>
        </p:spPr>
      </p:pic>
      <p:pic>
        <p:nvPicPr>
          <p:cNvPr id="37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6" t="9026" r="22530" b="69229"/>
          <a:stretch>
            <a:fillRect/>
          </a:stretch>
        </p:blipFill>
        <p:spPr bwMode="auto">
          <a:xfrm flipH="1">
            <a:off x="4236007" y="3053718"/>
            <a:ext cx="4192202" cy="348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2591" y="4557572"/>
            <a:ext cx="1249138" cy="17948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图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5004505" y="-81058"/>
            <a:ext cx="6699183" cy="2408622"/>
            <a:chOff x="2180216" y="1968007"/>
            <a:chExt cx="6699183" cy="2018182"/>
          </a:xfrm>
        </p:grpSpPr>
        <p:sp>
          <p:nvSpPr>
            <p:cNvPr id="15" name="Rounded Rectangle 14"/>
            <p:cNvSpPr/>
            <p:nvPr/>
          </p:nvSpPr>
          <p:spPr>
            <a:xfrm>
              <a:off x="2180216" y="2210248"/>
              <a:ext cx="6699183" cy="1775941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252630" y="2397582"/>
              <a:ext cx="6554356" cy="14906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274407" y="1974972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874390" y="1968007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70171" y="197450"/>
            <a:ext cx="3026077" cy="1575736"/>
            <a:chOff x="0" y="1364908"/>
            <a:chExt cx="3026077" cy="1575736"/>
          </a:xfrm>
        </p:grpSpPr>
        <p:sp>
          <p:nvSpPr>
            <p:cNvPr id="13" name="Wave 12"/>
            <p:cNvSpPr/>
            <p:nvPr/>
          </p:nvSpPr>
          <p:spPr>
            <a:xfrm>
              <a:off x="0" y="1364908"/>
              <a:ext cx="3026077" cy="1575736"/>
            </a:xfrm>
            <a:prstGeom prst="wave">
              <a:avLst>
                <a:gd name="adj1" fmla="val 8328"/>
                <a:gd name="adj2" fmla="val -597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7450" y="1819041"/>
              <a:ext cx="2304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Bài 24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087150" y="384279"/>
            <a:ext cx="6561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5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  <a:p>
            <a:pPr algn="ctr"/>
            <a:r>
              <a:rPr lang="en-US" sz="4800" b="1" dirty="0">
                <a:solidFill>
                  <a:srgbClr val="FF5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 err="1">
                <a:solidFill>
                  <a:srgbClr val="FF5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b="1" dirty="0">
                <a:solidFill>
                  <a:srgbClr val="FF5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19" name="5c40741ee2086">
            <a:hlinkClick r:id="" action="ppaction://media"/>
            <a:extLst>
              <a:ext uri="{FF2B5EF4-FFF2-40B4-BE49-F238E27FC236}">
                <a16:creationId xmlns:a16="http://schemas.microsoft.com/office/drawing/2014/main" xmlns="" id="{574ECA4D-84FF-4B26-94F8-E33CD28D5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885482" y="5191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93211" y="2029126"/>
            <a:ext cx="6839459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Tiết</a:t>
            </a:r>
            <a:r>
              <a:rPr kumimoji="0" lang="vi-VN" sz="3200" b="1" i="0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66</a:t>
            </a:r>
            <a:r>
              <a:rPr kumimoji="0" lang="en-US" sz="3200" b="1" i="0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: </a:t>
            </a:r>
            <a:r>
              <a:rPr kumimoji="0" lang="vi-VN" sz="3200" b="1" i="0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Bài</a:t>
            </a:r>
            <a:r>
              <a:rPr kumimoji="0" lang="vi-VN" sz="3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24: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Luyện tập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                 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Times New Roman" panose="02020603050405020304" charset="0"/>
              <a:cs typeface="HP001 4 hang 1 ô ly" panose="020B06030503020202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8703" y="1346668"/>
            <a:ext cx="3378632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Toán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Times New Roman" panose="02020603050405020304" charset="0"/>
              <a:cs typeface="HP001 4 hang 1 ô ly" panose="020B0603050302020204" charset="0"/>
            </a:endParaRPr>
          </a:p>
        </p:txBody>
      </p:sp>
      <p:sp>
        <p:nvSpPr>
          <p:cNvPr id="2" name="TextBox 9"/>
          <p:cNvSpPr txBox="1"/>
          <p:nvPr/>
        </p:nvSpPr>
        <p:spPr>
          <a:xfrm>
            <a:off x="2225040" y="664210"/>
            <a:ext cx="815403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Hai,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12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năm 2021</a:t>
            </a:r>
          </a:p>
        </p:txBody>
      </p:sp>
    </p:spTree>
    <p:extLst>
      <p:ext uri="{BB962C8B-B14F-4D97-AF65-F5344CB8AC3E}">
        <p14:creationId xmlns:p14="http://schemas.microsoft.com/office/powerpoint/2010/main" val="18738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/>
          <p:cNvSpPr/>
          <p:nvPr/>
        </p:nvSpPr>
        <p:spPr>
          <a:xfrm>
            <a:off x="0" y="-62335"/>
            <a:ext cx="12192000" cy="68580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ocument 4"/>
          <p:cNvSpPr/>
          <p:nvPr/>
        </p:nvSpPr>
        <p:spPr>
          <a:xfrm>
            <a:off x="0" y="-249375"/>
            <a:ext cx="12192000" cy="68580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组合 23"/>
          <p:cNvGrpSpPr/>
          <p:nvPr/>
        </p:nvGrpSpPr>
        <p:grpSpPr>
          <a:xfrm>
            <a:off x="-13656" y="6009797"/>
            <a:ext cx="12203723" cy="861991"/>
            <a:chOff x="-17585" y="5729324"/>
            <a:chExt cx="12203723" cy="1123362"/>
          </a:xfrm>
        </p:grpSpPr>
        <p:pic>
          <p:nvPicPr>
            <p:cNvPr id="7" name="图片 25"/>
            <p:cNvPicPr>
              <a:picLocks noChangeAspect="1"/>
            </p:cNvPicPr>
            <p:nvPr/>
          </p:nvPicPr>
          <p:blipFill rotWithShape="1">
            <a:blip r:embed="rId6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8" name="图片 24"/>
            <p:cNvPicPr>
              <a:picLocks noChangeAspect="1"/>
            </p:cNvPicPr>
            <p:nvPr/>
          </p:nvPicPr>
          <p:blipFill rotWithShape="1">
            <a:blip r:embed="rId6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840856" y="1093776"/>
            <a:ext cx="583414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Tính</a:t>
            </a:r>
          </a:p>
        </p:txBody>
      </p:sp>
      <p:sp>
        <p:nvSpPr>
          <p:cNvPr id="10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994" y="1056483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29588" y="2311353"/>
            <a:ext cx="3325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 90 - 40 - 26</a:t>
            </a:r>
          </a:p>
        </p:txBody>
      </p:sp>
      <p:pic>
        <p:nvPicPr>
          <p:cNvPr id="14" name="PA_库_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80720" y="4324975"/>
            <a:ext cx="2199312" cy="25182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97396" y="2244852"/>
            <a:ext cx="3617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 25 + 65 - 30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78892" y="2286546"/>
            <a:ext cx="236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90 - 30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66535" y="2966339"/>
            <a:ext cx="236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   60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33919" y="2970896"/>
            <a:ext cx="236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50 - 26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33919" y="3601261"/>
            <a:ext cx="236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   24</a:t>
            </a:r>
          </a:p>
        </p:txBody>
      </p:sp>
      <p:sp>
        <p:nvSpPr>
          <p:cNvPr id="25" name="PA_库_云形 6"/>
          <p:cNvSpPr/>
          <p:nvPr>
            <p:custDataLst>
              <p:tags r:id="rId3"/>
            </p:custDataLst>
          </p:nvPr>
        </p:nvSpPr>
        <p:spPr>
          <a:xfrm>
            <a:off x="983843" y="1762728"/>
            <a:ext cx="3790715" cy="2588970"/>
          </a:xfrm>
          <a:prstGeom prst="cloud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PA_库_云形 6"/>
          <p:cNvSpPr/>
          <p:nvPr>
            <p:custDataLst>
              <p:tags r:id="rId4"/>
            </p:custDataLst>
          </p:nvPr>
        </p:nvSpPr>
        <p:spPr>
          <a:xfrm>
            <a:off x="7584165" y="1795978"/>
            <a:ext cx="3790715" cy="2588970"/>
          </a:xfrm>
          <a:prstGeom prst="cloud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96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Document 16"/>
          <p:cNvSpPr/>
          <p:nvPr/>
        </p:nvSpPr>
        <p:spPr>
          <a:xfrm>
            <a:off x="-13656" y="-99750"/>
            <a:ext cx="12192000" cy="68580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0" y="-299250"/>
            <a:ext cx="12192000" cy="68580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组合 23"/>
          <p:cNvGrpSpPr/>
          <p:nvPr/>
        </p:nvGrpSpPr>
        <p:grpSpPr>
          <a:xfrm>
            <a:off x="-13656" y="6225922"/>
            <a:ext cx="12203723" cy="861991"/>
            <a:chOff x="-17585" y="5729324"/>
            <a:chExt cx="12203723" cy="1123362"/>
          </a:xfrm>
        </p:grpSpPr>
        <p:pic>
          <p:nvPicPr>
            <p:cNvPr id="6" name="图片 25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7" name="图片 24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608105" y="827776"/>
            <a:ext cx="1167811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 ong bay về tổ theo hình sợi dây dưới đây, xuất phát từ mũi tên.</a:t>
            </a:r>
          </a:p>
        </p:txBody>
      </p:sp>
      <p:sp>
        <p:nvSpPr>
          <p:cNvPr id="9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0881" y="723983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00" t="37299" r="12789" b="21572"/>
          <a:stretch/>
        </p:blipFill>
        <p:spPr bwMode="auto">
          <a:xfrm>
            <a:off x="3082664" y="1316381"/>
            <a:ext cx="6410469" cy="217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96724" y="3530292"/>
            <a:ext cx="95636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Tính tổng các số trên ba bông hoa mà chú ong đã gặp.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068" b="76042" l="18603" r="8080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52" t="60094" r="54223" b="24427"/>
          <a:stretch/>
        </p:blipFill>
        <p:spPr bwMode="auto">
          <a:xfrm>
            <a:off x="4915110" y="4296194"/>
            <a:ext cx="1657821" cy="176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589" b="53776" l="18309" r="29044">
                        <a14:foregroundMark x1="23897" y1="42318" x2="24191" y2="4492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00" t="37299" r="70537" b="47073"/>
          <a:stretch/>
        </p:blipFill>
        <p:spPr bwMode="auto">
          <a:xfrm>
            <a:off x="996724" y="3880246"/>
            <a:ext cx="1746453" cy="145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849" b="60547" l="60221" r="75882">
                        <a14:foregroundMark x1="68603" y1="46745" x2="68456" y2="52474"/>
                        <a14:backgroundMark x1="63382" y1="42969" x2="63971" y2="59505"/>
                        <a14:backgroundMark x1="63824" y1="47266" x2="66397" y2="47526"/>
                        <a14:backgroundMark x1="64632" y1="57552" x2="68015" y2="5612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48" t="40499" r="24394" b="38939"/>
          <a:stretch/>
        </p:blipFill>
        <p:spPr bwMode="auto">
          <a:xfrm>
            <a:off x="2740317" y="4046496"/>
            <a:ext cx="2137711" cy="228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938" b="79818" l="61765" r="6948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56" t="63453" r="28569" b="21572"/>
          <a:stretch/>
        </p:blipFill>
        <p:spPr bwMode="auto">
          <a:xfrm>
            <a:off x="6888584" y="4293611"/>
            <a:ext cx="2109230" cy="1625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38" b="78255" l="75074" r="875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74" t="57478" r="12789" b="21572"/>
          <a:stretch/>
        </p:blipFill>
        <p:spPr bwMode="auto">
          <a:xfrm>
            <a:off x="9151161" y="4146569"/>
            <a:ext cx="1924003" cy="1956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22380" y="4941696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5959" y="4919804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65064" y="4931933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00604" y="4986261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00" t="37299" r="12789" b="21572"/>
          <a:stretch/>
        </p:blipFill>
        <p:spPr bwMode="auto">
          <a:xfrm>
            <a:off x="215408" y="1885430"/>
            <a:ext cx="11126238" cy="378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90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/>
      <p:bldP spid="2" grpId="0"/>
      <p:bldP spid="18" grpId="0"/>
      <p:bldP spid="19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0" y="-216125"/>
            <a:ext cx="12192000" cy="68580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组合 23"/>
          <p:cNvGrpSpPr/>
          <p:nvPr/>
        </p:nvGrpSpPr>
        <p:grpSpPr>
          <a:xfrm>
            <a:off x="-13656" y="6009797"/>
            <a:ext cx="12203723" cy="861991"/>
            <a:chOff x="-17585" y="5729324"/>
            <a:chExt cx="12203723" cy="1123362"/>
          </a:xfrm>
        </p:grpSpPr>
        <p:pic>
          <p:nvPicPr>
            <p:cNvPr id="6" name="图片 2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7" name="图片 2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840857" y="680832"/>
            <a:ext cx="1122332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 Khoai đốn được hai cây tre. Cây thứ nhất có 43 đốt, cây thứ hai có 50 đốt. Hỏi hai cây tre có tất cả bao nhiêu đốt?</a:t>
            </a:r>
          </a:p>
        </p:txBody>
      </p:sp>
      <p:sp>
        <p:nvSpPr>
          <p:cNvPr id="9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994" y="776271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6730" y="3624680"/>
            <a:ext cx="5145628" cy="247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Cây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: 43 đốt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Cây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: 50 đốt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	: ... đốt?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4862" y="3666105"/>
            <a:ext cx="7450713" cy="313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giải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Hai cây tre có tất cả số đốt là: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43 + 50 = 93 (đốt)</a:t>
            </a:r>
          </a:p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93 đốt </a:t>
            </a:r>
          </a:p>
          <a:p>
            <a:pPr algn="ctr">
              <a:lnSpc>
                <a:spcPct val="13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6" t="37500" r="23491" b="25202"/>
          <a:stretch/>
        </p:blipFill>
        <p:spPr bwMode="auto">
          <a:xfrm>
            <a:off x="3754920" y="1774526"/>
            <a:ext cx="4515884" cy="163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058298" y="1660148"/>
            <a:ext cx="195279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44273" y="1660148"/>
            <a:ext cx="976398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69047" y="1174373"/>
            <a:ext cx="195279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73698" y="1141496"/>
            <a:ext cx="976398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161744" y="1660148"/>
            <a:ext cx="14600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96298" y="2174498"/>
            <a:ext cx="65152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0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0" y="4165"/>
            <a:ext cx="12192000" cy="68580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ocument 4"/>
          <p:cNvSpPr/>
          <p:nvPr/>
        </p:nvSpPr>
        <p:spPr>
          <a:xfrm>
            <a:off x="0" y="-182875"/>
            <a:ext cx="12192000" cy="68580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组合 23"/>
          <p:cNvGrpSpPr/>
          <p:nvPr/>
        </p:nvGrpSpPr>
        <p:grpSpPr>
          <a:xfrm>
            <a:off x="-13656" y="6009797"/>
            <a:ext cx="12203723" cy="861991"/>
            <a:chOff x="-17585" y="5729324"/>
            <a:chExt cx="12203723" cy="1123362"/>
          </a:xfrm>
        </p:grpSpPr>
        <p:pic>
          <p:nvPicPr>
            <p:cNvPr id="7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8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840856" y="1093776"/>
            <a:ext cx="583414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hợp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994" y="1056483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3" name="PA_库_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80720" y="4324975"/>
            <a:ext cx="2199312" cy="251829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983843" y="2161728"/>
            <a:ext cx="3790715" cy="1928123"/>
            <a:chOff x="983843" y="2161728"/>
            <a:chExt cx="3790715" cy="1928123"/>
          </a:xfrm>
        </p:grpSpPr>
        <p:sp>
          <p:nvSpPr>
            <p:cNvPr id="18" name="Rounded Rectangle 17"/>
            <p:cNvSpPr/>
            <p:nvPr/>
          </p:nvSpPr>
          <p:spPr>
            <a:xfrm>
              <a:off x="3673933" y="2672081"/>
              <a:ext cx="637332" cy="648072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?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43953" y="2672081"/>
              <a:ext cx="36170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 60 – 9 &gt; 5 </a:t>
              </a:r>
            </a:p>
          </p:txBody>
        </p:sp>
        <p:sp>
          <p:nvSpPr>
            <p:cNvPr id="15" name="PA_库_云形 6"/>
            <p:cNvSpPr/>
            <p:nvPr>
              <p:custDataLst>
                <p:tags r:id="rId4"/>
              </p:custDataLst>
            </p:nvPr>
          </p:nvSpPr>
          <p:spPr>
            <a:xfrm>
              <a:off x="983843" y="2161728"/>
              <a:ext cx="3790715" cy="1928123"/>
            </a:xfrm>
            <a:prstGeom prst="cloud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56775" y="2227838"/>
            <a:ext cx="4103530" cy="1894873"/>
            <a:chOff x="7584165" y="1795978"/>
            <a:chExt cx="4103530" cy="1894873"/>
          </a:xfrm>
        </p:grpSpPr>
        <p:sp>
          <p:nvSpPr>
            <p:cNvPr id="12" name="TextBox 11"/>
            <p:cNvSpPr txBox="1"/>
            <p:nvPr/>
          </p:nvSpPr>
          <p:spPr>
            <a:xfrm>
              <a:off x="8129588" y="2311353"/>
              <a:ext cx="3325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 42 – 4 &lt; 3</a:t>
              </a:r>
            </a:p>
          </p:txBody>
        </p:sp>
        <p:sp>
          <p:nvSpPr>
            <p:cNvPr id="16" name="PA_库_云形 6"/>
            <p:cNvSpPr/>
            <p:nvPr>
              <p:custDataLst>
                <p:tags r:id="rId3"/>
              </p:custDataLst>
            </p:nvPr>
          </p:nvSpPr>
          <p:spPr>
            <a:xfrm>
              <a:off x="7584165" y="1795978"/>
              <a:ext cx="4103530" cy="1894873"/>
            </a:xfrm>
            <a:prstGeom prst="cloud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0753897" y="2236682"/>
              <a:ext cx="637332" cy="648072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?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669053" y="2663680"/>
            <a:ext cx="637332" cy="64807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238522" y="2671849"/>
            <a:ext cx="637332" cy="64807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4393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五角星 32"/>
          <p:cNvSpPr/>
          <p:nvPr/>
        </p:nvSpPr>
        <p:spPr>
          <a:xfrm rot="2121297">
            <a:off x="11780047" y="978714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7" name="五角星 36"/>
          <p:cNvSpPr/>
          <p:nvPr/>
        </p:nvSpPr>
        <p:spPr>
          <a:xfrm rot="2755789">
            <a:off x="9975604" y="116091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8" name="五角星 35"/>
          <p:cNvSpPr/>
          <p:nvPr/>
        </p:nvSpPr>
        <p:spPr>
          <a:xfrm rot="19384917">
            <a:off x="10695818" y="37778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9" name="五角星 34"/>
          <p:cNvSpPr/>
          <p:nvPr/>
        </p:nvSpPr>
        <p:spPr>
          <a:xfrm rot="337835">
            <a:off x="11567479" y="-56956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30" name="五角星 36"/>
          <p:cNvSpPr/>
          <p:nvPr/>
        </p:nvSpPr>
        <p:spPr>
          <a:xfrm rot="20248740">
            <a:off x="11665226" y="1623417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9050" y="5753100"/>
            <a:ext cx="12211050" cy="1104900"/>
          </a:xfrm>
          <a:prstGeom prst="rect">
            <a:avLst/>
          </a:prstGeom>
        </p:spPr>
      </p:pic>
      <p:pic>
        <p:nvPicPr>
          <p:cNvPr id="32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25" y="5107635"/>
            <a:ext cx="1243060" cy="16231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247" y="5196241"/>
            <a:ext cx="1119586" cy="15468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3C4F48E-7CD4-4E4D-A1BA-3BB343DBB871}"/>
              </a:ext>
            </a:extLst>
          </p:cNvPr>
          <p:cNvSpPr txBox="1"/>
          <p:nvPr/>
        </p:nvSpPr>
        <p:spPr>
          <a:xfrm>
            <a:off x="3411201" y="428887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678873" y="1415871"/>
            <a:ext cx="1076199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Rèn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kĩ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năng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nhớ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en-US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  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25: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Điểm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điểm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hang - </a:t>
            </a:r>
            <a:r>
              <a:rPr lang="en-US" sz="28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96”</a:t>
            </a:r>
          </a:p>
        </p:txBody>
      </p:sp>
      <p:pic>
        <p:nvPicPr>
          <p:cNvPr id="38" name="图片 2">
            <a:extLst>
              <a:ext uri="{FF2B5EF4-FFF2-40B4-BE49-F238E27FC236}">
                <a16:creationId xmlns:a16="http://schemas.microsoft.com/office/drawing/2014/main" xmlns="" id="{50D7D1F0-A4A3-4CF9-9289-81D7E70D66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878" y="5036874"/>
            <a:ext cx="3579122" cy="186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animClr clrSpc="rgb" dir="cw">
                                      <p:cBhvr>
                                        <p:cTn id="10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set>
                                      <p:cBhvr>
                                        <p:cTn id="11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8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9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animClr clrSpc="rgb" dir="cw">
                                      <p:cBhvr>
                                        <p:cTn id="26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set>
                                      <p:cBhvr>
                                        <p:cTn id="27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42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43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990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5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0" y="-16625"/>
            <a:ext cx="12192000" cy="68580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组合 23"/>
          <p:cNvGrpSpPr/>
          <p:nvPr/>
        </p:nvGrpSpPr>
        <p:grpSpPr>
          <a:xfrm>
            <a:off x="-13656" y="6009797"/>
            <a:ext cx="12203723" cy="861991"/>
            <a:chOff x="-17585" y="5729324"/>
            <a:chExt cx="12203723" cy="1123362"/>
          </a:xfrm>
        </p:grpSpPr>
        <p:pic>
          <p:nvPicPr>
            <p:cNvPr id="6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7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23983" y="861026"/>
            <a:ext cx="1094310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 chữ số thích hợp</a:t>
            </a:r>
            <a:endParaRPr lang="en-US" sz="28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994" y="807108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 Box 1"/>
          <p:cNvSpPr txBox="1"/>
          <p:nvPr/>
        </p:nvSpPr>
        <p:spPr>
          <a:xfrm>
            <a:off x="4199845" y="100172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17" name="PA_库_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80720" y="4324975"/>
            <a:ext cx="2199312" cy="251829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983843" y="1928553"/>
            <a:ext cx="3914252" cy="2161310"/>
            <a:chOff x="983843" y="1928553"/>
            <a:chExt cx="3914252" cy="2161310"/>
          </a:xfrm>
        </p:grpSpPr>
        <p:sp>
          <p:nvSpPr>
            <p:cNvPr id="16" name="Rounded Rectangle 15"/>
            <p:cNvSpPr/>
            <p:nvPr/>
          </p:nvSpPr>
          <p:spPr>
            <a:xfrm>
              <a:off x="3873185" y="2589104"/>
              <a:ext cx="637332" cy="648072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?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983843" y="1928553"/>
              <a:ext cx="3914252" cy="2161310"/>
              <a:chOff x="983843" y="1928553"/>
              <a:chExt cx="3914252" cy="2161310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281021" y="2610602"/>
                <a:ext cx="36170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 60 – 9 &gt; 5</a:t>
                </a:r>
              </a:p>
            </p:txBody>
          </p:sp>
          <p:sp>
            <p:nvSpPr>
              <p:cNvPr id="18" name="PA_库_云形 6"/>
              <p:cNvSpPr/>
              <p:nvPr>
                <p:custDataLst>
                  <p:tags r:id="rId4"/>
                </p:custDataLst>
              </p:nvPr>
            </p:nvSpPr>
            <p:spPr>
              <a:xfrm>
                <a:off x="983843" y="1928553"/>
                <a:ext cx="3914252" cy="2161310"/>
              </a:xfrm>
              <a:prstGeom prst="cloud">
                <a:avLst/>
              </a:prstGeom>
              <a:noFill/>
              <a:ln w="571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7182196" y="1945178"/>
            <a:ext cx="4089984" cy="2144685"/>
            <a:chOff x="7182196" y="1945178"/>
            <a:chExt cx="4089984" cy="2144685"/>
          </a:xfrm>
        </p:grpSpPr>
        <p:sp>
          <p:nvSpPr>
            <p:cNvPr id="12" name="TextBox 11"/>
            <p:cNvSpPr txBox="1"/>
            <p:nvPr/>
          </p:nvSpPr>
          <p:spPr>
            <a:xfrm>
              <a:off x="7655106" y="2612232"/>
              <a:ext cx="36170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 42 - 4 &lt; 3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0153958" y="2580133"/>
              <a:ext cx="637332" cy="648072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?</a:t>
              </a:r>
            </a:p>
          </p:txBody>
        </p:sp>
        <p:sp>
          <p:nvSpPr>
            <p:cNvPr id="19" name="PA_库_云形 6"/>
            <p:cNvSpPr/>
            <p:nvPr>
              <p:custDataLst>
                <p:tags r:id="rId3"/>
              </p:custDataLst>
            </p:nvPr>
          </p:nvSpPr>
          <p:spPr>
            <a:xfrm>
              <a:off x="7182196" y="1945178"/>
              <a:ext cx="4089862" cy="2144685"/>
            </a:xfrm>
            <a:prstGeom prst="cloud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3861580" y="2600365"/>
            <a:ext cx="637332" cy="64807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153958" y="2580555"/>
            <a:ext cx="637332" cy="64807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9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/>
          <a:srcRect r="929" b="8206"/>
          <a:stretch/>
        </p:blipFill>
        <p:spPr>
          <a:xfrm>
            <a:off x="-13656" y="0"/>
            <a:ext cx="12193009" cy="6902180"/>
          </a:xfrm>
          <a:prstGeom prst="rect">
            <a:avLst/>
          </a:prstGeom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6" t="9026" r="22530" b="69229"/>
          <a:stretch>
            <a:fillRect/>
          </a:stretch>
        </p:blipFill>
        <p:spPr bwMode="auto">
          <a:xfrm flipH="1">
            <a:off x="4236007" y="3053718"/>
            <a:ext cx="4192202" cy="348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2591" y="4557572"/>
            <a:ext cx="1249138" cy="17948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603457" y="793757"/>
            <a:ext cx="9055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144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20" grpId="0" animBg="1"/>
      <p:bldP spid="21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Times New Roman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240</Words>
  <Application>Microsoft Office PowerPoint</Application>
  <PresentationFormat>Custom</PresentationFormat>
  <Paragraphs>59</Paragraphs>
  <Slides>8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OSAKA</cp:lastModifiedBy>
  <cp:revision>121</cp:revision>
  <dcterms:created xsi:type="dcterms:W3CDTF">2021-06-03T14:58:56Z</dcterms:created>
  <dcterms:modified xsi:type="dcterms:W3CDTF">2021-12-06T02:34:28Z</dcterms:modified>
</cp:coreProperties>
</file>