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330" r:id="rId4"/>
    <p:sldId id="316" r:id="rId5"/>
    <p:sldId id="290" r:id="rId6"/>
    <p:sldId id="309" r:id="rId7"/>
    <p:sldId id="334" r:id="rId8"/>
    <p:sldId id="335" r:id="rId9"/>
    <p:sldId id="32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104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24: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518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7E93B9-4F03-47E2-B865-6C43673DE520}"/>
              </a:ext>
            </a:extLst>
          </p:cNvPr>
          <p:cNvSpPr txBox="1"/>
          <p:nvPr/>
        </p:nvSpPr>
        <p:spPr>
          <a:xfrm>
            <a:off x="3200400" y="1524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DB583-6409-4CEE-AC59-6B64334D1C45}"/>
              </a:ext>
            </a:extLst>
          </p:cNvPr>
          <p:cNvSpPr txBox="1"/>
          <p:nvPr/>
        </p:nvSpPr>
        <p:spPr>
          <a:xfrm>
            <a:off x="738389" y="685279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F8D5A5-ACAF-41F3-A894-90809622BD3F}"/>
              </a:ext>
            </a:extLst>
          </p:cNvPr>
          <p:cNvSpPr txBox="1"/>
          <p:nvPr/>
        </p:nvSpPr>
        <p:spPr>
          <a:xfrm>
            <a:off x="292995" y="2167480"/>
            <a:ext cx="4583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EDB009-681E-404A-BEA0-06D0E865AE51}"/>
              </a:ext>
            </a:extLst>
          </p:cNvPr>
          <p:cNvSpPr txBox="1"/>
          <p:nvPr/>
        </p:nvSpPr>
        <p:spPr>
          <a:xfrm>
            <a:off x="545802" y="3859524"/>
            <a:ext cx="2895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3C9284-BF5F-4A1F-B04B-20EF748EF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941" y="799977"/>
            <a:ext cx="4247717" cy="525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EF90BC-7DDB-40B5-9D90-1DA5604A7AB9}"/>
              </a:ext>
            </a:extLst>
          </p:cNvPr>
          <p:cNvSpPr txBox="1"/>
          <p:nvPr/>
        </p:nvSpPr>
        <p:spPr>
          <a:xfrm>
            <a:off x="990600" y="14478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D1FB9-CA12-4DD8-A180-4CF5137E5C43}"/>
              </a:ext>
            </a:extLst>
          </p:cNvPr>
          <p:cNvSpPr txBox="1"/>
          <p:nvPr/>
        </p:nvSpPr>
        <p:spPr>
          <a:xfrm>
            <a:off x="1809248" y="381000"/>
            <a:ext cx="4286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E75EC9-47AF-4FF3-8686-9501ECB9A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429000"/>
            <a:ext cx="6684006" cy="16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AB048D-1DAD-4114-9A15-BF56545FD5C3}"/>
              </a:ext>
            </a:extLst>
          </p:cNvPr>
          <p:cNvSpPr txBox="1"/>
          <p:nvPr/>
        </p:nvSpPr>
        <p:spPr>
          <a:xfrm>
            <a:off x="1219200" y="1049888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10094-55CC-4BB1-A5DD-5E9678195308}"/>
              </a:ext>
            </a:extLst>
          </p:cNvPr>
          <p:cNvSpPr txBox="1"/>
          <p:nvPr/>
        </p:nvSpPr>
        <p:spPr>
          <a:xfrm>
            <a:off x="2133600" y="345031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269460-F27B-450E-81F0-B6BB17678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668991"/>
            <a:ext cx="2395438" cy="4837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5992B6-9376-47B2-9929-A6070232C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392" y="1857276"/>
            <a:ext cx="2521608" cy="46959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A01DC1-A5F4-4BCB-BF8B-27D22CA1E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574" y="2209800"/>
            <a:ext cx="330769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3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441F84-3D04-4725-B366-107341EDC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57200"/>
            <a:ext cx="5292971" cy="3733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999B81-6695-44E4-9F25-B39790BA7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353657"/>
            <a:ext cx="3505200" cy="214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0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1648</TotalTime>
  <Words>100</Words>
  <Application>Microsoft Office PowerPoint</Application>
  <PresentationFormat>On-screen Show (4:3)</PresentationFormat>
  <Paragraphs>19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136</cp:revision>
  <dcterms:created xsi:type="dcterms:W3CDTF">2020-08-08T13:30:12Z</dcterms:created>
  <dcterms:modified xsi:type="dcterms:W3CDTF">2020-08-28T03:48:18Z</dcterms:modified>
</cp:coreProperties>
</file>