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</p:sldMasterIdLst>
  <p:notesMasterIdLst>
    <p:notesMasterId r:id="rId13"/>
  </p:notesMasterIdLst>
  <p:sldIdLst>
    <p:sldId id="278" r:id="rId4"/>
    <p:sldId id="276" r:id="rId5"/>
    <p:sldId id="277" r:id="rId6"/>
    <p:sldId id="271" r:id="rId7"/>
    <p:sldId id="272" r:id="rId8"/>
    <p:sldId id="273" r:id="rId9"/>
    <p:sldId id="274" r:id="rId10"/>
    <p:sldId id="275" r:id="rId11"/>
    <p:sldId id="27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92" autoAdjust="0"/>
    <p:restoredTop sz="93961" autoAdjust="0"/>
  </p:normalViewPr>
  <p:slideViewPr>
    <p:cSldViewPr snapToGrid="0">
      <p:cViewPr varScale="1">
        <p:scale>
          <a:sx n="77" d="100"/>
          <a:sy n="77" d="100"/>
        </p:scale>
        <p:origin x="-570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EAD26F-197A-4344-8006-41ADEB63EE52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410672-AB2C-4B15-8A81-455247B625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786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DDCC56-F5E1-4C44-AD86-F1B8EB7F87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D507852-9A7E-4F06-86D7-DBE085B30F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F5D0A2A-C2A4-4C64-BBC0-C18F193E2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1549A9-ADD6-4C8C-936F-8BDB0273E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19B67A7-BC8F-483B-BDBA-EC669FAF6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577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FCF7EA7-A850-4B31-BFB1-05DC9C4AE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E12A992-B0AB-4724-97D7-DC5BFD05ED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FE3DB81-A2CE-4DE2-A81D-BE3D0803E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B7F8850-939A-42C1-BE67-B5974749F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B22DB53-C194-42C0-9EA0-8FF03CFF5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79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EA1348F-F778-4CB0-B111-7C97E7CBD8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A5C8359-3C7A-4EFE-854C-E2DE54F092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C642ADB-39AF-4F4B-85BE-175AEF9F9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4F9F293-897F-4929-9E42-96D4A6D15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42CD7FF-3FFB-49B0-AA83-669D525ED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113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DDCC56-F5E1-4C44-AD86-F1B8EB7F87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D507852-9A7E-4F06-86D7-DBE085B30F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F5D0A2A-C2A4-4C64-BBC0-C18F193E2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1549A9-ADD6-4C8C-936F-8BDB0273E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19B67A7-BC8F-483B-BDBA-EC669FAF6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1824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C7C249-3B70-4FA6-93F0-C231D5DB5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E087E01-A3A5-4334-914B-F24DC27B1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1F0F003-333E-4D29-A09D-C78034639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43D16D9-B845-4551-9DDF-45C4E07B1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A3BC130-9B5D-4315-9904-85626D9C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568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B5E6A4-0F6D-47B3-B1B0-C81BEF1D1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6862201-2032-4EF5-B29F-61630F4326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8A8B075-1BD0-4D86-91C9-AFB9542B6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96A3AD1-44DC-4640-BD35-E86F637E8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BB325A1-EB8B-45A0-9544-25DE745A9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3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3F7812-5831-4B47-867E-6AACD3E4E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58893B5-3A4A-48F8-A774-0DE8F58E86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A23DB5A-3027-4D38-8798-A30633BCD6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3C59029-2351-43F4-BE15-A0B05CDD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982C413-63C8-4708-B04B-22EA3CBE0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C35F2F7-954D-4718-AB34-12C970AED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4479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8F00AA-FC9B-4B22-909A-66E2B4E79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2AE43A2-95F0-4FDA-A3A9-994D72DF7D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AA94606-FDC0-44C6-B2F6-78A0EE4BDF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E4136C7-42FF-44D1-9DDD-2AFC74A0E9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A383972-0D86-400F-AFB9-057E6E403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8A12704-9F3B-4E5D-B37A-A65FB6639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ED14B6A-D31E-4E4E-9999-2A037F28C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23CE0C2-879A-464E-B0C6-8927F16B4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5635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584C4B-E99A-4637-B2A5-62A92ADAB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9C2A881-E3AF-49DA-A4B1-579A0F39F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35913B2-3613-49A3-8703-7439B1EE9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C282779-E726-41E8-A702-F4E40F136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8847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2118B78-BCE9-4DA8-80F2-24A4C0524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05BF5D5-4750-4FE3-AE67-46C67F70B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46C7EBF-F997-4A98-BFCB-A2F2CFCE8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067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390F86B-DE1B-47E5-AF1E-F1E43D126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3839149-F5C9-4A3E-B1F1-64AC32A8C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0B49737-FC39-46B3-AA8E-88ED0BBE3D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D70A5A9-3EC5-49B2-BB5D-3ADB82122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B834B9C-1E2F-4435-98A0-7D4AACDEA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D319B98-E521-4405-A564-3AB1026FD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747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C7C249-3B70-4FA6-93F0-C231D5DB5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E087E01-A3A5-4334-914B-F24DC27B1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1F0F003-333E-4D29-A09D-C78034639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43D16D9-B845-4551-9DDF-45C4E07B1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A3BC130-9B5D-4315-9904-85626D9C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1590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F9B37F-F0AD-4E46-B21B-5C2CD9174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76602EB-C689-4796-BE01-E59E221EA9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86E3EE4-9555-4C63-94C7-F6ACA3E82D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B6BCC5D-691D-47D3-874F-80E55C572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FFBD8AA-F3E0-4242-98F6-9558B68AF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5ED071D-48D1-4743-B5AE-2DF612398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274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FCF7EA7-A850-4B31-BFB1-05DC9C4AE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E12A992-B0AB-4724-97D7-DC5BFD05ED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FE3DB81-A2CE-4DE2-A81D-BE3D0803E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B7F8850-939A-42C1-BE67-B5974749F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B22DB53-C194-42C0-9EA0-8FF03CFF5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1524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EA1348F-F778-4CB0-B111-7C97E7CBD8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A5C8359-3C7A-4EFE-854C-E2DE54F092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C642ADB-39AF-4F4B-85BE-175AEF9F9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4F9F293-897F-4929-9E42-96D4A6D15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42CD7FF-3FFB-49B0-AA83-669D525ED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3268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3641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6957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1620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3331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5051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4942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432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B5E6A4-0F6D-47B3-B1B0-C81BEF1D1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6862201-2032-4EF5-B29F-61630F4326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8A8B075-1BD0-4D86-91C9-AFB9542B6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96A3AD1-44DC-4640-BD35-E86F637E8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BB325A1-EB8B-45A0-9544-25DE745A9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1131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9647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8655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3230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444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3F7812-5831-4B47-867E-6AACD3E4E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58893B5-3A4A-48F8-A774-0DE8F58E86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A23DB5A-3027-4D38-8798-A30633BCD6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3C59029-2351-43F4-BE15-A0B05CDD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982C413-63C8-4708-B04B-22EA3CBE0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C35F2F7-954D-4718-AB34-12C970AED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939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8F00AA-FC9B-4B22-909A-66E2B4E79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2AE43A2-95F0-4FDA-A3A9-994D72DF7D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AA94606-FDC0-44C6-B2F6-78A0EE4BDF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E4136C7-42FF-44D1-9DDD-2AFC74A0E9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A383972-0D86-400F-AFB9-057E6E403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8A12704-9F3B-4E5D-B37A-A65FB6639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ED14B6A-D31E-4E4E-9999-2A037F28C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23CE0C2-879A-464E-B0C6-8927F16B4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045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584C4B-E99A-4637-B2A5-62A92ADAB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9C2A881-E3AF-49DA-A4B1-579A0F39F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35913B2-3613-49A3-8703-7439B1EE9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C282779-E726-41E8-A702-F4E40F136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286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2118B78-BCE9-4DA8-80F2-24A4C0524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05BF5D5-4750-4FE3-AE67-46C67F70B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46C7EBF-F997-4A98-BFCB-A2F2CFCE8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798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390F86B-DE1B-47E5-AF1E-F1E43D126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3839149-F5C9-4A3E-B1F1-64AC32A8C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0B49737-FC39-46B3-AA8E-88ED0BBE3D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D70A5A9-3EC5-49B2-BB5D-3ADB82122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B834B9C-1E2F-4435-98A0-7D4AACDEA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D319B98-E521-4405-A564-3AB1026FD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746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F9B37F-F0AD-4E46-B21B-5C2CD9174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76602EB-C689-4796-BE01-E59E221EA9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86E3EE4-9555-4C63-94C7-F6ACA3E82D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B6BCC5D-691D-47D3-874F-80E55C572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C5F93-887A-4481-A204-754FB144E4BE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FFBD8AA-F3E0-4242-98F6-9558B68AF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5ED071D-48D1-4743-B5AE-2DF612398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848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6F7407B-4E2C-408B-B389-F57864F2D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DF7A4D6-DEAC-485D-B330-F569F9C47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453AB30-B58C-41B9-BE13-88ED91F345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C5F93-887A-4481-A204-754FB144E4BE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353CEE2-EF76-4032-8D9E-DB3CC52D39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B41C0C-DBC5-49B1-BED0-EED11950E2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E047B-2186-4570-B73E-AAD78CC2A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680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6F7407B-4E2C-408B-B389-F57864F2D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DF7A4D6-DEAC-485D-B330-F569F9C47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453AB30-B58C-41B9-BE13-88ED91F345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C5F93-887A-4481-A204-754FB144E4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353CEE2-EF76-4032-8D9E-DB3CC52D39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B41C0C-DBC5-49B1-BED0-EED11950E2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E047B-2186-4570-B73E-AAD78CC2AB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018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defRPr>
            </a:lvl1pPr>
          </a:lstStyle>
          <a:p>
            <a:fld id="{E878F2A3-D581-48CC-BEE3-0982EB8DB33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</a:defRPr>
            </a:lvl1pPr>
          </a:lstStyle>
          <a:p>
            <a:fld id="{8328C058-2AB2-4F66-8B3A-4DA10EBC1D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961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charset="0"/>
          <a:ea typeface="Times New Roman" panose="02020603050405020304" charset="0"/>
          <a:cs typeface="Times New Roman" panose="0202060305040502030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charset="0"/>
          <a:ea typeface="Times New Roman" panose="02020603050405020304" charset="0"/>
          <a:cs typeface="Times New Roman" panose="0202060305040502030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charset="0"/>
          <a:ea typeface="Times New Roman" panose="02020603050405020304" charset="0"/>
          <a:cs typeface="Times New Roman" panose="0202060305040502030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charset="0"/>
          <a:ea typeface="Times New Roman" panose="02020603050405020304" charset="0"/>
          <a:cs typeface="Times New Roman" panose="0202060305040502030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charset="0"/>
          <a:ea typeface="Times New Roman" panose="02020603050405020304" charset="0"/>
          <a:cs typeface="Times New Roman" panose="0202060305040502030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charset="0"/>
          <a:ea typeface="Times New Roman" panose="02020603050405020304" charset="0"/>
          <a:cs typeface="Times New Roman" panose="0202060305040502030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vi-VN" sz="4000" smtClean="0"/>
              <a:t/>
            </a:r>
            <a:br>
              <a:rPr lang="vi-VN" sz="4000" smtClean="0"/>
            </a:br>
            <a:r>
              <a:rPr lang="vi-VN" sz="4000" smtClean="0"/>
              <a:t>Sử dụng classkick</a:t>
            </a:r>
            <a:endParaRPr lang="en-US" sz="40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smtClean="0"/>
              <a:t>Bài 1: Đánh máy</a:t>
            </a:r>
          </a:p>
          <a:p>
            <a:r>
              <a:rPr lang="vi-VN" smtClean="0"/>
              <a:t>Bài 2: Đánh máy</a:t>
            </a:r>
          </a:p>
          <a:p>
            <a:r>
              <a:rPr lang="vi-VN" smtClean="0"/>
              <a:t>Bài 3: Kéo thả và đánh máy</a:t>
            </a:r>
          </a:p>
          <a:p>
            <a:endParaRPr lang="vi-VN"/>
          </a:p>
          <a:p>
            <a:r>
              <a:rPr lang="vi-VN"/>
              <a:t>Sử dụng Quizizz củng cố bài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22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4">
            <a:extLst>
              <a:ext uri="{FF2B5EF4-FFF2-40B4-BE49-F238E27FC236}">
                <a16:creationId xmlns:a16="http://schemas.microsoft.com/office/drawing/2014/main" xmlns="" id="{1D7BF903-E6F8-4C5D-84EC-8C9BF12F5F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72362"/>
            <a:ext cx="10730204" cy="4415460"/>
          </a:xfrm>
          <a:prstGeom prst="rect">
            <a:avLst/>
          </a:prstGeom>
        </p:spPr>
      </p:pic>
      <p:pic>
        <p:nvPicPr>
          <p:cNvPr id="33" name="图片 6">
            <a:extLst>
              <a:ext uri="{FF2B5EF4-FFF2-40B4-BE49-F238E27FC236}">
                <a16:creationId xmlns:a16="http://schemas.microsoft.com/office/drawing/2014/main" xmlns="" id="{5B0CAB89-445F-470E-840C-54C5DA35E9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556" y="-108335"/>
            <a:ext cx="2008444" cy="2003016"/>
          </a:xfrm>
          <a:prstGeom prst="rect">
            <a:avLst/>
          </a:prstGeom>
        </p:spPr>
      </p:pic>
      <p:pic>
        <p:nvPicPr>
          <p:cNvPr id="34" name="图片 8">
            <a:extLst>
              <a:ext uri="{FF2B5EF4-FFF2-40B4-BE49-F238E27FC236}">
                <a16:creationId xmlns:a16="http://schemas.microsoft.com/office/drawing/2014/main" xmlns="" id="{94FBAD47-784A-4C0F-979F-57263443B8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32" y="0"/>
            <a:ext cx="3196801" cy="3211693"/>
          </a:xfrm>
          <a:prstGeom prst="rect">
            <a:avLst/>
          </a:prstGeom>
        </p:spPr>
      </p:pic>
      <p:pic>
        <p:nvPicPr>
          <p:cNvPr id="35" name="图片 15">
            <a:extLst>
              <a:ext uri="{FF2B5EF4-FFF2-40B4-BE49-F238E27FC236}">
                <a16:creationId xmlns:a16="http://schemas.microsoft.com/office/drawing/2014/main" xmlns="" id="{A765284F-11EF-436D-9C9D-7896B801D4D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81"/>
          <a:stretch/>
        </p:blipFill>
        <p:spPr>
          <a:xfrm>
            <a:off x="2035193" y="4761371"/>
            <a:ext cx="885808" cy="640027"/>
          </a:xfrm>
          <a:prstGeom prst="rect">
            <a:avLst/>
          </a:prstGeom>
        </p:spPr>
      </p:pic>
      <p:pic>
        <p:nvPicPr>
          <p:cNvPr id="36" name="图片 17">
            <a:extLst>
              <a:ext uri="{FF2B5EF4-FFF2-40B4-BE49-F238E27FC236}">
                <a16:creationId xmlns:a16="http://schemas.microsoft.com/office/drawing/2014/main" xmlns="" id="{77D7C6D6-7AA4-4EF6-ABAF-743E23FC993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909" y="4333985"/>
            <a:ext cx="2290244" cy="1064313"/>
          </a:xfrm>
          <a:prstGeom prst="rect">
            <a:avLst/>
          </a:prstGeom>
        </p:spPr>
      </p:pic>
      <p:grpSp>
        <p:nvGrpSpPr>
          <p:cNvPr id="37" name="组合 3">
            <a:extLst>
              <a:ext uri="{FF2B5EF4-FFF2-40B4-BE49-F238E27FC236}">
                <a16:creationId xmlns:a16="http://schemas.microsoft.com/office/drawing/2014/main" xmlns="" id="{BC54C152-1D09-4988-AA2C-D57010631322}"/>
              </a:ext>
            </a:extLst>
          </p:cNvPr>
          <p:cNvGrpSpPr/>
          <p:nvPr/>
        </p:nvGrpSpPr>
        <p:grpSpPr>
          <a:xfrm>
            <a:off x="0" y="3698571"/>
            <a:ext cx="12198968" cy="3159429"/>
            <a:chOff x="0" y="3698571"/>
            <a:chExt cx="12198968" cy="3159429"/>
          </a:xfrm>
        </p:grpSpPr>
        <p:pic>
          <p:nvPicPr>
            <p:cNvPr id="38" name="图片 19">
              <a:extLst>
                <a:ext uri="{FF2B5EF4-FFF2-40B4-BE49-F238E27FC236}">
                  <a16:creationId xmlns:a16="http://schemas.microsoft.com/office/drawing/2014/main" xmlns="" id="{6587BE9E-773D-452D-81E2-07211AEE6C1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510" y="5338507"/>
              <a:ext cx="1703070" cy="1446783"/>
            </a:xfrm>
            <a:prstGeom prst="rect">
              <a:avLst/>
            </a:prstGeom>
          </p:spPr>
        </p:pic>
        <p:pic>
          <p:nvPicPr>
            <p:cNvPr id="39" name="图片 20">
              <a:extLst>
                <a:ext uri="{FF2B5EF4-FFF2-40B4-BE49-F238E27FC236}">
                  <a16:creationId xmlns:a16="http://schemas.microsoft.com/office/drawing/2014/main" xmlns="" id="{7F37D3A7-2A2E-4FC7-8760-996DF282E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9189" y="5776804"/>
              <a:ext cx="1066800" cy="906262"/>
            </a:xfrm>
            <a:prstGeom prst="rect">
              <a:avLst/>
            </a:prstGeom>
          </p:spPr>
        </p:pic>
        <p:pic>
          <p:nvPicPr>
            <p:cNvPr id="40" name="图片 21">
              <a:extLst>
                <a:ext uri="{FF2B5EF4-FFF2-40B4-BE49-F238E27FC236}">
                  <a16:creationId xmlns:a16="http://schemas.microsoft.com/office/drawing/2014/main" xmlns="" id="{AC575159-D9FC-41B4-AF27-E7BB990A446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802218" y="5583980"/>
              <a:ext cx="1293782" cy="1099086"/>
            </a:xfrm>
            <a:prstGeom prst="rect">
              <a:avLst/>
            </a:prstGeom>
          </p:spPr>
        </p:pic>
        <p:pic>
          <p:nvPicPr>
            <p:cNvPr id="41" name="图片 22">
              <a:extLst>
                <a:ext uri="{FF2B5EF4-FFF2-40B4-BE49-F238E27FC236}">
                  <a16:creationId xmlns:a16="http://schemas.microsoft.com/office/drawing/2014/main" xmlns="" id="{6B369BAD-0E1E-4C47-9783-7172BAEC4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774018" y="5685077"/>
              <a:ext cx="1056402" cy="897428"/>
            </a:xfrm>
            <a:prstGeom prst="rect">
              <a:avLst/>
            </a:prstGeom>
          </p:spPr>
        </p:pic>
        <p:pic>
          <p:nvPicPr>
            <p:cNvPr id="42" name="图片 13">
              <a:extLst>
                <a:ext uri="{FF2B5EF4-FFF2-40B4-BE49-F238E27FC236}">
                  <a16:creationId xmlns:a16="http://schemas.microsoft.com/office/drawing/2014/main" xmlns="" id="{9DC54091-DCC2-4AD2-8134-50ACEEAD3A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1944" y="3698571"/>
              <a:ext cx="3227024" cy="3086719"/>
            </a:xfrm>
            <a:prstGeom prst="rect">
              <a:avLst/>
            </a:prstGeom>
          </p:spPr>
        </p:pic>
        <p:pic>
          <p:nvPicPr>
            <p:cNvPr id="43" name="图片 23">
              <a:extLst>
                <a:ext uri="{FF2B5EF4-FFF2-40B4-BE49-F238E27FC236}">
                  <a16:creationId xmlns:a16="http://schemas.microsoft.com/office/drawing/2014/main" xmlns="" id="{A3D72380-9D48-4756-AFB0-BB8489517F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2569" b="8666"/>
            <a:stretch/>
          </p:blipFill>
          <p:spPr>
            <a:xfrm>
              <a:off x="0" y="6308726"/>
              <a:ext cx="12192000" cy="549274"/>
            </a:xfrm>
            <a:prstGeom prst="rect">
              <a:avLst/>
            </a:prstGeom>
          </p:spPr>
        </p:pic>
      </p:grpSp>
      <p:pic>
        <p:nvPicPr>
          <p:cNvPr id="44" name="Rita Calypso - Paper Mache">
            <a:hlinkClick r:id="" action="ppaction://media"/>
            <a:extLst>
              <a:ext uri="{FF2B5EF4-FFF2-40B4-BE49-F238E27FC236}">
                <a16:creationId xmlns:a16="http://schemas.microsoft.com/office/drawing/2014/main" xmlns="" id="{F1C8417D-AB61-406B-B21F-44D866442E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266145" y="-497689"/>
            <a:ext cx="609600" cy="609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332664" y="1205340"/>
            <a:ext cx="829368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Chủ đề 5 : </a:t>
            </a:r>
          </a:p>
          <a:p>
            <a:pPr algn="ctr"/>
            <a:r>
              <a:rPr lang="en-US" sz="4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LÀM QUEN VỚI HÌNH </a:t>
            </a:r>
            <a:r>
              <a:rPr lang="en-US" sz="44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endParaRPr lang="en-US" sz="4400" b="1" cap="all" spc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文本框 22">
            <a:extLst>
              <a:ext uri="{FF2B5EF4-FFF2-40B4-BE49-F238E27FC236}">
                <a16:creationId xmlns:a16="http://schemas.microsoft.com/office/drawing/2014/main" xmlns="" id="{8E852256-A333-49D6-ADCD-2215C66790B1}"/>
              </a:ext>
            </a:extLst>
          </p:cNvPr>
          <p:cNvSpPr txBox="1"/>
          <p:nvPr/>
        </p:nvSpPr>
        <p:spPr>
          <a:xfrm>
            <a:off x="1003926" y="3019143"/>
            <a:ext cx="1128456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Bài 25: ĐIỂM, ĐOẠN THẲNG, ĐƯỜNG THẲNG,</a:t>
            </a:r>
          </a:p>
          <a:p>
            <a:pPr algn="ctr"/>
            <a:r>
              <a:rPr lang="en-US" altLang="zh-CN" sz="3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ĐƯỜNG CONG, BA ĐIỂM THẲNG HÀNG</a:t>
            </a:r>
            <a:endParaRPr lang="zh-CN" altLang="en-US" sz="3800" dirty="0">
              <a:solidFill>
                <a:srgbClr val="FF0000"/>
              </a:solidFill>
              <a:latin typeface="Times New Roman" panose="02020603050405020304" pitchFamily="18" charset="0"/>
              <a:ea typeface="思源黑体 CN Bold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18" name="文本框 22">
            <a:extLst>
              <a:ext uri="{FF2B5EF4-FFF2-40B4-BE49-F238E27FC236}">
                <a16:creationId xmlns:a16="http://schemas.microsoft.com/office/drawing/2014/main" xmlns="" id="{8E852256-A333-49D6-ADCD-2215C66790B1}"/>
              </a:ext>
            </a:extLst>
          </p:cNvPr>
          <p:cNvSpPr txBox="1"/>
          <p:nvPr/>
        </p:nvSpPr>
        <p:spPr>
          <a:xfrm>
            <a:off x="5463319" y="4513279"/>
            <a:ext cx="23106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TIẾT 1</a:t>
            </a:r>
            <a:endParaRPr lang="zh-CN" altLang="en-US" sz="5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思源黑体 CN Bold" panose="020B0800000000000000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8025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5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  <p:bldLst>
      <p:bldP spid="2" grpId="0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409997" y="2022663"/>
            <a:ext cx="4263586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vi-V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Times New Roman" panose="02020603050405020304" charset="0"/>
                <a:cs typeface="HP001 4 hang 1 ô ly" panose="020B0603050302020204" charset="0"/>
              </a:rPr>
              <a:t> </a:t>
            </a:r>
            <a:r>
              <a:rPr lang="vi-V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Times New Roman" panose="02020603050405020304" charset="0"/>
                <a:cs typeface="HP001 4 hang 1 ô ly" panose="020B0603050302020204" charset="0"/>
              </a:rPr>
              <a:t>Điểm, đoạn thẳng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0"/>
              <a:ea typeface="Times New Roman" panose="02020603050405020304" charset="0"/>
              <a:cs typeface="HP001 4 hang 1 ô ly" panose="020B060305030202020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93782" y="1359194"/>
            <a:ext cx="3378632" cy="612775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vi-VN" sz="3200" b="1" u="sng" dirty="0" smtClean="0">
                <a:solidFill>
                  <a:prstClr val="black"/>
                </a:solidFill>
                <a:latin typeface="HP001 4 hàng" panose="020B0603050302020204" pitchFamily="34" charset="0"/>
                <a:ea typeface="Times New Roman" panose="02020603050405020304" charset="0"/>
                <a:cs typeface="HP001 4 hang 1 ô ly" panose="020B0603050302020204" charset="0"/>
              </a:rPr>
              <a:t>Toán</a:t>
            </a:r>
            <a:endParaRPr lang="en-US" sz="3200" b="1" u="sng" dirty="0" smtClean="0">
              <a:solidFill>
                <a:prstClr val="black"/>
              </a:solidFill>
              <a:latin typeface="HP001 4 hàng" panose="020B0603050302020204" pitchFamily="34" charset="0"/>
              <a:ea typeface="Times New Roman" panose="02020603050405020304" charset="0"/>
              <a:cs typeface="HP001 4 hang 1 ô ly" panose="020B0603050302020204" charset="0"/>
            </a:endParaRPr>
          </a:p>
        </p:txBody>
      </p:sp>
      <p:sp>
        <p:nvSpPr>
          <p:cNvPr id="2" name="TextBox 9"/>
          <p:cNvSpPr txBox="1"/>
          <p:nvPr/>
        </p:nvSpPr>
        <p:spPr>
          <a:xfrm>
            <a:off x="2225040" y="676736"/>
            <a:ext cx="8154035" cy="612775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Times New Roman" panose="02020603050405020304" charset="0"/>
                <a:cs typeface="HP001 4 hang 1 ô ly" panose="020B0603050302020204" charset="0"/>
              </a:rPr>
              <a:t>Thứ</a:t>
            </a:r>
            <a:r>
              <a:rPr lang="en-US" sz="3200" b="1" dirty="0">
                <a:solidFill>
                  <a:prstClr val="black"/>
                </a:solidFill>
                <a:latin typeface="HP001 4 hàng" panose="020B0603050302020204" pitchFamily="34" charset="0"/>
                <a:ea typeface="Times New Roman" panose="02020603050405020304" charset="0"/>
                <a:cs typeface="HP001 4 hang 1 ô ly" panose="020B0603050302020204" charset="0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HP001 4 hàng" panose="020B0603050302020204" pitchFamily="34" charset="0"/>
                <a:ea typeface="Times New Roman" panose="02020603050405020304" charset="0"/>
                <a:cs typeface="HP001 4 hang 1 ô ly" panose="020B0603050302020204" charset="0"/>
              </a:rPr>
              <a:t>b</a:t>
            </a:r>
            <a:r>
              <a:rPr lang="vi-V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Times New Roman" panose="02020603050405020304" charset="0"/>
                <a:cs typeface="HP001 4 hang 1 ô ly" panose="020B0603050302020204" charset="0"/>
              </a:rPr>
              <a:t>a</a:t>
            </a:r>
            <a:r>
              <a:rPr lang="vi-V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Times New Roman" panose="02020603050405020304" charset="0"/>
                <a:cs typeface="HP001 4 hang 1 ô ly" panose="020B0603050302020204" charset="0"/>
              </a:rPr>
              <a:t>,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Times New Roman" panose="02020603050405020304" charset="0"/>
                <a:cs typeface="HP001 4 hang 1 ô ly" panose="020B0603050302020204" charset="0"/>
              </a:rPr>
              <a:t> ngày 7 tháng </a:t>
            </a:r>
            <a:r>
              <a:rPr lang="vi-V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Times New Roman" panose="02020603050405020304" charset="0"/>
                <a:cs typeface="HP001 4 hang 1 ô ly" panose="020B0603050302020204" charset="0"/>
              </a:rPr>
              <a:t>12</a:t>
            </a:r>
            <a:r>
              <a:rPr lang="en-US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Times New Roman" panose="02020603050405020304" charset="0"/>
                <a:cs typeface="HP001 4 hang 1 ô ly" panose="020B0603050302020204" charset="0"/>
              </a:rPr>
              <a:t> năm 2021</a:t>
            </a:r>
          </a:p>
        </p:txBody>
      </p:sp>
    </p:spTree>
    <p:extLst>
      <p:ext uri="{BB962C8B-B14F-4D97-AF65-F5344CB8AC3E}">
        <p14:creationId xmlns:p14="http://schemas.microsoft.com/office/powerpoint/2010/main" val="688873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9" t="32614" r="21057" b="18145"/>
          <a:stretch/>
        </p:blipFill>
        <p:spPr bwMode="auto">
          <a:xfrm>
            <a:off x="1531675" y="1355107"/>
            <a:ext cx="9590146" cy="4643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1064" y="115126"/>
            <a:ext cx="2451194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603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3490" b="89063" l="32868" r="73309">
                        <a14:foregroundMark x1="66324" y1="65885" x2="66324" y2="65885"/>
                        <a14:foregroundMark x1="64926" y1="65625" x2="64926" y2="65625"/>
                        <a14:foregroundMark x1="65882" y1="65885" x2="65882" y2="65885"/>
                        <a14:foregroundMark x1="65515" y1="65495" x2="65515" y2="65495"/>
                        <a14:foregroundMark x1="65074" y1="64844" x2="65074" y2="64844"/>
                        <a14:foregroundMark x1="64926" y1="64453" x2="64926" y2="64453"/>
                        <a14:foregroundMark x1="64926" y1="64453" x2="64926" y2="64453"/>
                        <a14:foregroundMark x1="65074" y1="64844" x2="65074" y2="64844"/>
                        <a14:foregroundMark x1="65515" y1="66797" x2="65515" y2="667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118" t="45416" r="27176" b="14584"/>
          <a:stretch/>
        </p:blipFill>
        <p:spPr bwMode="auto">
          <a:xfrm>
            <a:off x="3450768" y="581566"/>
            <a:ext cx="7132753" cy="3958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F75BC83-C195-45A6-BA36-9FA130BD4C2A}"/>
              </a:ext>
            </a:extLst>
          </p:cNvPr>
          <p:cNvSpPr txBox="1"/>
          <p:nvPr/>
        </p:nvSpPr>
        <p:spPr>
          <a:xfrm>
            <a:off x="612457" y="4167668"/>
            <a:ext cx="714740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Kể tên các điểm có trong hình vẽ:</a:t>
            </a:r>
            <a:endParaRPr lang="en-US" sz="3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F75BC83-C195-45A6-BA36-9FA130BD4C2A}"/>
              </a:ext>
            </a:extLst>
          </p:cNvPr>
          <p:cNvSpPr txBox="1"/>
          <p:nvPr/>
        </p:nvSpPr>
        <p:spPr>
          <a:xfrm>
            <a:off x="612457" y="4813153"/>
            <a:ext cx="11260304" cy="1478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Kể tên các đoạn thẳng trong hình vẽ: </a:t>
            </a:r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đoạn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thẳng AB, đoạn </a:t>
            </a:r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thẳng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CD.</a:t>
            </a:r>
          </a:p>
        </p:txBody>
      </p:sp>
      <p:sp>
        <p:nvSpPr>
          <p:cNvPr id="8" name="Oval 7"/>
          <p:cNvSpPr/>
          <p:nvPr/>
        </p:nvSpPr>
        <p:spPr>
          <a:xfrm>
            <a:off x="2014323" y="1534673"/>
            <a:ext cx="609600" cy="60960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1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5123" y="420176"/>
            <a:ext cx="2655645" cy="98578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F75BC83-C195-45A6-BA36-9FA130BD4C2A}"/>
              </a:ext>
            </a:extLst>
          </p:cNvPr>
          <p:cNvSpPr txBox="1"/>
          <p:nvPr/>
        </p:nvSpPr>
        <p:spPr>
          <a:xfrm>
            <a:off x="7649029" y="4167668"/>
            <a:ext cx="33011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A, B, C, D, H, G.</a:t>
            </a:r>
          </a:p>
        </p:txBody>
      </p:sp>
    </p:spTree>
    <p:extLst>
      <p:ext uri="{BB962C8B-B14F-4D97-AF65-F5344CB8AC3E}">
        <p14:creationId xmlns:p14="http://schemas.microsoft.com/office/powerpoint/2010/main" val="3003896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59589" y="272366"/>
            <a:ext cx="8579497" cy="609600"/>
            <a:chOff x="228600" y="190500"/>
            <a:chExt cx="8579497" cy="609600"/>
          </a:xfrm>
        </p:grpSpPr>
        <p:sp>
          <p:nvSpPr>
            <p:cNvPr id="4" name="Rounded Rectangle 3"/>
            <p:cNvSpPr/>
            <p:nvPr/>
          </p:nvSpPr>
          <p:spPr>
            <a:xfrm>
              <a:off x="649514" y="228600"/>
              <a:ext cx="8158583" cy="533400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3200" b="1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Kể tên các đoạn thẳng có trong hình vẽ.</a:t>
              </a:r>
              <a:endParaRPr lang="en-US" sz="3200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228600" y="190500"/>
              <a:ext cx="609600" cy="6096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2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23" t="40000" r="55711" b="27823"/>
          <a:stretch/>
        </p:blipFill>
        <p:spPr bwMode="auto">
          <a:xfrm>
            <a:off x="1596587" y="867236"/>
            <a:ext cx="2625213" cy="2353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32" t="40000" r="20941" b="27823"/>
          <a:stretch/>
        </p:blipFill>
        <p:spPr bwMode="auto">
          <a:xfrm>
            <a:off x="6255657" y="996957"/>
            <a:ext cx="4032209" cy="2353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159589" y="3350800"/>
            <a:ext cx="4312297" cy="2324285"/>
          </a:xfrm>
          <a:prstGeom prst="roundRect">
            <a:avLst/>
          </a:prstGeom>
          <a:noFill/>
          <a:ln w="28575">
            <a:solidFill>
              <a:srgbClr val="FFC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F75BC83-C195-45A6-BA36-9FA130BD4C2A}"/>
              </a:ext>
            </a:extLst>
          </p:cNvPr>
          <p:cNvSpPr txBox="1"/>
          <p:nvPr/>
        </p:nvSpPr>
        <p:spPr>
          <a:xfrm>
            <a:off x="1524017" y="3481890"/>
            <a:ext cx="399462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Hình a: </a:t>
            </a:r>
          </a:p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Đoạn </a:t>
            </a:r>
            <a:r>
              <a:rPr lang="en-US" sz="3200" b="1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thẳng</a:t>
            </a:r>
            <a:r>
              <a:rPr lang="en-US" sz="32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32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NM</a:t>
            </a:r>
            <a:r>
              <a:rPr lang="en-US" sz="32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Đoạn </a:t>
            </a:r>
            <a:r>
              <a:rPr lang="en-US" sz="3200" b="1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thẳng</a:t>
            </a:r>
            <a:r>
              <a:rPr lang="en-US" sz="32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32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32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Đoạn </a:t>
            </a:r>
            <a:r>
              <a:rPr lang="en-US" sz="3200" b="1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thẳng</a:t>
            </a:r>
            <a:r>
              <a:rPr lang="en-US" sz="32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P</a:t>
            </a:r>
            <a:r>
              <a:rPr lang="vi-VN" sz="32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32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244351" y="3350800"/>
            <a:ext cx="4312297" cy="2324285"/>
          </a:xfrm>
          <a:prstGeom prst="roundRect">
            <a:avLst/>
          </a:prstGeom>
          <a:noFill/>
          <a:ln w="28575">
            <a:solidFill>
              <a:srgbClr val="FFC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F75BC83-C195-45A6-BA36-9FA130BD4C2A}"/>
              </a:ext>
            </a:extLst>
          </p:cNvPr>
          <p:cNvSpPr txBox="1"/>
          <p:nvPr/>
        </p:nvSpPr>
        <p:spPr>
          <a:xfrm>
            <a:off x="6608779" y="3481890"/>
            <a:ext cx="399462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Hình b: </a:t>
            </a:r>
          </a:p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Đoạn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thẳng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AB. </a:t>
            </a:r>
          </a:p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Đoạn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thẳng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BC.</a:t>
            </a:r>
          </a:p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Đoạn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thẳng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CD.</a:t>
            </a:r>
          </a:p>
        </p:txBody>
      </p:sp>
    </p:spTree>
    <p:extLst>
      <p:ext uri="{BB962C8B-B14F-4D97-AF65-F5344CB8AC3E}">
        <p14:creationId xmlns:p14="http://schemas.microsoft.com/office/powerpoint/2010/main" val="1222791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59589" y="230802"/>
            <a:ext cx="1583611" cy="609600"/>
            <a:chOff x="228600" y="190500"/>
            <a:chExt cx="1583611" cy="609600"/>
          </a:xfrm>
        </p:grpSpPr>
        <p:sp>
          <p:nvSpPr>
            <p:cNvPr id="4" name="Rounded Rectangle 3"/>
            <p:cNvSpPr/>
            <p:nvPr/>
          </p:nvSpPr>
          <p:spPr>
            <a:xfrm>
              <a:off x="649514" y="228600"/>
              <a:ext cx="1162697" cy="533400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3200" b="1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Số?</a:t>
              </a:r>
              <a:endParaRPr lang="en-US" sz="3200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228600" y="190500"/>
              <a:ext cx="609600" cy="6096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3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9870" b="75391" l="66103" r="77868">
                        <a14:foregroundMark x1="70882" y1="58333" x2="73235" y2="578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151" t="50000" r="22117" b="25000"/>
          <a:stretch/>
        </p:blipFill>
        <p:spPr bwMode="auto">
          <a:xfrm>
            <a:off x="10298098" y="2388880"/>
            <a:ext cx="1733855" cy="2086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F75BC83-C195-45A6-BA36-9FA130BD4C2A}"/>
              </a:ext>
            </a:extLst>
          </p:cNvPr>
          <p:cNvSpPr txBox="1"/>
          <p:nvPr/>
        </p:nvSpPr>
        <p:spPr>
          <a:xfrm>
            <a:off x="1233836" y="4475308"/>
            <a:ext cx="7147409" cy="739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Đoạn thẳng AB dài 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 cm.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539981" y="3077941"/>
            <a:ext cx="9480331" cy="893379"/>
            <a:chOff x="3196229" y="3187211"/>
            <a:chExt cx="9480331" cy="893379"/>
          </a:xfrm>
        </p:grpSpPr>
        <p:sp>
          <p:nvSpPr>
            <p:cNvPr id="17" name="Rectangle 16"/>
            <p:cNvSpPr/>
            <p:nvPr/>
          </p:nvSpPr>
          <p:spPr>
            <a:xfrm>
              <a:off x="3196229" y="3187211"/>
              <a:ext cx="9480331" cy="893379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34107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400507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400507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459943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519379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578815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63825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697687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757123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816559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875995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93543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994867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1054303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1113739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1173175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3196229" y="3559300"/>
              <a:ext cx="81381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0 cm</a:t>
              </a:r>
              <a:endParaRPr lang="en-US" sz="2000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863741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1</a:t>
              </a:r>
              <a:endParaRPr lang="en-US" sz="20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40075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2</a:t>
              </a:r>
              <a:endParaRPr lang="en-US" sz="2000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99511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3</a:t>
              </a:r>
              <a:endParaRPr lang="en-US" sz="20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58947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4</a:t>
              </a:r>
              <a:endParaRPr lang="en-US" sz="20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18383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5</a:t>
              </a:r>
              <a:endParaRPr lang="en-US" sz="20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76512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6</a:t>
              </a:r>
              <a:endParaRPr lang="en-US" sz="2000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734641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7</a:t>
              </a:r>
              <a:endParaRPr lang="en-US" sz="20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96691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8</a:t>
              </a:r>
              <a:endParaRPr lang="en-US" sz="2000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9155630" y="3553897"/>
              <a:ext cx="49665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10</a:t>
              </a:r>
              <a:endParaRPr lang="en-US" sz="2000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587410" y="3545596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9</a:t>
              </a:r>
              <a:endParaRPr lang="en-US" sz="2000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9749989" y="3545596"/>
              <a:ext cx="5631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11</a:t>
              </a:r>
              <a:endParaRPr lang="en-US" sz="2000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0344350" y="3553897"/>
              <a:ext cx="5631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12</a:t>
              </a:r>
              <a:endParaRPr lang="en-US" sz="2000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0916496" y="3541364"/>
              <a:ext cx="5722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13</a:t>
              </a:r>
              <a:endParaRPr lang="en-US" sz="2000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1527851" y="3541364"/>
              <a:ext cx="5422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14</a:t>
              </a:r>
              <a:endParaRPr lang="en-US" sz="2000" dirty="0"/>
            </a:p>
          </p:txBody>
        </p:sp>
        <p:cxnSp>
          <p:nvCxnSpPr>
            <p:cNvPr id="49" name="Straight Connector 48"/>
            <p:cNvCxnSpPr/>
            <p:nvPr/>
          </p:nvCxnSpPr>
          <p:spPr>
            <a:xfrm>
              <a:off x="1232611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0" name="TextBox 49"/>
            <p:cNvSpPr txBox="1"/>
            <p:nvPr/>
          </p:nvSpPr>
          <p:spPr>
            <a:xfrm>
              <a:off x="12120674" y="3538245"/>
              <a:ext cx="5422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15</a:t>
              </a:r>
              <a:endParaRPr lang="en-US" sz="2000" dirty="0"/>
            </a:p>
          </p:txBody>
        </p:sp>
      </p:grpSp>
      <p:cxnSp>
        <p:nvCxnSpPr>
          <p:cNvPr id="51" name="Straight Connector 50"/>
          <p:cNvCxnSpPr/>
          <p:nvPr/>
        </p:nvCxnSpPr>
        <p:spPr>
          <a:xfrm>
            <a:off x="755132" y="3002686"/>
            <a:ext cx="2971132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517200" y="2352957"/>
            <a:ext cx="12162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 cm</a:t>
            </a:r>
            <a:endParaRPr lang="en-US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527582" y="2352956"/>
            <a:ext cx="620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19012" y="2352957"/>
            <a:ext cx="620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7F75BC83-C195-45A6-BA36-9FA130BD4C2A}"/>
              </a:ext>
            </a:extLst>
          </p:cNvPr>
          <p:cNvSpPr txBox="1"/>
          <p:nvPr/>
        </p:nvSpPr>
        <p:spPr>
          <a:xfrm>
            <a:off x="1233836" y="1265578"/>
            <a:ext cx="97762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Dùng thước đo độ dài đoạn thẳng (theo mẫu)</a:t>
            </a:r>
            <a:endParaRPr lang="en-US" sz="3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3469" y="1854570"/>
            <a:ext cx="5812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9600" smtClean="0"/>
              <a:t>.</a:t>
            </a:r>
            <a:endParaRPr lang="en-US" sz="9600"/>
          </a:p>
        </p:txBody>
      </p:sp>
      <p:sp>
        <p:nvSpPr>
          <p:cNvPr id="56" name="TextBox 55"/>
          <p:cNvSpPr txBox="1"/>
          <p:nvPr/>
        </p:nvSpPr>
        <p:spPr>
          <a:xfrm>
            <a:off x="3448314" y="1868966"/>
            <a:ext cx="5812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9600" smtClean="0"/>
              <a:t>.</a:t>
            </a:r>
            <a:endParaRPr lang="en-US" sz="9600"/>
          </a:p>
        </p:txBody>
      </p:sp>
    </p:spTree>
    <p:extLst>
      <p:ext uri="{BB962C8B-B14F-4D97-AF65-F5344CB8AC3E}">
        <p14:creationId xmlns:p14="http://schemas.microsoft.com/office/powerpoint/2010/main" val="1056520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52" grpId="0"/>
      <p:bldP spid="53" grpId="0"/>
      <p:bldP spid="54" grpId="0"/>
      <p:bldP spid="5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59589" y="272366"/>
            <a:ext cx="1583611" cy="609600"/>
            <a:chOff x="228600" y="190500"/>
            <a:chExt cx="1583611" cy="609600"/>
          </a:xfrm>
        </p:grpSpPr>
        <p:sp>
          <p:nvSpPr>
            <p:cNvPr id="4" name="Rounded Rectangle 3"/>
            <p:cNvSpPr/>
            <p:nvPr/>
          </p:nvSpPr>
          <p:spPr>
            <a:xfrm>
              <a:off x="649514" y="228600"/>
              <a:ext cx="1162697" cy="533400"/>
            </a:xfrm>
            <a:prstGeom prst="round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3200" b="1" dirty="0" smtClean="0">
                  <a:solidFill>
                    <a:srgbClr val="008000"/>
                  </a:solidFill>
                  <a:latin typeface="Arial" pitchFamily="34" charset="0"/>
                  <a:cs typeface="Arial" pitchFamily="34" charset="0"/>
                </a:rPr>
                <a:t>Số?</a:t>
              </a:r>
              <a:endParaRPr lang="en-US" sz="3200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228600" y="190500"/>
              <a:ext cx="609600" cy="6096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3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F75BC83-C195-45A6-BA36-9FA130BD4C2A}"/>
              </a:ext>
            </a:extLst>
          </p:cNvPr>
          <p:cNvSpPr txBox="1"/>
          <p:nvPr/>
        </p:nvSpPr>
        <p:spPr>
          <a:xfrm>
            <a:off x="227307" y="2785634"/>
            <a:ext cx="714740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Đoạn thẳng MN dài        cm.</a:t>
            </a:r>
            <a:endParaRPr lang="en-US" sz="3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F75BC83-C195-45A6-BA36-9FA130BD4C2A}"/>
              </a:ext>
            </a:extLst>
          </p:cNvPr>
          <p:cNvSpPr txBox="1"/>
          <p:nvPr/>
        </p:nvSpPr>
        <p:spPr>
          <a:xfrm>
            <a:off x="457652" y="5381749"/>
            <a:ext cx="58230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Đoạn thẳng PQ dài         cm.</a:t>
            </a:r>
            <a:endParaRPr lang="en-US" sz="3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282065" y="2864522"/>
            <a:ext cx="640080" cy="64175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399228" y="5476370"/>
            <a:ext cx="640080" cy="64175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374021" y="5456393"/>
            <a:ext cx="640080" cy="641754"/>
          </a:xfrm>
          <a:prstGeom prst="roundRect">
            <a:avLst/>
          </a:prstGeom>
          <a:noFill/>
          <a:ln w="28575"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243062" y="2864522"/>
            <a:ext cx="640080" cy="641754"/>
          </a:xfrm>
          <a:prstGeom prst="roundRect">
            <a:avLst/>
          </a:prstGeom>
          <a:noFill/>
          <a:ln w="28575"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42501" y="1840443"/>
            <a:ext cx="9480331" cy="893379"/>
            <a:chOff x="3196229" y="3187211"/>
            <a:chExt cx="9480331" cy="893379"/>
          </a:xfrm>
        </p:grpSpPr>
        <p:sp>
          <p:nvSpPr>
            <p:cNvPr id="14" name="Rectangle 13"/>
            <p:cNvSpPr/>
            <p:nvPr/>
          </p:nvSpPr>
          <p:spPr>
            <a:xfrm>
              <a:off x="3196229" y="3187211"/>
              <a:ext cx="9480331" cy="893379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34107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400507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400507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459943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19379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578815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63825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697687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757123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816559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875995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93543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994867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1054303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1113739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1173175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3196229" y="3559300"/>
              <a:ext cx="81381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0 cm</a:t>
              </a:r>
              <a:endParaRPr lang="en-US" sz="2000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863741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1</a:t>
              </a:r>
              <a:endParaRPr lang="en-US" sz="2000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40075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2</a:t>
              </a:r>
              <a:endParaRPr lang="en-US" sz="200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99511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3</a:t>
              </a:r>
              <a:endParaRPr lang="en-US" sz="2000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58947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4</a:t>
              </a:r>
              <a:endParaRPr lang="en-US" sz="20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18383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5</a:t>
              </a:r>
              <a:endParaRPr lang="en-US" sz="2000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76512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6</a:t>
              </a:r>
              <a:endParaRPr lang="en-US" sz="20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734641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7</a:t>
              </a:r>
              <a:endParaRPr lang="en-US" sz="20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96691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8</a:t>
              </a:r>
              <a:endParaRPr lang="en-US" sz="20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9155630" y="3553897"/>
              <a:ext cx="49665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10</a:t>
              </a:r>
              <a:endParaRPr lang="en-US" sz="2000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587410" y="3545596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9</a:t>
              </a:r>
              <a:endParaRPr lang="en-US" sz="20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9749989" y="3545596"/>
              <a:ext cx="5631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11</a:t>
              </a:r>
              <a:endParaRPr lang="en-US" sz="2000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0344350" y="3553897"/>
              <a:ext cx="5631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12</a:t>
              </a:r>
              <a:endParaRPr lang="en-US" sz="2000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0916496" y="3541364"/>
              <a:ext cx="5722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13</a:t>
              </a:r>
              <a:endParaRPr lang="en-US" sz="2000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1527851" y="3541364"/>
              <a:ext cx="5422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14</a:t>
              </a:r>
              <a:endParaRPr lang="en-US" sz="2000" dirty="0"/>
            </a:p>
          </p:txBody>
        </p:sp>
        <p:cxnSp>
          <p:nvCxnSpPr>
            <p:cNvPr id="46" name="Straight Connector 45"/>
            <p:cNvCxnSpPr/>
            <p:nvPr/>
          </p:nvCxnSpPr>
          <p:spPr>
            <a:xfrm>
              <a:off x="1232611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7" name="TextBox 46"/>
            <p:cNvSpPr txBox="1"/>
            <p:nvPr/>
          </p:nvSpPr>
          <p:spPr>
            <a:xfrm>
              <a:off x="12120674" y="3538245"/>
              <a:ext cx="5422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15</a:t>
              </a:r>
              <a:endParaRPr lang="en-US" sz="2000" dirty="0"/>
            </a:p>
          </p:txBody>
        </p:sp>
      </p:grpSp>
      <p:cxnSp>
        <p:nvCxnSpPr>
          <p:cNvPr id="48" name="Straight Connector 47"/>
          <p:cNvCxnSpPr/>
          <p:nvPr/>
        </p:nvCxnSpPr>
        <p:spPr>
          <a:xfrm>
            <a:off x="457652" y="1765188"/>
            <a:ext cx="4159852" cy="611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816872" y="1115459"/>
            <a:ext cx="21848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 cm</a:t>
            </a:r>
            <a:endParaRPr lang="en-US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419632" y="1125041"/>
            <a:ext cx="620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21532" y="1115459"/>
            <a:ext cx="620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321316" y="4337435"/>
            <a:ext cx="9480331" cy="912040"/>
            <a:chOff x="3196229" y="3187211"/>
            <a:chExt cx="9480331" cy="912040"/>
          </a:xfrm>
        </p:grpSpPr>
        <p:sp>
          <p:nvSpPr>
            <p:cNvPr id="54" name="Rectangle 53"/>
            <p:cNvSpPr/>
            <p:nvPr/>
          </p:nvSpPr>
          <p:spPr>
            <a:xfrm>
              <a:off x="3196229" y="3205872"/>
              <a:ext cx="9480331" cy="893379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5" name="Straight Connector 54"/>
            <p:cNvCxnSpPr/>
            <p:nvPr/>
          </p:nvCxnSpPr>
          <p:spPr>
            <a:xfrm>
              <a:off x="34107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>
              <a:off x="400507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400507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459943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519379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>
              <a:off x="578815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63825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>
              <a:off x="697687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>
              <a:off x="757123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>
              <a:off x="816559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>
              <a:off x="875995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>
              <a:off x="93543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>
              <a:off x="994867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1054303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>
              <a:off x="1113739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>
              <a:off x="1173175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1" name="TextBox 70"/>
            <p:cNvSpPr txBox="1"/>
            <p:nvPr/>
          </p:nvSpPr>
          <p:spPr>
            <a:xfrm>
              <a:off x="3196229" y="3559300"/>
              <a:ext cx="81381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0 cm</a:t>
              </a:r>
              <a:endParaRPr lang="en-US" sz="2000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3863741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1</a:t>
              </a:r>
              <a:endParaRPr lang="en-US" sz="2000" dirty="0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440075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2</a:t>
              </a:r>
              <a:endParaRPr lang="en-US" sz="2000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99511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3</a:t>
              </a:r>
              <a:endParaRPr lang="en-US" sz="2000" dirty="0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558947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4</a:t>
              </a:r>
              <a:endParaRPr lang="en-US" sz="2000" dirty="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618383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5</a:t>
              </a:r>
              <a:endParaRPr lang="en-US" sz="2000" dirty="0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676512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6</a:t>
              </a:r>
              <a:endParaRPr lang="en-US" sz="2000" dirty="0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734641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7</a:t>
              </a:r>
              <a:endParaRPr lang="en-US" sz="2000" dirty="0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796691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8</a:t>
              </a:r>
              <a:endParaRPr lang="en-US" sz="2000" dirty="0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9155630" y="3553897"/>
              <a:ext cx="49665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10</a:t>
              </a:r>
              <a:endParaRPr lang="en-US" sz="2000" dirty="0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8587410" y="3545596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9</a:t>
              </a:r>
              <a:endParaRPr lang="en-US" sz="2000" dirty="0"/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9749989" y="3545596"/>
              <a:ext cx="5631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11</a:t>
              </a:r>
              <a:endParaRPr lang="en-US" sz="2000" dirty="0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0344350" y="3553897"/>
              <a:ext cx="5631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12</a:t>
              </a:r>
              <a:endParaRPr lang="en-US" sz="2000" dirty="0"/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10916496" y="3541364"/>
              <a:ext cx="5722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13</a:t>
              </a:r>
              <a:endParaRPr lang="en-US" sz="2000" dirty="0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11527851" y="3541364"/>
              <a:ext cx="5422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14</a:t>
              </a:r>
              <a:endParaRPr lang="en-US" sz="2000" dirty="0"/>
            </a:p>
          </p:txBody>
        </p:sp>
        <p:cxnSp>
          <p:nvCxnSpPr>
            <p:cNvPr id="86" name="Straight Connector 85"/>
            <p:cNvCxnSpPr/>
            <p:nvPr/>
          </p:nvCxnSpPr>
          <p:spPr>
            <a:xfrm>
              <a:off x="1232611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7" name="TextBox 86"/>
            <p:cNvSpPr txBox="1"/>
            <p:nvPr/>
          </p:nvSpPr>
          <p:spPr>
            <a:xfrm>
              <a:off x="12120674" y="3538245"/>
              <a:ext cx="5422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15</a:t>
              </a:r>
              <a:endParaRPr lang="en-US" sz="2000" dirty="0"/>
            </a:p>
          </p:txBody>
        </p:sp>
      </p:grpSp>
      <p:cxnSp>
        <p:nvCxnSpPr>
          <p:cNvPr id="88" name="Straight Connector 87"/>
          <p:cNvCxnSpPr/>
          <p:nvPr/>
        </p:nvCxnSpPr>
        <p:spPr>
          <a:xfrm>
            <a:off x="536467" y="4299502"/>
            <a:ext cx="5348572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2212925" y="3612451"/>
            <a:ext cx="1299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 cm</a:t>
            </a:r>
            <a:endParaRPr lang="en-US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5823378" y="3622033"/>
            <a:ext cx="620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374991" y="3612451"/>
            <a:ext cx="620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266093" y="3164916"/>
            <a:ext cx="5812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9600" smtClean="0"/>
              <a:t>.</a:t>
            </a:r>
            <a:endParaRPr lang="en-US" sz="9600"/>
          </a:p>
        </p:txBody>
      </p:sp>
      <p:sp>
        <p:nvSpPr>
          <p:cNvPr id="93" name="TextBox 92"/>
          <p:cNvSpPr txBox="1"/>
          <p:nvPr/>
        </p:nvSpPr>
        <p:spPr>
          <a:xfrm>
            <a:off x="4356216" y="621817"/>
            <a:ext cx="5812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9600" smtClean="0"/>
              <a:t>.</a:t>
            </a:r>
            <a:endParaRPr lang="en-US" sz="9600"/>
          </a:p>
        </p:txBody>
      </p:sp>
      <p:sp>
        <p:nvSpPr>
          <p:cNvPr id="94" name="TextBox 93"/>
          <p:cNvSpPr txBox="1"/>
          <p:nvPr/>
        </p:nvSpPr>
        <p:spPr>
          <a:xfrm>
            <a:off x="5594394" y="3158256"/>
            <a:ext cx="5812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9600" smtClean="0"/>
              <a:t>.</a:t>
            </a:r>
            <a:endParaRPr lang="en-US" sz="9600"/>
          </a:p>
        </p:txBody>
      </p:sp>
      <p:sp>
        <p:nvSpPr>
          <p:cNvPr id="95" name="TextBox 94"/>
          <p:cNvSpPr txBox="1"/>
          <p:nvPr/>
        </p:nvSpPr>
        <p:spPr>
          <a:xfrm>
            <a:off x="179081" y="617259"/>
            <a:ext cx="5812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9600" smtClean="0"/>
              <a:t>.</a:t>
            </a:r>
            <a:endParaRPr lang="en-US" sz="9600"/>
          </a:p>
        </p:txBody>
      </p:sp>
    </p:spTree>
    <p:extLst>
      <p:ext uri="{BB962C8B-B14F-4D97-AF65-F5344CB8AC3E}">
        <p14:creationId xmlns:p14="http://schemas.microsoft.com/office/powerpoint/2010/main" val="3133880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9" grpId="1" animBg="1"/>
      <p:bldP spid="10" grpId="0" animBg="1"/>
      <p:bldP spid="10" grpId="1" animBg="1"/>
      <p:bldP spid="11" grpId="0"/>
      <p:bldP spid="12" grpId="0"/>
      <p:bldP spid="49" grpId="0"/>
      <p:bldP spid="50" grpId="0"/>
      <p:bldP spid="51" grpId="0"/>
      <p:bldP spid="89" grpId="0"/>
      <p:bldP spid="90" grpId="0"/>
      <p:bldP spid="9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4">
            <a:extLst>
              <a:ext uri="{FF2B5EF4-FFF2-40B4-BE49-F238E27FC236}">
                <a16:creationId xmlns:a16="http://schemas.microsoft.com/office/drawing/2014/main" xmlns="" id="{1D7BF903-E6F8-4C5D-84EC-8C9BF12F5F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072362"/>
            <a:ext cx="8077200" cy="4415460"/>
          </a:xfrm>
          <a:prstGeom prst="rect">
            <a:avLst/>
          </a:prstGeom>
        </p:spPr>
      </p:pic>
      <p:pic>
        <p:nvPicPr>
          <p:cNvPr id="33" name="图片 6">
            <a:extLst>
              <a:ext uri="{FF2B5EF4-FFF2-40B4-BE49-F238E27FC236}">
                <a16:creationId xmlns:a16="http://schemas.microsoft.com/office/drawing/2014/main" xmlns="" id="{5B0CAB89-445F-470E-840C-54C5DA35E9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8844" y="368670"/>
            <a:ext cx="2008444" cy="2003016"/>
          </a:xfrm>
          <a:prstGeom prst="rect">
            <a:avLst/>
          </a:prstGeom>
        </p:spPr>
      </p:pic>
      <p:pic>
        <p:nvPicPr>
          <p:cNvPr id="34" name="图片 8">
            <a:extLst>
              <a:ext uri="{FF2B5EF4-FFF2-40B4-BE49-F238E27FC236}">
                <a16:creationId xmlns:a16="http://schemas.microsoft.com/office/drawing/2014/main" xmlns="" id="{94FBAD47-784A-4C0F-979F-57263443B8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32" y="0"/>
            <a:ext cx="3771793" cy="3789363"/>
          </a:xfrm>
          <a:prstGeom prst="rect">
            <a:avLst/>
          </a:prstGeom>
        </p:spPr>
      </p:pic>
      <p:pic>
        <p:nvPicPr>
          <p:cNvPr id="35" name="图片 15">
            <a:extLst>
              <a:ext uri="{FF2B5EF4-FFF2-40B4-BE49-F238E27FC236}">
                <a16:creationId xmlns:a16="http://schemas.microsoft.com/office/drawing/2014/main" xmlns="" id="{A765284F-11EF-436D-9C9D-7896B801D4D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81"/>
          <a:stretch/>
        </p:blipFill>
        <p:spPr>
          <a:xfrm>
            <a:off x="2035193" y="4761371"/>
            <a:ext cx="885808" cy="640027"/>
          </a:xfrm>
          <a:prstGeom prst="rect">
            <a:avLst/>
          </a:prstGeom>
        </p:spPr>
      </p:pic>
      <p:pic>
        <p:nvPicPr>
          <p:cNvPr id="36" name="图片 17">
            <a:extLst>
              <a:ext uri="{FF2B5EF4-FFF2-40B4-BE49-F238E27FC236}">
                <a16:creationId xmlns:a16="http://schemas.microsoft.com/office/drawing/2014/main" xmlns="" id="{77D7C6D6-7AA4-4EF6-ABAF-743E23FC993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909" y="4333985"/>
            <a:ext cx="2290244" cy="1064313"/>
          </a:xfrm>
          <a:prstGeom prst="rect">
            <a:avLst/>
          </a:prstGeom>
        </p:spPr>
      </p:pic>
      <p:grpSp>
        <p:nvGrpSpPr>
          <p:cNvPr id="37" name="组合 3">
            <a:extLst>
              <a:ext uri="{FF2B5EF4-FFF2-40B4-BE49-F238E27FC236}">
                <a16:creationId xmlns:a16="http://schemas.microsoft.com/office/drawing/2014/main" xmlns="" id="{BC54C152-1D09-4988-AA2C-D57010631322}"/>
              </a:ext>
            </a:extLst>
          </p:cNvPr>
          <p:cNvGrpSpPr/>
          <p:nvPr/>
        </p:nvGrpSpPr>
        <p:grpSpPr>
          <a:xfrm>
            <a:off x="0" y="3698571"/>
            <a:ext cx="12198968" cy="3159429"/>
            <a:chOff x="0" y="3698571"/>
            <a:chExt cx="12198968" cy="3159429"/>
          </a:xfrm>
        </p:grpSpPr>
        <p:pic>
          <p:nvPicPr>
            <p:cNvPr id="38" name="图片 19">
              <a:extLst>
                <a:ext uri="{FF2B5EF4-FFF2-40B4-BE49-F238E27FC236}">
                  <a16:creationId xmlns:a16="http://schemas.microsoft.com/office/drawing/2014/main" xmlns="" id="{6587BE9E-773D-452D-81E2-07211AEE6C1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510" y="5338507"/>
              <a:ext cx="1703070" cy="1446783"/>
            </a:xfrm>
            <a:prstGeom prst="rect">
              <a:avLst/>
            </a:prstGeom>
          </p:spPr>
        </p:pic>
        <p:pic>
          <p:nvPicPr>
            <p:cNvPr id="39" name="图片 20">
              <a:extLst>
                <a:ext uri="{FF2B5EF4-FFF2-40B4-BE49-F238E27FC236}">
                  <a16:creationId xmlns:a16="http://schemas.microsoft.com/office/drawing/2014/main" xmlns="" id="{7F37D3A7-2A2E-4FC7-8760-996DF282E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9189" y="5776804"/>
              <a:ext cx="1066800" cy="906262"/>
            </a:xfrm>
            <a:prstGeom prst="rect">
              <a:avLst/>
            </a:prstGeom>
          </p:spPr>
        </p:pic>
        <p:pic>
          <p:nvPicPr>
            <p:cNvPr id="40" name="图片 21">
              <a:extLst>
                <a:ext uri="{FF2B5EF4-FFF2-40B4-BE49-F238E27FC236}">
                  <a16:creationId xmlns:a16="http://schemas.microsoft.com/office/drawing/2014/main" xmlns="" id="{AC575159-D9FC-41B4-AF27-E7BB990A446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802218" y="5583980"/>
              <a:ext cx="1293782" cy="1099086"/>
            </a:xfrm>
            <a:prstGeom prst="rect">
              <a:avLst/>
            </a:prstGeom>
          </p:spPr>
        </p:pic>
        <p:pic>
          <p:nvPicPr>
            <p:cNvPr id="41" name="图片 22">
              <a:extLst>
                <a:ext uri="{FF2B5EF4-FFF2-40B4-BE49-F238E27FC236}">
                  <a16:creationId xmlns:a16="http://schemas.microsoft.com/office/drawing/2014/main" xmlns="" id="{6B369BAD-0E1E-4C47-9783-7172BAEC4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774018" y="5685077"/>
              <a:ext cx="1056402" cy="897428"/>
            </a:xfrm>
            <a:prstGeom prst="rect">
              <a:avLst/>
            </a:prstGeom>
          </p:spPr>
        </p:pic>
        <p:pic>
          <p:nvPicPr>
            <p:cNvPr id="42" name="图片 13">
              <a:extLst>
                <a:ext uri="{FF2B5EF4-FFF2-40B4-BE49-F238E27FC236}">
                  <a16:creationId xmlns:a16="http://schemas.microsoft.com/office/drawing/2014/main" xmlns="" id="{9DC54091-DCC2-4AD2-8134-50ACEEAD3A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1944" y="3698571"/>
              <a:ext cx="3227024" cy="3086719"/>
            </a:xfrm>
            <a:prstGeom prst="rect">
              <a:avLst/>
            </a:prstGeom>
          </p:spPr>
        </p:pic>
        <p:pic>
          <p:nvPicPr>
            <p:cNvPr id="43" name="图片 23">
              <a:extLst>
                <a:ext uri="{FF2B5EF4-FFF2-40B4-BE49-F238E27FC236}">
                  <a16:creationId xmlns:a16="http://schemas.microsoft.com/office/drawing/2014/main" xmlns="" id="{A3D72380-9D48-4756-AFB0-BB8489517F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2569" b="8666"/>
            <a:stretch/>
          </p:blipFill>
          <p:spPr>
            <a:xfrm>
              <a:off x="0" y="6308726"/>
              <a:ext cx="12192000" cy="549274"/>
            </a:xfrm>
            <a:prstGeom prst="rect">
              <a:avLst/>
            </a:prstGeom>
          </p:spPr>
        </p:pic>
      </p:grpSp>
      <p:pic>
        <p:nvPicPr>
          <p:cNvPr id="44" name="Rita Calypso - Paper Mache">
            <a:hlinkClick r:id="" action="ppaction://media"/>
            <a:extLst>
              <a:ext uri="{FF2B5EF4-FFF2-40B4-BE49-F238E27FC236}">
                <a16:creationId xmlns:a16="http://schemas.microsoft.com/office/drawing/2014/main" xmlns="" id="{F1C8417D-AB61-406B-B21F-44D866442E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266145" y="-497689"/>
            <a:ext cx="609600" cy="6096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05C553B-76D6-40C2-9444-290FF0CAAE6A}"/>
              </a:ext>
            </a:extLst>
          </p:cNvPr>
          <p:cNvSpPr txBox="1"/>
          <p:nvPr/>
        </p:nvSpPr>
        <p:spPr>
          <a:xfrm>
            <a:off x="2279189" y="2495262"/>
            <a:ext cx="76331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Tạm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biệt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hẹn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gặp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lại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vào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tiết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sau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820269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4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  <p:bldLst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Times New Roman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677</TotalTime>
  <Words>281</Words>
  <Application>Microsoft Office PowerPoint</Application>
  <PresentationFormat>Custom</PresentationFormat>
  <Paragraphs>105</Paragraphs>
  <Slides>9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Office Theme</vt:lpstr>
      <vt:lpstr>2_Office Theme</vt:lpstr>
      <vt:lpstr>3_Office Theme</vt:lpstr>
      <vt:lpstr> Sử dụng classkick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OSAKA</cp:lastModifiedBy>
  <cp:revision>195</cp:revision>
  <dcterms:created xsi:type="dcterms:W3CDTF">2021-05-29T04:05:18Z</dcterms:created>
  <dcterms:modified xsi:type="dcterms:W3CDTF">2021-12-06T16:02:47Z</dcterms:modified>
</cp:coreProperties>
</file>