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9"/>
  </p:notesMasterIdLst>
  <p:sldIdLst>
    <p:sldId id="268" r:id="rId3"/>
    <p:sldId id="275" r:id="rId4"/>
    <p:sldId id="264" r:id="rId5"/>
    <p:sldId id="299" r:id="rId6"/>
    <p:sldId id="323" r:id="rId7"/>
    <p:sldId id="32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106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25: Ôn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endParaRPr lang="en-US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7831" y="126339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87B18-481F-4BF2-8D1A-BD953C4188C9}"/>
              </a:ext>
            </a:extLst>
          </p:cNvPr>
          <p:cNvSpPr txBox="1"/>
          <p:nvPr/>
        </p:nvSpPr>
        <p:spPr>
          <a:xfrm>
            <a:off x="457199" y="662272"/>
            <a:ext cx="8005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57A1EC-B5DD-45A8-9C15-4F55ABE73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2133600"/>
            <a:ext cx="7910081" cy="216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181163-DDDC-49D7-A3D5-09560A697A71}"/>
              </a:ext>
            </a:extLst>
          </p:cNvPr>
          <p:cNvSpPr txBox="1"/>
          <p:nvPr/>
        </p:nvSpPr>
        <p:spPr>
          <a:xfrm>
            <a:off x="2803150" y="2286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0D392B-9792-4BA5-BEAE-B7801CEB9512}"/>
              </a:ext>
            </a:extLst>
          </p:cNvPr>
          <p:cNvSpPr txBox="1"/>
          <p:nvPr/>
        </p:nvSpPr>
        <p:spPr>
          <a:xfrm>
            <a:off x="6019800" y="1169332"/>
            <a:ext cx="23322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6E010-B561-4BDF-9A06-A99143B8CD9E}"/>
              </a:ext>
            </a:extLst>
          </p:cNvPr>
          <p:cNvSpPr txBox="1"/>
          <p:nvPr/>
        </p:nvSpPr>
        <p:spPr>
          <a:xfrm>
            <a:off x="533400" y="892334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DB4FFF-6EB2-4C5A-BDC7-024910279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008" y="1657571"/>
            <a:ext cx="5164694" cy="391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3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85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1662</TotalTime>
  <Words>105</Words>
  <Application>Microsoft Office PowerPoint</Application>
  <PresentationFormat>On-screen Show (4:3)</PresentationFormat>
  <Paragraphs>15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140</cp:revision>
  <dcterms:created xsi:type="dcterms:W3CDTF">2020-08-08T13:30:12Z</dcterms:created>
  <dcterms:modified xsi:type="dcterms:W3CDTF">2020-08-28T03:49:57Z</dcterms:modified>
</cp:coreProperties>
</file>