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61" r:id="rId5"/>
    <p:sldId id="268" r:id="rId6"/>
    <p:sldId id="264" r:id="rId7"/>
    <p:sldId id="265" r:id="rId8"/>
    <p:sldId id="266" r:id="rId9"/>
    <p:sldId id="267" r:id="rId10"/>
    <p:sldId id="258" r:id="rId11"/>
    <p:sldId id="269" r:id="rId12"/>
    <p:sldId id="259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BE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32" autoAdjust="0"/>
    <p:restoredTop sz="94660"/>
  </p:normalViewPr>
  <p:slideViewPr>
    <p:cSldViewPr snapToGrid="0">
      <p:cViewPr>
        <p:scale>
          <a:sx n="66" d="100"/>
          <a:sy n="66" d="100"/>
        </p:scale>
        <p:origin x="-588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42F129-90FF-4ADA-94A2-CDCEF5533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7DB60E8-E50A-4E3F-8DE7-6DA702B78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36C152-481F-4A03-9437-E6E65AB1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DCC40E8-0DA8-42C3-B0B6-DE0904F46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F6C3AC-82B1-487D-BB5F-6B5D471A0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23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729BFA-19C0-45A0-8F31-D00C747AD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084C848-7F9E-48BA-A087-12DD686D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1382BC-525E-4BD5-8EE2-0767AFC3B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13517-C97F-4DED-87F6-A477E850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1A8AFCD-8EB7-4E89-9483-D3C2239D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36FB53A-9F17-42C4-BB39-0D97254051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762A8B0-01FF-4A8E-B113-481925311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9713C-F0D9-48AB-96B0-BDE279F4D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92071-94F3-49E9-A3F1-EFFDCE9AE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296D22C-55D5-4EE2-A84D-5EB19DF3C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1A09E0-5B13-4AF1-9043-4909F788F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455E395-1BDB-4D6B-B9CB-BD020D531F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7F7379-4ED8-4764-919B-8DB61A04F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4AAB636-E17B-4920-AE8F-39925D075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B320DD-672E-4C7C-8306-FBF89858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7B1DBC2-D00C-49ED-91B5-CEC46212C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2FA47C-8844-4976-941C-310347EEF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1DBBBB-AA5A-43A6-95E2-CA1CC5DBD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D55BED3-CA2B-47DC-AA0B-F1B294751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65BAD4-9331-4E2C-BCBB-F9D88C51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7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199B3F-1C80-4C45-BB1E-90CE559E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2638D5A-7841-4F56-8C21-26BFE559D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E30F4B-1225-475F-A7A7-56F73044F7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B950CB3-C0D9-4F40-A5FD-42F7E5481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FEE7E79-A2DD-41F2-99B0-C9739066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F0F8266-90A3-4FA6-9DFC-A38B77F63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6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B3B7E4-2452-4ED7-8B9B-2E40A80A0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8FE3C08-0FF0-46B7-A3DE-D4BB3E355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8517F0E-8081-4430-ABDF-F65E7EA27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41EB69E1-0BAA-44E8-85C5-17ECE8800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CF305E8-BE40-4715-BB97-EFA7255EDA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30D0EC4-2D7E-4FF8-87E4-7F53C396C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8064591-DF8F-4668-A38A-53D818C54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76EEB9C-08D7-4720-A16F-C6639FC09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33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C45687-CD34-4180-88A2-82C25321F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90FC129-A615-41B3-9096-91ACFC55E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17F5ED7-5E09-4094-B9D5-40900AE96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EBBCDE6-0BC8-4BE5-9C51-56B65C67D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27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39D04B3-6995-4FA2-8A50-2BC4BA10F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50A70B7-2D5F-46E9-875F-E79C10E9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D4A25AA-4104-4E4A-A3D4-9ACBC95F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45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4ED6C0C-D32A-4F84-B0B3-F2C668F2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698DB60-57E8-4760-A905-FAE26B492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13EE6F7-94F2-4FE0-9B5E-6D38171CC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419B945-359C-4D18-816B-1FEE30434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12714AE-0D85-4D73-A53E-695D1308C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A4D5542-95F7-4313-A897-29D307F6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04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829C2-58CB-4F8F-9EC9-AF03FD948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F584F3A-F544-43DE-A09F-E4ED0CB10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446C6DE-FA30-4B41-898C-484A4A376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F6676153-BA8A-4BBA-9949-155A1421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DF939C-0BEA-4A43-A241-856BDD077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F4B2F75-4F98-483D-B406-D6BECD043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5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419E313-2E26-47CF-997A-3ADBF2E6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90D067-DE00-4DD2-BC6D-EB306805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6FBFBD-22BA-4A07-ABF9-ECDB4653FF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AA279F8-3BAE-4A0F-90AA-66878A6D5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2605B1B-2B80-4223-AA9B-F516A6FC3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66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17.png"/><Relationship Id="rId7" Type="http://schemas.openxmlformats.org/officeDocument/2006/relationships/image" Target="../media/image22.emf"/><Relationship Id="rId12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11" Type="http://schemas.openxmlformats.org/officeDocument/2006/relationships/image" Target="../media/image15.png"/><Relationship Id="rId5" Type="http://schemas.openxmlformats.org/officeDocument/2006/relationships/image" Target="../media/image8.svg"/><Relationship Id="rId15" Type="http://schemas.openxmlformats.org/officeDocument/2006/relationships/image" Target="../media/image19.png"/><Relationship Id="rId10" Type="http://schemas.microsoft.com/office/2007/relationships/hdphoto" Target="../media/hdphoto2.wdp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openxmlformats.org/officeDocument/2006/relationships/image" Target="../media/image22.emf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7.png"/><Relationship Id="rId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image" Target="../media/image23.emf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25.png"/><Relationship Id="rId7" Type="http://schemas.openxmlformats.org/officeDocument/2006/relationships/image" Target="../media/image22.e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0069DF7-3FD6-40F6-88CB-392BBF5D68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5" t="6251" r="11826" b="80605"/>
          <a:stretch/>
        </p:blipFill>
        <p:spPr>
          <a:xfrm>
            <a:off x="2443075" y="1143538"/>
            <a:ext cx="8210550" cy="1736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" name="Straight Connector 2"/>
          <p:cNvCxnSpPr/>
          <p:nvPr/>
        </p:nvCxnSpPr>
        <p:spPr>
          <a:xfrm>
            <a:off x="5006289" y="1827568"/>
            <a:ext cx="3025130" cy="1"/>
          </a:xfrm>
          <a:prstGeom prst="line">
            <a:avLst/>
          </a:prstGeom>
          <a:ln w="57150">
            <a:solidFill>
              <a:schemeClr val="accent1"/>
            </a:solidFill>
          </a:ln>
          <a:effectLst>
            <a:glow rad="139700">
              <a:srgbClr val="92D050">
                <a:alpha val="40000"/>
              </a:srgbClr>
            </a:glow>
          </a:effectLst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62200" y="5263528"/>
            <a:ext cx="9237686" cy="823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US" altLang="zh-CN" sz="3600" spc="300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Giáo</a:t>
            </a:r>
            <a:r>
              <a:rPr lang="en-US" altLang="zh-CN" sz="3600" spc="300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spc="300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viên</a:t>
            </a:r>
            <a:r>
              <a:rPr lang="en-US" altLang="zh-CN" sz="3600" spc="300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 : </a:t>
            </a:r>
            <a:r>
              <a:rPr lang="en-US" altLang="zh-CN" sz="3600" spc="300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Nguyễn</a:t>
            </a:r>
            <a:r>
              <a:rPr lang="en-US" altLang="zh-CN" sz="3600" spc="300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spc="300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Thị</a:t>
            </a:r>
            <a:r>
              <a:rPr lang="en-US" altLang="zh-CN" sz="3600" spc="300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spc="300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Phương</a:t>
            </a:r>
            <a:r>
              <a:rPr lang="en-US" altLang="zh-CN" sz="3600" spc="300" dirty="0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3600" spc="300" dirty="0" err="1" smtClean="0">
                <a:solidFill>
                  <a:srgbClr val="FF0000"/>
                </a:solidFill>
                <a:latin typeface="Times New Roman" pitchFamily="18" charset="0"/>
                <a:ea typeface="Arial-Rounded" pitchFamily="34" charset="0"/>
                <a:cs typeface="Times New Roman" pitchFamily="18" charset="0"/>
                <a:sym typeface="Arial" panose="020B0604020202020204" pitchFamily="34" charset="0"/>
              </a:rPr>
              <a:t>Thảo</a:t>
            </a:r>
            <a:endParaRPr lang="zh-CN" altLang="en-US" sz="3600" dirty="0">
              <a:solidFill>
                <a:srgbClr val="FF0000"/>
              </a:solidFill>
              <a:latin typeface="Times New Roman" pitchFamily="18" charset="0"/>
              <a:ea typeface="Arial-Rounded" pitchFamily="34" charset="0"/>
              <a:cs typeface="Times New Roman" pitchFamily="18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976" y="2256502"/>
            <a:ext cx="4895850" cy="436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4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 descr="Checkmark">
            <a:extLst>
              <a:ext uri="{FF2B5EF4-FFF2-40B4-BE49-F238E27FC236}">
                <a16:creationId xmlns="" xmlns:a16="http://schemas.microsoft.com/office/drawing/2014/main" id="{CD8409B5-6EEA-49DB-81D4-3B9A7E684A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44023" y="1721190"/>
            <a:ext cx="542689" cy="542689"/>
          </a:xfrm>
          <a:prstGeom prst="rect">
            <a:avLst/>
          </a:prstGeom>
        </p:spPr>
      </p:pic>
      <p:grpSp>
        <p:nvGrpSpPr>
          <p:cNvPr id="16" name="组合 2">
            <a:extLst>
              <a:ext uri="{FF2B5EF4-FFF2-40B4-BE49-F238E27FC236}">
                <a16:creationId xmlns="" xmlns:a16="http://schemas.microsoft.com/office/drawing/2014/main" id="{C6BC561B-D77D-4948-AA3D-2C87A89EB638}"/>
              </a:ext>
            </a:extLst>
          </p:cNvPr>
          <p:cNvGrpSpPr/>
          <p:nvPr/>
        </p:nvGrpSpPr>
        <p:grpSpPr>
          <a:xfrm>
            <a:off x="1352574" y="76460"/>
            <a:ext cx="7711913" cy="1235505"/>
            <a:chOff x="1039587" y="171050"/>
            <a:chExt cx="7064827" cy="4541177"/>
          </a:xfrm>
        </p:grpSpPr>
        <p:pic>
          <p:nvPicPr>
            <p:cNvPr id="18" name="图片 11">
              <a:extLst>
                <a:ext uri="{FF2B5EF4-FFF2-40B4-BE49-F238E27FC236}">
                  <a16:creationId xmlns="" xmlns:a16="http://schemas.microsoft.com/office/drawing/2014/main" id="{E81FA9FC-9EC4-42FF-B7EE-5F4B7DAF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89416" y="185370"/>
              <a:ext cx="317376" cy="611546"/>
            </a:xfrm>
            <a:prstGeom prst="rect">
              <a:avLst/>
            </a:prstGeom>
          </p:spPr>
        </p:pic>
        <p:pic>
          <p:nvPicPr>
            <p:cNvPr id="19" name="图片 9">
              <a:extLst>
                <a:ext uri="{FF2B5EF4-FFF2-40B4-BE49-F238E27FC236}">
                  <a16:creationId xmlns="" xmlns:a16="http://schemas.microsoft.com/office/drawing/2014/main" id="{6F7A31C0-76D3-4986-8635-1B44EDA6C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50315" y="185370"/>
              <a:ext cx="317376" cy="611546"/>
            </a:xfrm>
            <a:prstGeom prst="rect">
              <a:avLst/>
            </a:prstGeom>
          </p:spPr>
        </p:pic>
        <p:pic>
          <p:nvPicPr>
            <p:cNvPr id="20" name="图片 5">
              <a:extLst>
                <a:ext uri="{FF2B5EF4-FFF2-40B4-BE49-F238E27FC236}">
                  <a16:creationId xmlns="" xmlns:a16="http://schemas.microsoft.com/office/drawing/2014/main" id="{DC8B94CC-3D27-46E6-A6B8-73D71DFB0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9587" y="431273"/>
              <a:ext cx="7064827" cy="4280954"/>
            </a:xfrm>
            <a:prstGeom prst="rect">
              <a:avLst/>
            </a:prstGeom>
          </p:spPr>
        </p:pic>
        <p:pic>
          <p:nvPicPr>
            <p:cNvPr id="21" name="图片 8">
              <a:extLst>
                <a:ext uri="{FF2B5EF4-FFF2-40B4-BE49-F238E27FC236}">
                  <a16:creationId xmlns="" xmlns:a16="http://schemas.microsoft.com/office/drawing/2014/main" id="{C7818E87-568E-4A42-9E63-32688F449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95264" y="171050"/>
              <a:ext cx="310101" cy="585762"/>
            </a:xfrm>
            <a:prstGeom prst="rect">
              <a:avLst/>
            </a:prstGeom>
          </p:spPr>
        </p:pic>
        <p:pic>
          <p:nvPicPr>
            <p:cNvPr id="22" name="图片 12">
              <a:extLst>
                <a:ext uri="{FF2B5EF4-FFF2-40B4-BE49-F238E27FC236}">
                  <a16:creationId xmlns="" xmlns:a16="http://schemas.microsoft.com/office/drawing/2014/main" id="{53AD921E-11B5-43B7-A826-76C8BF424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34365" y="171050"/>
              <a:ext cx="310101" cy="585762"/>
            </a:xfrm>
            <a:prstGeom prst="rect">
              <a:avLst/>
            </a:prstGeom>
          </p:spPr>
        </p:pic>
      </p:grpSp>
      <p:sp>
        <p:nvSpPr>
          <p:cNvPr id="23" name="TextBox 22"/>
          <p:cNvSpPr txBox="1"/>
          <p:nvPr/>
        </p:nvSpPr>
        <p:spPr>
          <a:xfrm>
            <a:off x="0" y="390726"/>
            <a:ext cx="10369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chơi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nhất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?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979" b="26380" l="15272" r="78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13930" r="13666" b="73931"/>
          <a:stretch/>
        </p:blipFill>
        <p:spPr>
          <a:xfrm>
            <a:off x="1596333" y="1273062"/>
            <a:ext cx="7931706" cy="126476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837" b="45361" l="16135" r="461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30447" r="50000" b="55622"/>
          <a:stretch/>
        </p:blipFill>
        <p:spPr>
          <a:xfrm>
            <a:off x="96143" y="2531523"/>
            <a:ext cx="3680263" cy="11444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201" b="46149" l="58671" r="88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73" t="30845" r="7466" b="55224"/>
          <a:stretch/>
        </p:blipFill>
        <p:spPr>
          <a:xfrm>
            <a:off x="6417013" y="2512076"/>
            <a:ext cx="3461580" cy="11778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366" b="64099" l="55565" r="91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29" t="52222" r="7466" b="35870"/>
          <a:stretch/>
        </p:blipFill>
        <p:spPr>
          <a:xfrm>
            <a:off x="6508840" y="3336573"/>
            <a:ext cx="3774838" cy="15305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1304" b="64645" l="15272" r="563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50000" r="43412" b="36069"/>
          <a:stretch/>
        </p:blipFill>
        <p:spPr>
          <a:xfrm>
            <a:off x="295834" y="3742239"/>
            <a:ext cx="3650937" cy="96484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7314" b="88175" l="16221" r="48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78" t="67166" r="47574" b="12983"/>
          <a:stretch/>
        </p:blipFill>
        <p:spPr>
          <a:xfrm>
            <a:off x="785247" y="4528848"/>
            <a:ext cx="3359222" cy="223296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0638005" y="1676343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327798" y="2873476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10642169" y="2920052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5355577" y="3753418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0638006" y="4074698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/>
          <p:cNvSpPr/>
          <p:nvPr/>
        </p:nvSpPr>
        <p:spPr>
          <a:xfrm>
            <a:off x="5355577" y="5645329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9386821" y="1789043"/>
            <a:ext cx="1178615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11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946771" y="5709729"/>
            <a:ext cx="1169084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5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459390" y="4277056"/>
            <a:ext cx="1061241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459391" y="3048854"/>
            <a:ext cx="1105045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941282" y="3887307"/>
            <a:ext cx="1205522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7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924225" y="2930052"/>
            <a:ext cx="1212073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8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">
            <a:extLst>
              <a:ext uri="{FF2B5EF4-FFF2-40B4-BE49-F238E27FC236}">
                <a16:creationId xmlns="" xmlns:a16="http://schemas.microsoft.com/office/drawing/2014/main" id="{C6BC561B-D77D-4948-AA3D-2C87A89EB638}"/>
              </a:ext>
            </a:extLst>
          </p:cNvPr>
          <p:cNvGrpSpPr/>
          <p:nvPr/>
        </p:nvGrpSpPr>
        <p:grpSpPr>
          <a:xfrm>
            <a:off x="662609" y="76460"/>
            <a:ext cx="9210261" cy="1235505"/>
            <a:chOff x="1039587" y="171050"/>
            <a:chExt cx="7064827" cy="4541177"/>
          </a:xfrm>
        </p:grpSpPr>
        <p:pic>
          <p:nvPicPr>
            <p:cNvPr id="5" name="图片 11">
              <a:extLst>
                <a:ext uri="{FF2B5EF4-FFF2-40B4-BE49-F238E27FC236}">
                  <a16:creationId xmlns="" xmlns:a16="http://schemas.microsoft.com/office/drawing/2014/main" id="{E81FA9FC-9EC4-42FF-B7EE-5F4B7DAF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9416" y="185370"/>
              <a:ext cx="317376" cy="611546"/>
            </a:xfrm>
            <a:prstGeom prst="rect">
              <a:avLst/>
            </a:prstGeom>
          </p:spPr>
        </p:pic>
        <p:pic>
          <p:nvPicPr>
            <p:cNvPr id="6" name="图片 9">
              <a:extLst>
                <a:ext uri="{FF2B5EF4-FFF2-40B4-BE49-F238E27FC236}">
                  <a16:creationId xmlns="" xmlns:a16="http://schemas.microsoft.com/office/drawing/2014/main" id="{6F7A31C0-76D3-4986-8635-1B44EDA6C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0315" y="185370"/>
              <a:ext cx="317376" cy="611546"/>
            </a:xfrm>
            <a:prstGeom prst="rect">
              <a:avLst/>
            </a:prstGeom>
          </p:spPr>
        </p:pic>
        <p:pic>
          <p:nvPicPr>
            <p:cNvPr id="7" name="图片 5">
              <a:extLst>
                <a:ext uri="{FF2B5EF4-FFF2-40B4-BE49-F238E27FC236}">
                  <a16:creationId xmlns="" xmlns:a16="http://schemas.microsoft.com/office/drawing/2014/main" id="{DC8B94CC-3D27-46E6-A6B8-73D71DFB0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9587" y="431273"/>
              <a:ext cx="7064827" cy="4280954"/>
            </a:xfrm>
            <a:prstGeom prst="rect">
              <a:avLst/>
            </a:prstGeom>
          </p:spPr>
        </p:pic>
        <p:pic>
          <p:nvPicPr>
            <p:cNvPr id="8" name="图片 8">
              <a:extLst>
                <a:ext uri="{FF2B5EF4-FFF2-40B4-BE49-F238E27FC236}">
                  <a16:creationId xmlns="" xmlns:a16="http://schemas.microsoft.com/office/drawing/2014/main" id="{C7818E87-568E-4A42-9E63-32688F449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5264" y="171050"/>
              <a:ext cx="310101" cy="585762"/>
            </a:xfrm>
            <a:prstGeom prst="rect">
              <a:avLst/>
            </a:prstGeom>
          </p:spPr>
        </p:pic>
        <p:pic>
          <p:nvPicPr>
            <p:cNvPr id="9" name="图片 12">
              <a:extLst>
                <a:ext uri="{FF2B5EF4-FFF2-40B4-BE49-F238E27FC236}">
                  <a16:creationId xmlns="" xmlns:a16="http://schemas.microsoft.com/office/drawing/2014/main" id="{53AD921E-11B5-43B7-A826-76C8BF424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34365" y="171050"/>
              <a:ext cx="310101" cy="585762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0" y="390726"/>
            <a:ext cx="10369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bao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nhiêu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ngắn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hơn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khách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?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Graphic 16" descr="Checkmark">
            <a:extLst>
              <a:ext uri="{FF2B5EF4-FFF2-40B4-BE49-F238E27FC236}">
                <a16:creationId xmlns="" xmlns:a16="http://schemas.microsoft.com/office/drawing/2014/main" id="{CD8409B5-6EEA-49DB-81D4-3B9A7E684A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55712" y="2930052"/>
            <a:ext cx="542689" cy="54268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979" b="26380" l="15272" r="78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13930" r="13666" b="73931"/>
          <a:stretch/>
        </p:blipFill>
        <p:spPr>
          <a:xfrm>
            <a:off x="1596333" y="1273062"/>
            <a:ext cx="7931706" cy="12647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1837" b="45361" l="16135" r="461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30447" r="50000" b="55622"/>
          <a:stretch/>
        </p:blipFill>
        <p:spPr>
          <a:xfrm>
            <a:off x="96143" y="2531523"/>
            <a:ext cx="3680263" cy="11444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201" b="46149" l="58671" r="88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73" t="30845" r="7466" b="55224"/>
          <a:stretch/>
        </p:blipFill>
        <p:spPr>
          <a:xfrm>
            <a:off x="6417013" y="2512076"/>
            <a:ext cx="3461580" cy="11778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366" b="64099" l="55565" r="91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29" t="52222" r="7466" b="35870"/>
          <a:stretch/>
        </p:blipFill>
        <p:spPr>
          <a:xfrm>
            <a:off x="6508840" y="3336573"/>
            <a:ext cx="3774838" cy="153056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1304" b="64645" l="15272" r="563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50000" r="43412" b="36069"/>
          <a:stretch/>
        </p:blipFill>
        <p:spPr>
          <a:xfrm>
            <a:off x="295834" y="3742239"/>
            <a:ext cx="3650937" cy="9648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314" b="88175" l="16221" r="48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78" t="67166" r="47574" b="12983"/>
          <a:stretch/>
        </p:blipFill>
        <p:spPr>
          <a:xfrm>
            <a:off x="785247" y="4528848"/>
            <a:ext cx="3359222" cy="2232963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10638005" y="1676343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327798" y="2873476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10642169" y="2920052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355577" y="3753418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0638006" y="4074698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5355577" y="5645329"/>
            <a:ext cx="746399" cy="632385"/>
          </a:xfrm>
          <a:prstGeom prst="roundRect">
            <a:avLst/>
          </a:prstGeom>
          <a:noFill/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9459391" y="1789043"/>
            <a:ext cx="1061241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11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946771" y="5709729"/>
            <a:ext cx="1169084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5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459390" y="4277056"/>
            <a:ext cx="1061241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459391" y="3048854"/>
            <a:ext cx="1105045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941282" y="3887307"/>
            <a:ext cx="1205522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7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24225" y="2930052"/>
            <a:ext cx="1212073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5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cm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" name="Graphic 16" descr="Checkmark">
            <a:extLst>
              <a:ext uri="{FF2B5EF4-FFF2-40B4-BE49-F238E27FC236}">
                <a16:creationId xmlns="" xmlns:a16="http://schemas.microsoft.com/office/drawing/2014/main" id="{CD8409B5-6EEA-49DB-81D4-3B9A7E684A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7431" y="2983477"/>
            <a:ext cx="542689" cy="542689"/>
          </a:xfrm>
          <a:prstGeom prst="rect">
            <a:avLst/>
          </a:prstGeom>
        </p:spPr>
      </p:pic>
      <p:pic>
        <p:nvPicPr>
          <p:cNvPr id="31" name="Graphic 16" descr="Checkmark">
            <a:extLst>
              <a:ext uri="{FF2B5EF4-FFF2-40B4-BE49-F238E27FC236}">
                <a16:creationId xmlns="" xmlns:a16="http://schemas.microsoft.com/office/drawing/2014/main" id="{CD8409B5-6EEA-49DB-81D4-3B9A7E684A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7198" y="5709729"/>
            <a:ext cx="542689" cy="542689"/>
          </a:xfrm>
          <a:prstGeom prst="rect">
            <a:avLst/>
          </a:prstGeom>
        </p:spPr>
      </p:pic>
      <p:pic>
        <p:nvPicPr>
          <p:cNvPr id="32" name="Graphic 16" descr="Checkmark">
            <a:extLst>
              <a:ext uri="{FF2B5EF4-FFF2-40B4-BE49-F238E27FC236}">
                <a16:creationId xmlns="" xmlns:a16="http://schemas.microsoft.com/office/drawing/2014/main" id="{CD8409B5-6EEA-49DB-81D4-3B9A7E684A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44023" y="4142270"/>
            <a:ext cx="542689" cy="54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5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1" r="10340" b="55886"/>
          <a:stretch/>
        </p:blipFill>
        <p:spPr>
          <a:xfrm>
            <a:off x="565494" y="856648"/>
            <a:ext cx="10481048" cy="50958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773DA1E-D73C-4BBD-94EE-489A2B94CC26}"/>
              </a:ext>
            </a:extLst>
          </p:cNvPr>
          <p:cNvSpPr/>
          <p:nvPr/>
        </p:nvSpPr>
        <p:spPr>
          <a:xfrm>
            <a:off x="3038167" y="3025909"/>
            <a:ext cx="582007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790B677-9078-4BAA-A2E9-98E6277B4D76}"/>
              </a:ext>
            </a:extLst>
          </p:cNvPr>
          <p:cNvSpPr/>
          <p:nvPr/>
        </p:nvSpPr>
        <p:spPr>
          <a:xfrm>
            <a:off x="8982652" y="2901836"/>
            <a:ext cx="596363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3402E56-7D90-4A79-A40E-FB2C98E0A4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DA0A866-D3BD-4625-A065-2B009A2C892D}"/>
              </a:ext>
            </a:extLst>
          </p:cNvPr>
          <p:cNvSpPr/>
          <p:nvPr/>
        </p:nvSpPr>
        <p:spPr>
          <a:xfrm>
            <a:off x="5964994" y="5376626"/>
            <a:ext cx="598037" cy="575917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9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58142" y="5321848"/>
            <a:ext cx="630696" cy="630696"/>
          </a:xfrm>
          <a:prstGeom prst="rect">
            <a:avLst/>
          </a:prstGeom>
        </p:spPr>
      </p:pic>
      <p:grpSp>
        <p:nvGrpSpPr>
          <p:cNvPr id="14" name="组合 2">
            <a:extLst>
              <a:ext uri="{FF2B5EF4-FFF2-40B4-BE49-F238E27FC236}">
                <a16:creationId xmlns="" xmlns:a16="http://schemas.microsoft.com/office/drawing/2014/main" id="{C6BC561B-D77D-4948-AA3D-2C87A89EB638}"/>
              </a:ext>
            </a:extLst>
          </p:cNvPr>
          <p:cNvGrpSpPr/>
          <p:nvPr/>
        </p:nvGrpSpPr>
        <p:grpSpPr>
          <a:xfrm>
            <a:off x="-44244" y="-131676"/>
            <a:ext cx="11946194" cy="1503280"/>
            <a:chOff x="1039587" y="171050"/>
            <a:chExt cx="7064827" cy="4541177"/>
          </a:xfrm>
        </p:grpSpPr>
        <p:pic>
          <p:nvPicPr>
            <p:cNvPr id="15" name="图片 11">
              <a:extLst>
                <a:ext uri="{FF2B5EF4-FFF2-40B4-BE49-F238E27FC236}">
                  <a16:creationId xmlns="" xmlns:a16="http://schemas.microsoft.com/office/drawing/2014/main" id="{E81FA9FC-9EC4-42FF-B7EE-5F4B7DAF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89416" y="185370"/>
              <a:ext cx="317376" cy="611546"/>
            </a:xfrm>
            <a:prstGeom prst="rect">
              <a:avLst/>
            </a:prstGeom>
          </p:spPr>
        </p:pic>
        <p:pic>
          <p:nvPicPr>
            <p:cNvPr id="16" name="图片 9">
              <a:extLst>
                <a:ext uri="{FF2B5EF4-FFF2-40B4-BE49-F238E27FC236}">
                  <a16:creationId xmlns="" xmlns:a16="http://schemas.microsoft.com/office/drawing/2014/main" id="{6F7A31C0-76D3-4986-8635-1B44EDA6C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50315" y="185370"/>
              <a:ext cx="317376" cy="611546"/>
            </a:xfrm>
            <a:prstGeom prst="rect">
              <a:avLst/>
            </a:prstGeom>
          </p:spPr>
        </p:pic>
        <p:pic>
          <p:nvPicPr>
            <p:cNvPr id="17" name="图片 5">
              <a:extLst>
                <a:ext uri="{FF2B5EF4-FFF2-40B4-BE49-F238E27FC236}">
                  <a16:creationId xmlns="" xmlns:a16="http://schemas.microsoft.com/office/drawing/2014/main" id="{DC8B94CC-3D27-46E6-A6B8-73D71DFB0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9587" y="431273"/>
              <a:ext cx="7064827" cy="4280954"/>
            </a:xfrm>
            <a:prstGeom prst="rect">
              <a:avLst/>
            </a:prstGeom>
          </p:spPr>
        </p:pic>
        <p:pic>
          <p:nvPicPr>
            <p:cNvPr id="18" name="图片 8">
              <a:extLst>
                <a:ext uri="{FF2B5EF4-FFF2-40B4-BE49-F238E27FC236}">
                  <a16:creationId xmlns="" xmlns:a16="http://schemas.microsoft.com/office/drawing/2014/main" id="{C7818E87-568E-4A42-9E63-32688F449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95264" y="171050"/>
              <a:ext cx="310101" cy="585762"/>
            </a:xfrm>
            <a:prstGeom prst="rect">
              <a:avLst/>
            </a:prstGeom>
          </p:spPr>
        </p:pic>
        <p:pic>
          <p:nvPicPr>
            <p:cNvPr id="19" name="图片 12">
              <a:extLst>
                <a:ext uri="{FF2B5EF4-FFF2-40B4-BE49-F238E27FC236}">
                  <a16:creationId xmlns="" xmlns:a16="http://schemas.microsoft.com/office/drawing/2014/main" id="{53AD921E-11B5-43B7-A826-76C8BF424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34365" y="171050"/>
              <a:ext cx="310101" cy="585762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309717" y="182590"/>
            <a:ext cx="107515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nhất</a:t>
            </a:r>
            <a:r>
              <a:rPr lang="en-US" sz="40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?</a:t>
            </a:r>
            <a:endParaRPr lang="en-US" sz="40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60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EBC32FC-22E1-4909-93CC-E3B1810CD0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84" t="50290" r="9071" b="9895"/>
          <a:stretch/>
        </p:blipFill>
        <p:spPr>
          <a:xfrm>
            <a:off x="2373330" y="279400"/>
            <a:ext cx="9560442" cy="63246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773DA1E-D73C-4BBD-94EE-489A2B94CC26}"/>
              </a:ext>
            </a:extLst>
          </p:cNvPr>
          <p:cNvSpPr/>
          <p:nvPr/>
        </p:nvSpPr>
        <p:spPr>
          <a:xfrm>
            <a:off x="9456677" y="1739900"/>
            <a:ext cx="1652742" cy="32743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10 cm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790B677-9078-4BAA-A2E9-98E6277B4D76}"/>
              </a:ext>
            </a:extLst>
          </p:cNvPr>
          <p:cNvSpPr/>
          <p:nvPr/>
        </p:nvSpPr>
        <p:spPr>
          <a:xfrm>
            <a:off x="8454182" y="3097363"/>
            <a:ext cx="1303435" cy="5786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 cm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C3402E56-7D90-4A79-A40E-FB2C98E0A4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/>
        </p:blipFill>
        <p:spPr>
          <a:xfrm>
            <a:off x="0" y="0"/>
            <a:ext cx="2386030" cy="856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FDA0A866-D3BD-4625-A065-2B009A2C892D}"/>
              </a:ext>
            </a:extLst>
          </p:cNvPr>
          <p:cNvSpPr/>
          <p:nvPr/>
        </p:nvSpPr>
        <p:spPr>
          <a:xfrm>
            <a:off x="10815375" y="4752562"/>
            <a:ext cx="1351219" cy="5560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12 cm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98518" y="1436643"/>
            <a:ext cx="630696" cy="630696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E9414CF3-20B0-4014-B224-EDAFCAE4FABE}"/>
              </a:ext>
            </a:extLst>
          </p:cNvPr>
          <p:cNvCxnSpPr/>
          <p:nvPr/>
        </p:nvCxnSpPr>
        <p:spPr>
          <a:xfrm>
            <a:off x="3316514" y="918704"/>
            <a:ext cx="0" cy="4935996"/>
          </a:xfrm>
          <a:prstGeom prst="line">
            <a:avLst/>
          </a:prstGeom>
          <a:ln w="3810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816A688-A743-4962-8D89-2A48524B0AA4}"/>
              </a:ext>
            </a:extLst>
          </p:cNvPr>
          <p:cNvCxnSpPr/>
          <p:nvPr/>
        </p:nvCxnSpPr>
        <p:spPr>
          <a:xfrm>
            <a:off x="9120414" y="859402"/>
            <a:ext cx="0" cy="4935996"/>
          </a:xfrm>
          <a:prstGeom prst="line">
            <a:avLst/>
          </a:prstGeom>
          <a:ln w="3810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EEF85BCC-F828-4A3E-B71A-D756AF7D8EA6}"/>
              </a:ext>
            </a:extLst>
          </p:cNvPr>
          <p:cNvCxnSpPr>
            <a:cxnSpLocks/>
          </p:cNvCxnSpPr>
          <p:nvPr/>
        </p:nvCxnSpPr>
        <p:spPr>
          <a:xfrm>
            <a:off x="7977414" y="2590800"/>
            <a:ext cx="0" cy="3306198"/>
          </a:xfrm>
          <a:prstGeom prst="line">
            <a:avLst/>
          </a:prstGeom>
          <a:ln w="3810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AA21285-1848-4689-99D3-B70950DB728D}"/>
              </a:ext>
            </a:extLst>
          </p:cNvPr>
          <p:cNvCxnSpPr>
            <a:cxnSpLocks/>
          </p:cNvCxnSpPr>
          <p:nvPr/>
        </p:nvCxnSpPr>
        <p:spPr>
          <a:xfrm>
            <a:off x="10297562" y="4368800"/>
            <a:ext cx="0" cy="1540898"/>
          </a:xfrm>
          <a:prstGeom prst="line">
            <a:avLst/>
          </a:prstGeom>
          <a:ln w="3810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 descr="Checkmark">
            <a:extLst>
              <a:ext uri="{FF2B5EF4-FFF2-40B4-BE49-F238E27FC236}">
                <a16:creationId xmlns="" xmlns:a16="http://schemas.microsoft.com/office/drawing/2014/main" id="{8E218695-2793-4C18-897B-A0AE9D4347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98518" y="4752562"/>
            <a:ext cx="630696" cy="6306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261133" y="202947"/>
            <a:ext cx="59436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Bút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chì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hơn</a:t>
            </a:r>
            <a:r>
              <a:rPr lang="en-US" sz="32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8cm</a:t>
            </a:r>
            <a:endParaRPr lang="en-US" sz="32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24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9" t="29058" b="5833"/>
          <a:stretch/>
        </p:blipFill>
        <p:spPr>
          <a:xfrm>
            <a:off x="1638300" y="0"/>
            <a:ext cx="984885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B2B8023-6234-40F5-BC8A-B6E214607A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/>
        </p:blipFill>
        <p:spPr>
          <a:xfrm>
            <a:off x="1" y="0"/>
            <a:ext cx="1935896" cy="974035"/>
          </a:xfrm>
          <a:prstGeom prst="rect">
            <a:avLst/>
          </a:prstGeom>
        </p:spPr>
      </p:pic>
      <p:pic>
        <p:nvPicPr>
          <p:cNvPr id="6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5718" y="658687"/>
            <a:ext cx="630696" cy="630696"/>
          </a:xfrm>
          <a:prstGeom prst="rect">
            <a:avLst/>
          </a:prstGeom>
        </p:spPr>
      </p:pic>
      <p:pic>
        <p:nvPicPr>
          <p:cNvPr id="7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6868" y="1687387"/>
            <a:ext cx="630696" cy="630696"/>
          </a:xfrm>
          <a:prstGeom prst="rect">
            <a:avLst/>
          </a:prstGeom>
        </p:spPr>
      </p:pic>
      <p:pic>
        <p:nvPicPr>
          <p:cNvPr id="8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37618" y="3575383"/>
            <a:ext cx="630696" cy="630696"/>
          </a:xfrm>
          <a:prstGeom prst="rect">
            <a:avLst/>
          </a:prstGeom>
        </p:spPr>
      </p:pic>
      <p:pic>
        <p:nvPicPr>
          <p:cNvPr id="10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3984" y="6227304"/>
            <a:ext cx="630696" cy="630696"/>
          </a:xfrm>
          <a:prstGeom prst="rect">
            <a:avLst/>
          </a:prstGeom>
        </p:spPr>
      </p:pic>
      <p:pic>
        <p:nvPicPr>
          <p:cNvPr id="11" name="Graphic 12" descr="Checkmark">
            <a:extLst>
              <a:ext uri="{FF2B5EF4-FFF2-40B4-BE49-F238E27FC236}">
                <a16:creationId xmlns="" xmlns:a16="http://schemas.microsoft.com/office/drawing/2014/main" id="{04078763-ABCB-48D2-B2CB-5504A9D65B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36834" y="2686489"/>
            <a:ext cx="630696" cy="6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9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4" r="10333" b="47222"/>
          <a:stretch/>
        </p:blipFill>
        <p:spPr>
          <a:xfrm>
            <a:off x="670738" y="1157908"/>
            <a:ext cx="10683062" cy="57000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0"/>
            <a:ext cx="2423729" cy="1043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0148AB3-98F9-496A-AF50-E887135535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4" t="14053" r="77530" b="81771"/>
          <a:stretch/>
        </p:blipFill>
        <p:spPr>
          <a:xfrm>
            <a:off x="123825" y="1070112"/>
            <a:ext cx="1619250" cy="632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717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B4E04B5-41B2-45D5-A7E0-AF39F99B08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/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" t="57552" r="6544" b="5775"/>
          <a:stretch/>
        </p:blipFill>
        <p:spPr>
          <a:xfrm>
            <a:off x="466024" y="734827"/>
            <a:ext cx="10861621" cy="5952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53101" r="78259" b="41826"/>
          <a:stretch/>
        </p:blipFill>
        <p:spPr>
          <a:xfrm>
            <a:off x="0" y="1043607"/>
            <a:ext cx="1974653" cy="77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5448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" t="9737" b="5120"/>
          <a:stretch/>
        </p:blipFill>
        <p:spPr>
          <a:xfrm>
            <a:off x="2186609" y="145775"/>
            <a:ext cx="8309114" cy="64935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" t="2900" r="62444" b="90263"/>
          <a:stretch/>
        </p:blipFill>
        <p:spPr>
          <a:xfrm>
            <a:off x="0" y="112644"/>
            <a:ext cx="2077278" cy="66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811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336098"/>
              </p:ext>
            </p:extLst>
          </p:nvPr>
        </p:nvGraphicFramePr>
        <p:xfrm>
          <a:off x="285086" y="474005"/>
          <a:ext cx="722376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13134"/>
                <a:gridCol w="701040"/>
                <a:gridCol w="731520"/>
                <a:gridCol w="701777"/>
                <a:gridCol w="737420"/>
                <a:gridCol w="707922"/>
                <a:gridCol w="707923"/>
                <a:gridCol w="722671"/>
                <a:gridCol w="768833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182101"/>
              </p:ext>
            </p:extLst>
          </p:nvPr>
        </p:nvGraphicFramePr>
        <p:xfrm>
          <a:off x="7499351" y="473549"/>
          <a:ext cx="365760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255"/>
                <a:gridCol w="752168"/>
                <a:gridCol w="707923"/>
                <a:gridCol w="707922"/>
                <a:gridCol w="818332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979" b="26380" l="15272" r="78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13930" r="13666" b="73931"/>
          <a:stretch/>
        </p:blipFill>
        <p:spPr>
          <a:xfrm>
            <a:off x="339018" y="172278"/>
            <a:ext cx="9772391" cy="17673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327" b="95816" l="10354" r="993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90715" r="10325" b="4873"/>
          <a:stretch/>
        </p:blipFill>
        <p:spPr>
          <a:xfrm>
            <a:off x="557988" y="3901145"/>
            <a:ext cx="10031356" cy="894351"/>
          </a:xfrm>
          <a:prstGeom prst="rect">
            <a:avLst/>
          </a:prstGeom>
        </p:spPr>
      </p:pic>
      <p:sp>
        <p:nvSpPr>
          <p:cNvPr id="15" name="Right Brace 14"/>
          <p:cNvSpPr/>
          <p:nvPr/>
        </p:nvSpPr>
        <p:spPr>
          <a:xfrm rot="16200000">
            <a:off x="1185247" y="3442056"/>
            <a:ext cx="344556" cy="698711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07295" y="2921676"/>
            <a:ext cx="1007167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 cm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50140" y="3294743"/>
            <a:ext cx="2054089" cy="7830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11 cm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1023407" y="1283110"/>
            <a:ext cx="2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8943292" y="1283110"/>
            <a:ext cx="0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10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9188E-6 2.22222E-6 L -2.79188E-6 -0.2863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565749"/>
              </p:ext>
            </p:extLst>
          </p:nvPr>
        </p:nvGraphicFramePr>
        <p:xfrm>
          <a:off x="285086" y="474005"/>
          <a:ext cx="722376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13134"/>
                <a:gridCol w="701040"/>
                <a:gridCol w="731520"/>
                <a:gridCol w="701777"/>
                <a:gridCol w="737420"/>
                <a:gridCol w="707922"/>
                <a:gridCol w="707923"/>
                <a:gridCol w="722671"/>
                <a:gridCol w="768833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1238915"/>
              </p:ext>
            </p:extLst>
          </p:nvPr>
        </p:nvGraphicFramePr>
        <p:xfrm>
          <a:off x="7499351" y="473549"/>
          <a:ext cx="3587749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299"/>
                <a:gridCol w="704850"/>
                <a:gridCol w="714375"/>
                <a:gridCol w="704850"/>
                <a:gridCol w="714375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37" b="45361" l="16135" r="461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439" t="30447" r="50000" b="55622"/>
          <a:stretch/>
        </p:blipFill>
        <p:spPr>
          <a:xfrm>
            <a:off x="357809" y="1683695"/>
            <a:ext cx="5035826" cy="1671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01" b="46149" l="58671" r="88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73" t="30845" r="7466" b="55224"/>
          <a:stretch/>
        </p:blipFill>
        <p:spPr>
          <a:xfrm>
            <a:off x="6732398" y="1638719"/>
            <a:ext cx="5009028" cy="172950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10745" y="4760687"/>
            <a:ext cx="2054089" cy="6726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5 cm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08284" y="4760687"/>
            <a:ext cx="2054089" cy="6726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 cm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327" b="95816" l="10354" r="993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90715" r="43734" b="4873"/>
          <a:stretch/>
        </p:blipFill>
        <p:spPr>
          <a:xfrm>
            <a:off x="557988" y="5207405"/>
            <a:ext cx="5639612" cy="894351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>
            <a:off x="1023405" y="2635116"/>
            <a:ext cx="2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632549" y="2635116"/>
            <a:ext cx="0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327" b="95816" l="10354" r="993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3" t="90715" r="48487" b="4873"/>
          <a:stretch/>
        </p:blipFill>
        <p:spPr>
          <a:xfrm>
            <a:off x="7069466" y="5259205"/>
            <a:ext cx="5014860" cy="894351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 flipH="1">
            <a:off x="7540319" y="2686916"/>
            <a:ext cx="2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0362373" y="2701430"/>
            <a:ext cx="0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72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9188E-6 2.22222E-6 L -2.79188E-6 -0.286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3.33333E-6 -0.2865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902359"/>
              </p:ext>
            </p:extLst>
          </p:nvPr>
        </p:nvGraphicFramePr>
        <p:xfrm>
          <a:off x="285086" y="474005"/>
          <a:ext cx="722376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13134"/>
                <a:gridCol w="701040"/>
                <a:gridCol w="731520"/>
                <a:gridCol w="701777"/>
                <a:gridCol w="737420"/>
                <a:gridCol w="707922"/>
                <a:gridCol w="707923"/>
                <a:gridCol w="722671"/>
                <a:gridCol w="768833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144542"/>
              </p:ext>
            </p:extLst>
          </p:nvPr>
        </p:nvGraphicFramePr>
        <p:xfrm>
          <a:off x="7499351" y="473549"/>
          <a:ext cx="3587749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9299"/>
                <a:gridCol w="704850"/>
                <a:gridCol w="714375"/>
                <a:gridCol w="704850"/>
                <a:gridCol w="714375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3366" b="64099" l="55565" r="918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229" t="52222" r="7466" b="35870"/>
          <a:stretch/>
        </p:blipFill>
        <p:spPr>
          <a:xfrm>
            <a:off x="7139313" y="1046921"/>
            <a:ext cx="4588861" cy="24308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304" b="64645" l="15272" r="563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26" t="50000" r="43412" b="36069"/>
          <a:stretch/>
        </p:blipFill>
        <p:spPr>
          <a:xfrm>
            <a:off x="936763" y="1524000"/>
            <a:ext cx="5263563" cy="18503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308284" y="4807975"/>
            <a:ext cx="2054089" cy="70302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 cm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73355" y="4807975"/>
            <a:ext cx="2054089" cy="63864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7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cm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327" b="95816" l="10354" r="993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90715" r="43734" b="4873"/>
          <a:stretch/>
        </p:blipFill>
        <p:spPr>
          <a:xfrm>
            <a:off x="557988" y="5207405"/>
            <a:ext cx="5639612" cy="894351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>
            <a:off x="1023405" y="2635116"/>
            <a:ext cx="2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52843" y="2686916"/>
            <a:ext cx="0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327" b="95816" l="10354" r="993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3" t="90715" r="48487" b="4873"/>
          <a:stretch/>
        </p:blipFill>
        <p:spPr>
          <a:xfrm>
            <a:off x="7069466" y="5259205"/>
            <a:ext cx="5014860" cy="894351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7540319" y="2686916"/>
            <a:ext cx="2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0362373" y="2701430"/>
            <a:ext cx="0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67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9188E-6 2.22222E-6 L -2.79188E-6 -0.2863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3.33333E-6 -0.2865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370212"/>
              </p:ext>
            </p:extLst>
          </p:nvPr>
        </p:nvGraphicFramePr>
        <p:xfrm>
          <a:off x="285086" y="474005"/>
          <a:ext cx="722376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/>
                <a:gridCol w="713134"/>
                <a:gridCol w="701040"/>
                <a:gridCol w="731520"/>
                <a:gridCol w="714375"/>
                <a:gridCol w="724822"/>
                <a:gridCol w="707922"/>
                <a:gridCol w="707923"/>
                <a:gridCol w="722671"/>
                <a:gridCol w="768833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635480"/>
              </p:ext>
            </p:extLst>
          </p:nvPr>
        </p:nvGraphicFramePr>
        <p:xfrm>
          <a:off x="7448550" y="473549"/>
          <a:ext cx="3638550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2950"/>
                <a:gridCol w="762000"/>
                <a:gridCol w="714375"/>
                <a:gridCol w="704850"/>
                <a:gridCol w="714375"/>
              </a:tblGrid>
              <a:tr h="6400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314" b="88175" l="16221" r="486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78" t="67166" r="47574" b="12983"/>
          <a:stretch/>
        </p:blipFill>
        <p:spPr>
          <a:xfrm>
            <a:off x="2981326" y="497059"/>
            <a:ext cx="4829174" cy="354451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962398" y="5287597"/>
            <a:ext cx="2054089" cy="5035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cm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9327" b="95816" l="10354" r="993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4" t="90715" r="43734" b="4873"/>
          <a:stretch/>
        </p:blipFill>
        <p:spPr>
          <a:xfrm>
            <a:off x="2711196" y="5245505"/>
            <a:ext cx="5639612" cy="894351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3163915" y="3368541"/>
            <a:ext cx="2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760357" y="3409610"/>
            <a:ext cx="0" cy="8627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5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59259E-6 L -0.00052 -0.153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81</Words>
  <Application>Microsoft Office PowerPoint</Application>
  <PresentationFormat>Custom</PresentationFormat>
  <Paragraphs>30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Admin</cp:lastModifiedBy>
  <cp:revision>36</cp:revision>
  <dcterms:created xsi:type="dcterms:W3CDTF">2020-08-07T08:50:12Z</dcterms:created>
  <dcterms:modified xsi:type="dcterms:W3CDTF">2023-02-28T14:24:55Z</dcterms:modified>
</cp:coreProperties>
</file>