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7" r:id="rId9"/>
    <p:sldId id="264" r:id="rId10"/>
    <p:sldId id="273" r:id="rId11"/>
    <p:sldId id="274" r:id="rId12"/>
    <p:sldId id="275" r:id="rId13"/>
    <p:sldId id="276" r:id="rId14"/>
    <p:sldId id="277" r:id="rId15"/>
    <p:sldId id="278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8"/>
    <p:restoredTop sz="94649"/>
  </p:normalViewPr>
  <p:slideViewPr>
    <p:cSldViewPr snapToGrid="0" snapToObjects="1"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3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25D1-8653-824D-A6A6-CFD13B2161EF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9F4-6232-FD41-BEE7-0D2F4F83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93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25D1-8653-824D-A6A6-CFD13B2161EF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9F4-6232-FD41-BEE7-0D2F4F83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865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25D1-8653-824D-A6A6-CFD13B2161EF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9F4-6232-FD41-BEE7-0D2F4F83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2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25D1-8653-824D-A6A6-CFD13B2161EF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9F4-6232-FD41-BEE7-0D2F4F83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40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25D1-8653-824D-A6A6-CFD13B2161EF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9F4-6232-FD41-BEE7-0D2F4F83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639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25D1-8653-824D-A6A6-CFD13B2161EF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9F4-6232-FD41-BEE7-0D2F4F83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851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25D1-8653-824D-A6A6-CFD13B2161EF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9F4-6232-FD41-BEE7-0D2F4F83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559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25D1-8653-824D-A6A6-CFD13B2161EF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9F4-6232-FD41-BEE7-0D2F4F83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599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25D1-8653-824D-A6A6-CFD13B2161EF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9F4-6232-FD41-BEE7-0D2F4F83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27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25D1-8653-824D-A6A6-CFD13B2161EF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9F4-6232-FD41-BEE7-0D2F4F83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947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vi-VN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25D1-8653-824D-A6A6-CFD13B2161EF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9F4-6232-FD41-BEE7-0D2F4F83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54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5D1-8653-824D-A6A6-CFD13B2161EF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619F4-6232-FD41-BEE7-0D2F4F83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76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236119"/>
            <a:ext cx="7772400" cy="2387600"/>
          </a:xfrm>
        </p:spPr>
        <p:txBody>
          <a:bodyPr>
            <a:prstTxWarp prst="textArchUp">
              <a:avLst/>
            </a:prstTxWarp>
          </a:bodyPr>
          <a:lstStyle/>
          <a:p>
            <a:r>
              <a:rPr lang="vi-VN" b="1" dirty="0">
                <a:ln>
                  <a:solidFill>
                    <a:schemeClr val="accent2"/>
                  </a:solidFill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BÀI 28: </a:t>
            </a:r>
            <a:br>
              <a:rPr lang="vi-VN" b="1" dirty="0">
                <a:ln>
                  <a:solidFill>
                    <a:schemeClr val="accent2"/>
                  </a:solidFill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r>
              <a:rPr lang="vi-VN" b="1" dirty="0">
                <a:ln>
                  <a:solidFill>
                    <a:schemeClr val="accent2"/>
                  </a:solidFill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LUYỆN TẬP CHUNG</a:t>
            </a:r>
            <a:endParaRPr lang="en-US" b="1" dirty="0">
              <a:ln>
                <a:solidFill>
                  <a:schemeClr val="accent2"/>
                </a:solidFill>
              </a:ln>
              <a:solidFill>
                <a:srgbClr val="FF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vi-VN" sz="4000" b="1" u="sng" dirty="0">
                <a:solidFill>
                  <a:schemeClr val="bg1"/>
                </a:solidFill>
                <a:latin typeface="+mj-lt"/>
              </a:rPr>
              <a:t>TIẾT 1</a:t>
            </a:r>
            <a:endParaRPr lang="en-US" sz="4000" b="1" u="sng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480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3284339"/>
            <a:ext cx="5829300" cy="1790700"/>
          </a:xfrm>
        </p:spPr>
        <p:txBody>
          <a:bodyPr>
            <a:prstTxWarp prst="textArchUp">
              <a:avLst/>
            </a:prstTxWarp>
          </a:bodyPr>
          <a:lstStyle/>
          <a:p>
            <a:r>
              <a:rPr lang="vi-VN" b="1" dirty="0">
                <a:ln>
                  <a:solidFill>
                    <a:schemeClr val="accent2"/>
                  </a:solidFill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BÀI 28: </a:t>
            </a:r>
            <a:br>
              <a:rPr lang="vi-VN" b="1" dirty="0">
                <a:ln>
                  <a:solidFill>
                    <a:schemeClr val="accent2"/>
                  </a:solidFill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r>
              <a:rPr lang="vi-VN" b="1" dirty="0">
                <a:ln>
                  <a:solidFill>
                    <a:schemeClr val="accent2"/>
                  </a:solidFill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LUYỆN TẬP CHUNG</a:t>
            </a:r>
            <a:endParaRPr lang="en-US" b="1" dirty="0">
              <a:ln>
                <a:solidFill>
                  <a:schemeClr val="accent2"/>
                </a:solidFill>
              </a:ln>
              <a:solidFill>
                <a:srgbClr val="FF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vi-VN" sz="3000" b="1" u="sng" dirty="0">
                <a:solidFill>
                  <a:schemeClr val="bg1"/>
                </a:solidFill>
                <a:latin typeface="+mj-lt"/>
              </a:rPr>
              <a:t>TIẾT 2</a:t>
            </a:r>
            <a:endParaRPr lang="en-US" sz="3000" b="1" u="sng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694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2" t="15081" r="59227" b="63502"/>
          <a:stretch/>
        </p:blipFill>
        <p:spPr>
          <a:xfrm>
            <a:off x="1143000" y="1215898"/>
            <a:ext cx="3657600" cy="3424775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78" t="15494" r="12276" b="75414"/>
          <a:stretch/>
        </p:blipFill>
        <p:spPr>
          <a:xfrm>
            <a:off x="1614489" y="4397377"/>
            <a:ext cx="4331971" cy="119269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697730" y="3074670"/>
            <a:ext cx="3111818" cy="1165860"/>
          </a:xfrm>
          <a:prstGeom prst="roundRect">
            <a:avLst/>
          </a:prstGeom>
          <a:solidFill>
            <a:srgbClr val="FCD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dirty="0">
                <a:solidFill>
                  <a:schemeClr val="tx1"/>
                </a:solidFill>
              </a:rPr>
              <a:t>Bạn nào  về đích thứ nhất?</a:t>
            </a:r>
          </a:p>
          <a:p>
            <a:r>
              <a:rPr lang="vi-VN" dirty="0">
                <a:solidFill>
                  <a:schemeClr val="tx1"/>
                </a:solidFill>
              </a:rPr>
              <a:t>Bạn nào  về đích thứ hai?</a:t>
            </a:r>
          </a:p>
          <a:p>
            <a:r>
              <a:rPr lang="vi-VN" dirty="0">
                <a:solidFill>
                  <a:schemeClr val="tx1"/>
                </a:solidFill>
              </a:rPr>
              <a:t>Bạn  nào  về đích thứ ba?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238155" y="3237271"/>
            <a:ext cx="623650" cy="240623"/>
          </a:xfrm>
          <a:prstGeom prst="roundRect">
            <a:avLst/>
          </a:prstGeom>
          <a:solidFill>
            <a:srgbClr val="FCD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b="1" dirty="0">
                <a:solidFill>
                  <a:srgbClr val="FF0000"/>
                </a:solidFill>
              </a:rPr>
              <a:t>thỏ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238155" y="3509010"/>
            <a:ext cx="623650" cy="229193"/>
          </a:xfrm>
          <a:prstGeom prst="roundRect">
            <a:avLst/>
          </a:prstGeom>
          <a:solidFill>
            <a:srgbClr val="FCD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b="1" dirty="0">
                <a:solidFill>
                  <a:srgbClr val="FF0000"/>
                </a:solidFill>
              </a:rPr>
              <a:t>cáo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255300" y="3786550"/>
            <a:ext cx="606505" cy="251369"/>
          </a:xfrm>
          <a:prstGeom prst="roundRect">
            <a:avLst/>
          </a:prstGeom>
          <a:solidFill>
            <a:srgbClr val="FCD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b="1" dirty="0">
                <a:solidFill>
                  <a:srgbClr val="FF0000"/>
                </a:solidFill>
              </a:rPr>
              <a:t>sóc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06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1" t="41564" r="8837" b="42149"/>
          <a:stretch/>
        </p:blipFill>
        <p:spPr>
          <a:xfrm>
            <a:off x="1261148" y="1693069"/>
            <a:ext cx="6531467" cy="1828611"/>
          </a:xfrm>
        </p:spPr>
      </p:pic>
      <p:sp>
        <p:nvSpPr>
          <p:cNvPr id="5" name="Rectangle 4"/>
          <p:cNvSpPr/>
          <p:nvPr/>
        </p:nvSpPr>
        <p:spPr>
          <a:xfrm>
            <a:off x="1669895" y="3769635"/>
            <a:ext cx="5835794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chemeClr val="tx1"/>
                </a:solidFill>
              </a:rPr>
              <a:t>Cáo đứng gần thỏ hay sóc hơn?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08985" y="4303340"/>
            <a:ext cx="5835794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chemeClr val="tx1"/>
                </a:solidFill>
              </a:rPr>
              <a:t>Cáo đứng gần </a:t>
            </a:r>
            <a:r>
              <a:rPr lang="vi-VN" b="1" dirty="0">
                <a:solidFill>
                  <a:srgbClr val="FF0000"/>
                </a:solidFill>
              </a:rPr>
              <a:t>thỏ</a:t>
            </a:r>
            <a:r>
              <a:rPr lang="vi-VN" dirty="0">
                <a:solidFill>
                  <a:srgbClr val="FF0000"/>
                </a:solidFill>
              </a:rPr>
              <a:t> </a:t>
            </a:r>
            <a:r>
              <a:rPr lang="vi-VN" dirty="0">
                <a:solidFill>
                  <a:schemeClr val="tx1"/>
                </a:solidFill>
              </a:rPr>
              <a:t>hơn.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Block Arc 2"/>
          <p:cNvSpPr/>
          <p:nvPr/>
        </p:nvSpPr>
        <p:spPr>
          <a:xfrm>
            <a:off x="1967827" y="1859562"/>
            <a:ext cx="655927" cy="587086"/>
          </a:xfrm>
          <a:prstGeom prst="blockArc">
            <a:avLst>
              <a:gd name="adj1" fmla="val 10800000"/>
              <a:gd name="adj2" fmla="val 21118181"/>
              <a:gd name="adj3" fmla="val 679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Block Arc 9"/>
          <p:cNvSpPr/>
          <p:nvPr/>
        </p:nvSpPr>
        <p:spPr>
          <a:xfrm>
            <a:off x="2583572" y="1850184"/>
            <a:ext cx="655927" cy="587086"/>
          </a:xfrm>
          <a:prstGeom prst="blockArc">
            <a:avLst>
              <a:gd name="adj1" fmla="val 10800000"/>
              <a:gd name="adj2" fmla="val 21118181"/>
              <a:gd name="adj3" fmla="val 679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Block Arc 10"/>
          <p:cNvSpPr/>
          <p:nvPr/>
        </p:nvSpPr>
        <p:spPr>
          <a:xfrm>
            <a:off x="3199317" y="1846473"/>
            <a:ext cx="655927" cy="587086"/>
          </a:xfrm>
          <a:prstGeom prst="blockArc">
            <a:avLst>
              <a:gd name="adj1" fmla="val 10800000"/>
              <a:gd name="adj2" fmla="val 21118181"/>
              <a:gd name="adj3" fmla="val 679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Block Arc 11"/>
          <p:cNvSpPr/>
          <p:nvPr/>
        </p:nvSpPr>
        <p:spPr>
          <a:xfrm>
            <a:off x="3804962" y="1836140"/>
            <a:ext cx="655927" cy="587086"/>
          </a:xfrm>
          <a:prstGeom prst="blockArc">
            <a:avLst>
              <a:gd name="adj1" fmla="val 10800000"/>
              <a:gd name="adj2" fmla="val 21118181"/>
              <a:gd name="adj3" fmla="val 679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3" name="Block Arc 12"/>
          <p:cNvSpPr/>
          <p:nvPr/>
        </p:nvSpPr>
        <p:spPr>
          <a:xfrm>
            <a:off x="4405665" y="1832837"/>
            <a:ext cx="620687" cy="587086"/>
          </a:xfrm>
          <a:prstGeom prst="blockArc">
            <a:avLst>
              <a:gd name="adj1" fmla="val 10800000"/>
              <a:gd name="adj2" fmla="val 21118181"/>
              <a:gd name="adj3" fmla="val 679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4" name="Block Arc 13"/>
          <p:cNvSpPr/>
          <p:nvPr/>
        </p:nvSpPr>
        <p:spPr>
          <a:xfrm>
            <a:off x="5003228" y="1836140"/>
            <a:ext cx="620687" cy="587086"/>
          </a:xfrm>
          <a:prstGeom prst="blockArc">
            <a:avLst>
              <a:gd name="adj1" fmla="val 10800000"/>
              <a:gd name="adj2" fmla="val 21118181"/>
              <a:gd name="adj3" fmla="val 679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6" name="Block Arc 15"/>
          <p:cNvSpPr/>
          <p:nvPr/>
        </p:nvSpPr>
        <p:spPr>
          <a:xfrm>
            <a:off x="5581086" y="1831725"/>
            <a:ext cx="663683" cy="587086"/>
          </a:xfrm>
          <a:prstGeom prst="blockArc">
            <a:avLst>
              <a:gd name="adj1" fmla="val 10800000"/>
              <a:gd name="adj2" fmla="val 21118181"/>
              <a:gd name="adj3" fmla="val 679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>
                <a:solidFill>
                  <a:schemeClr val="accent5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17" name="Block Arc 16"/>
          <p:cNvSpPr/>
          <p:nvPr/>
        </p:nvSpPr>
        <p:spPr>
          <a:xfrm>
            <a:off x="6244768" y="1834581"/>
            <a:ext cx="620687" cy="587086"/>
          </a:xfrm>
          <a:prstGeom prst="blockArc">
            <a:avLst>
              <a:gd name="adj1" fmla="val 10800000"/>
              <a:gd name="adj2" fmla="val 21118181"/>
              <a:gd name="adj3" fmla="val 679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8" name="Block Arc 17"/>
          <p:cNvSpPr/>
          <p:nvPr/>
        </p:nvSpPr>
        <p:spPr>
          <a:xfrm rot="190620">
            <a:off x="6869210" y="1846473"/>
            <a:ext cx="620687" cy="587086"/>
          </a:xfrm>
          <a:prstGeom prst="blockArc">
            <a:avLst>
              <a:gd name="adj1" fmla="val 10800000"/>
              <a:gd name="adj2" fmla="val 21118181"/>
              <a:gd name="adj3" fmla="val 679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2" t="36689" r="48284" b="58500"/>
          <a:stretch/>
        </p:blipFill>
        <p:spPr>
          <a:xfrm>
            <a:off x="1471383" y="1139129"/>
            <a:ext cx="4152533" cy="66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9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0" t="63360" r="9676" b="12962"/>
          <a:stretch/>
        </p:blipFill>
        <p:spPr>
          <a:xfrm>
            <a:off x="1143001" y="1060696"/>
            <a:ext cx="6538550" cy="2672491"/>
          </a:xfrm>
        </p:spPr>
      </p:pic>
      <p:sp>
        <p:nvSpPr>
          <p:cNvPr id="5" name="Rectangle 4"/>
          <p:cNvSpPr/>
          <p:nvPr/>
        </p:nvSpPr>
        <p:spPr>
          <a:xfrm>
            <a:off x="1375358" y="3739278"/>
            <a:ext cx="6866250" cy="799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100" dirty="0">
                <a:solidFill>
                  <a:schemeClr val="tx1"/>
                </a:solidFill>
              </a:rPr>
              <a:t>Bạn sóc đi đến chỗ hạt dẻ theo đường nào ngắn hơn?</a:t>
            </a:r>
            <a:endParaRPr lang="en-US" sz="21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2523469" y="2539236"/>
            <a:ext cx="4570030" cy="854293"/>
          </a:xfrm>
          <a:prstGeom prst="line">
            <a:avLst/>
          </a:prstGeom>
          <a:ln w="206375" cmpd="sng">
            <a:solidFill>
              <a:srgbClr val="61BB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0" t="63360" r="60106" b="32619"/>
          <a:stretch/>
        </p:blipFill>
        <p:spPr>
          <a:xfrm>
            <a:off x="1142999" y="1054604"/>
            <a:ext cx="3340793" cy="60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4" t="10742" r="58058" b="82698"/>
          <a:stretch/>
        </p:blipFill>
        <p:spPr>
          <a:xfrm>
            <a:off x="1401581" y="857251"/>
            <a:ext cx="3063963" cy="849812"/>
          </a:xfr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3" t="19569" r="21165" b="34791"/>
          <a:stretch/>
        </p:blipFill>
        <p:spPr>
          <a:xfrm>
            <a:off x="3380284" y="1628180"/>
            <a:ext cx="4149230" cy="4173327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543848" y="1798772"/>
            <a:ext cx="283779" cy="28083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544063" y="2634146"/>
            <a:ext cx="283779" cy="28083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rgbClr val="FF0000"/>
                </a:solidFill>
              </a:rPr>
              <a:t>8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39424" y="3463280"/>
            <a:ext cx="283779" cy="28083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45387" y="4298377"/>
            <a:ext cx="283779" cy="28083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45387" y="5205036"/>
            <a:ext cx="283779" cy="28083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rgbClr val="FF0000"/>
                </a:solidFill>
              </a:rPr>
              <a:t>9</a:t>
            </a:r>
          </a:p>
        </p:txBody>
      </p:sp>
      <p:pic>
        <p:nvPicPr>
          <p:cNvPr id="11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6" t="86371" r="42673" b="11742"/>
          <a:stretch/>
        </p:blipFill>
        <p:spPr>
          <a:xfrm>
            <a:off x="4236720" y="6905573"/>
            <a:ext cx="3643289" cy="417910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6" t="86371" r="42673" b="11742"/>
          <a:stretch/>
        </p:blipFill>
        <p:spPr>
          <a:xfrm>
            <a:off x="4236720" y="7114528"/>
            <a:ext cx="3643289" cy="417910"/>
          </a:xfrm>
          <a:prstGeom prst="rect">
            <a:avLst/>
          </a:prstGeom>
        </p:spPr>
      </p:pic>
      <p:pic>
        <p:nvPicPr>
          <p:cNvPr id="15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6" t="86371" r="42673" b="11742"/>
          <a:stretch/>
        </p:blipFill>
        <p:spPr>
          <a:xfrm>
            <a:off x="4236720" y="7300640"/>
            <a:ext cx="3643289" cy="417910"/>
          </a:xfrm>
          <a:prstGeom prst="rect">
            <a:avLst/>
          </a:prstGeom>
        </p:spPr>
      </p:pic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6" t="86371" r="42673" b="11742"/>
          <a:stretch/>
        </p:blipFill>
        <p:spPr>
          <a:xfrm>
            <a:off x="4236720" y="7511073"/>
            <a:ext cx="3643289" cy="417910"/>
          </a:xfrm>
          <a:prstGeom prst="rect">
            <a:avLst/>
          </a:prstGeom>
        </p:spPr>
      </p:pic>
      <p:pic>
        <p:nvPicPr>
          <p:cNvPr id="1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6" t="86371" r="42673" b="11742"/>
          <a:stretch/>
        </p:blipFill>
        <p:spPr>
          <a:xfrm>
            <a:off x="4236720" y="7734689"/>
            <a:ext cx="3643289" cy="41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7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3426 L 0.04518 -0.790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3" y="-37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4051 L 0.01784 -0.6638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" y="-3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69 -0.03611 L 0.15091 -0.5275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61" y="-2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3935 L 0.03685 -0.4256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6" y="-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1 -0.09676 L -0.00547 -0.2849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0886" y="1139624"/>
            <a:ext cx="2190644" cy="3097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100" dirty="0">
                <a:solidFill>
                  <a:schemeClr val="tx1"/>
                </a:solidFill>
              </a:rPr>
              <a:t>b) Trong các bút chì ở trên:</a:t>
            </a:r>
          </a:p>
          <a:p>
            <a:pPr marL="257175" indent="-257175">
              <a:buFontTx/>
              <a:buChar char="-"/>
            </a:pPr>
            <a:r>
              <a:rPr lang="vi-VN" sz="2100" dirty="0">
                <a:solidFill>
                  <a:schemeClr val="tx1"/>
                </a:solidFill>
              </a:rPr>
              <a:t>Bút chì nào dài nhất?</a:t>
            </a:r>
          </a:p>
          <a:p>
            <a:pPr marL="257175" indent="-257175">
              <a:buFontTx/>
              <a:buChar char="-"/>
            </a:pPr>
            <a:endParaRPr lang="vi-VN" sz="2100" dirty="0">
              <a:solidFill>
                <a:schemeClr val="tx1"/>
              </a:solidFill>
            </a:endParaRPr>
          </a:p>
          <a:p>
            <a:pPr marL="257175" indent="-257175">
              <a:buFontTx/>
              <a:buChar char="-"/>
            </a:pPr>
            <a:endParaRPr lang="vi-VN" sz="2100" dirty="0">
              <a:solidFill>
                <a:schemeClr val="tx1"/>
              </a:solidFill>
            </a:endParaRPr>
          </a:p>
          <a:p>
            <a:pPr marL="257175" indent="-257175">
              <a:buFontTx/>
              <a:buChar char="-"/>
            </a:pPr>
            <a:endParaRPr lang="vi-VN" sz="2100" dirty="0">
              <a:solidFill>
                <a:schemeClr val="tx1"/>
              </a:solidFill>
            </a:endParaRPr>
          </a:p>
          <a:p>
            <a:pPr marL="257175" indent="-257175">
              <a:buFontTx/>
              <a:buChar char="-"/>
            </a:pPr>
            <a:r>
              <a:rPr lang="vi-VN" sz="2100" dirty="0">
                <a:solidFill>
                  <a:schemeClr val="tx1"/>
                </a:solidFill>
              </a:rPr>
              <a:t>Bút chì nào ngắn nhất?</a:t>
            </a:r>
            <a:endParaRPr lang="en-US" sz="2100" dirty="0">
              <a:solidFill>
                <a:schemeClr val="tx1"/>
              </a:solidFill>
            </a:endParaRP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3" t="19569" r="21165" b="34791"/>
          <a:stretch/>
        </p:blipFill>
        <p:spPr>
          <a:xfrm>
            <a:off x="3616034" y="1286030"/>
            <a:ext cx="4149230" cy="417332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779599" y="1456621"/>
            <a:ext cx="283779" cy="28083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779813" y="2291995"/>
            <a:ext cx="283779" cy="28083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rgbClr val="FF0000"/>
                </a:solidFill>
              </a:rPr>
              <a:t>8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775175" y="3121129"/>
            <a:ext cx="283779" cy="28083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81138" y="3956227"/>
            <a:ext cx="283779" cy="28083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781138" y="4862885"/>
            <a:ext cx="283779" cy="28083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76823" y="2432414"/>
            <a:ext cx="1803473" cy="776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100" dirty="0">
                <a:solidFill>
                  <a:schemeClr val="tx1"/>
                </a:solidFill>
              </a:rPr>
              <a:t>Bút </a:t>
            </a:r>
            <a:r>
              <a:rPr lang="vi-VN" sz="2100">
                <a:solidFill>
                  <a:schemeClr val="tx1"/>
                </a:solidFill>
              </a:rPr>
              <a:t>chì </a:t>
            </a:r>
            <a:r>
              <a:rPr lang="en-US" sz="2100" b="1">
                <a:solidFill>
                  <a:srgbClr val="FF0000"/>
                </a:solidFill>
              </a:rPr>
              <a:t>E</a:t>
            </a:r>
            <a:r>
              <a:rPr lang="vi-VN" sz="2100">
                <a:solidFill>
                  <a:srgbClr val="FF0000"/>
                </a:solidFill>
              </a:rPr>
              <a:t> </a:t>
            </a:r>
            <a:r>
              <a:rPr lang="vi-VN" sz="2100" dirty="0">
                <a:solidFill>
                  <a:schemeClr val="tx1"/>
                </a:solidFill>
              </a:rPr>
              <a:t>dài nhất.</a:t>
            </a: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83156" y="4247803"/>
            <a:ext cx="1918375" cy="615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100" dirty="0">
                <a:solidFill>
                  <a:schemeClr val="tx1"/>
                </a:solidFill>
              </a:rPr>
              <a:t>Bút chì </a:t>
            </a:r>
            <a:r>
              <a:rPr lang="vi-VN" sz="2100" b="1" dirty="0">
                <a:solidFill>
                  <a:srgbClr val="FF0000"/>
                </a:solidFill>
              </a:rPr>
              <a:t>C</a:t>
            </a:r>
            <a:r>
              <a:rPr lang="vi-VN" sz="2100" dirty="0">
                <a:solidFill>
                  <a:srgbClr val="FF0000"/>
                </a:solidFill>
              </a:rPr>
              <a:t> </a:t>
            </a:r>
            <a:r>
              <a:rPr lang="vi-VN" sz="2100" dirty="0">
                <a:solidFill>
                  <a:schemeClr val="tx1"/>
                </a:solidFill>
              </a:rPr>
              <a:t>ngắn nhất.</a:t>
            </a: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16" name="Sun 15"/>
          <p:cNvSpPr/>
          <p:nvPr/>
        </p:nvSpPr>
        <p:spPr>
          <a:xfrm>
            <a:off x="7726771" y="4897053"/>
            <a:ext cx="407194" cy="327859"/>
          </a:xfrm>
          <a:prstGeom prst="su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Sun 16"/>
          <p:cNvSpPr/>
          <p:nvPr/>
        </p:nvSpPr>
        <p:spPr>
          <a:xfrm>
            <a:off x="7086601" y="3208764"/>
            <a:ext cx="407194" cy="327859"/>
          </a:xfrm>
          <a:prstGeom prst="su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0036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95251" y="1690689"/>
            <a:ext cx="5753499" cy="36317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115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THANK </a:t>
            </a:r>
          </a:p>
          <a:p>
            <a:pPr algn="ctr"/>
            <a:r>
              <a:rPr lang="vi-VN" sz="11500" b="1" cap="none" spc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YOU!</a:t>
            </a:r>
            <a:endParaRPr lang="vi-VN" sz="115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532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5" t="18821" r="15153" b="70942"/>
          <a:stretch/>
        </p:blipFill>
        <p:spPr>
          <a:xfrm>
            <a:off x="167396" y="195793"/>
            <a:ext cx="8976603" cy="1802340"/>
          </a:xfr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5" t="28674" r="15153" b="55427"/>
          <a:stretch/>
        </p:blipFill>
        <p:spPr>
          <a:xfrm>
            <a:off x="83698" y="1860022"/>
            <a:ext cx="8976603" cy="2799189"/>
          </a:xfrm>
          <a:prstGeom prst="rect">
            <a:avLst/>
          </a:prstGeom>
        </p:spPr>
      </p:pic>
      <p:sp>
        <p:nvSpPr>
          <p:cNvPr id="10" name="Sun 9"/>
          <p:cNvSpPr/>
          <p:nvPr/>
        </p:nvSpPr>
        <p:spPr>
          <a:xfrm>
            <a:off x="8358141" y="43393"/>
            <a:ext cx="694267" cy="558800"/>
          </a:xfrm>
          <a:prstGeom prst="su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n 10"/>
          <p:cNvSpPr/>
          <p:nvPr/>
        </p:nvSpPr>
        <p:spPr>
          <a:xfrm>
            <a:off x="8350794" y="45086"/>
            <a:ext cx="694267" cy="558800"/>
          </a:xfrm>
          <a:prstGeom prst="su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6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22222E-6 L -0.59532 0.4442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74" y="2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40741E-7 L -0.07969 0.4467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3" y="2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570" y="-366394"/>
            <a:ext cx="7886700" cy="1325563"/>
          </a:xfrm>
        </p:spPr>
        <p:txBody>
          <a:bodyPr/>
          <a:lstStyle/>
          <a:p>
            <a:endParaRPr lang="en-US" sz="4800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5" t="49944" r="85599" b="44435"/>
          <a:stretch/>
        </p:blipFill>
        <p:spPr>
          <a:xfrm>
            <a:off x="45720" y="800352"/>
            <a:ext cx="716707" cy="1078361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0" t="49944" r="13436" b="32660"/>
          <a:stretch/>
        </p:blipFill>
        <p:spPr>
          <a:xfrm>
            <a:off x="1142748" y="1901825"/>
            <a:ext cx="7269738" cy="3843655"/>
          </a:xfrm>
          <a:prstGeom prst="rect">
            <a:avLst/>
          </a:prstGeom>
        </p:spPr>
      </p:pic>
      <p:sp>
        <p:nvSpPr>
          <p:cNvPr id="9" name="Sun 8"/>
          <p:cNvSpPr/>
          <p:nvPr/>
        </p:nvSpPr>
        <p:spPr>
          <a:xfrm>
            <a:off x="8489010" y="106046"/>
            <a:ext cx="694267" cy="558800"/>
          </a:xfrm>
          <a:prstGeom prst="su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Sun 9"/>
          <p:cNvSpPr/>
          <p:nvPr/>
        </p:nvSpPr>
        <p:spPr>
          <a:xfrm>
            <a:off x="8472714" y="106046"/>
            <a:ext cx="694267" cy="558800"/>
          </a:xfrm>
          <a:prstGeom prst="su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Rectangle 11"/>
          <p:cNvSpPr/>
          <p:nvPr/>
        </p:nvSpPr>
        <p:spPr>
          <a:xfrm>
            <a:off x="750570" y="880745"/>
            <a:ext cx="5208270" cy="9574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dirty="0">
                <a:solidFill>
                  <a:schemeClr val="tx1"/>
                </a:solidFill>
              </a:rPr>
              <a:t>a) Bạn  nào   cao nhất?</a:t>
            </a:r>
          </a:p>
          <a:p>
            <a:r>
              <a:rPr lang="vi-VN" sz="3200" dirty="0">
                <a:solidFill>
                  <a:schemeClr val="tx1"/>
                </a:solidFill>
              </a:rPr>
              <a:t>b) Bạn nào thấp nhất?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57400" y="926465"/>
            <a:ext cx="1219200" cy="450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Nam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57400" y="1400493"/>
            <a:ext cx="758734" cy="450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Mi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264797" y="5151120"/>
            <a:ext cx="6964680" cy="28098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1264797" y="5146144"/>
            <a:ext cx="6964680" cy="28098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40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0255 L 0.00121 -0.45532 " pathEditMode="relative" rAng="0" ptsTypes="AA">
                                      <p:cBhvr>
                                        <p:cTn id="2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2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0602 L -0.73628 0.8016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10" y="397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0093 L -0.00573 -0.3189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6.93889E-18 L -0.57292 0.8060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46" y="4030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5" t="67226" r="48313" b="11097"/>
          <a:stretch/>
        </p:blipFill>
        <p:spPr>
          <a:xfrm>
            <a:off x="472439" y="365126"/>
            <a:ext cx="7528561" cy="5487978"/>
          </a:xfrm>
          <a:prstGeom prst="rect">
            <a:avLst/>
          </a:prstGeom>
        </p:spPr>
      </p:pic>
      <p:sp>
        <p:nvSpPr>
          <p:cNvPr id="6" name="Sun 5"/>
          <p:cNvSpPr/>
          <p:nvPr/>
        </p:nvSpPr>
        <p:spPr>
          <a:xfrm>
            <a:off x="8472714" y="106046"/>
            <a:ext cx="694267" cy="558800"/>
          </a:xfrm>
          <a:prstGeom prst="su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58240" y="5745480"/>
            <a:ext cx="682752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Hươu cao cổ cao hơn.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8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0602 L -0.59774 0.3881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83" y="19097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3" t="40048" r="37558" b="22023"/>
          <a:stretch/>
        </p:blipFill>
        <p:spPr>
          <a:xfrm>
            <a:off x="818339" y="54129"/>
            <a:ext cx="7357110" cy="49047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8240" y="4958869"/>
            <a:ext cx="682752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dirty="0">
                <a:solidFill>
                  <a:schemeClr val="tx1"/>
                </a:solidFill>
              </a:rPr>
              <a:t>b) Thước hay bút chì dài hơn?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58240" y="5613636"/>
            <a:ext cx="682752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Thước dài hơn.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Sun 7"/>
          <p:cNvSpPr/>
          <p:nvPr/>
        </p:nvSpPr>
        <p:spPr>
          <a:xfrm>
            <a:off x="8472714" y="106046"/>
            <a:ext cx="694267" cy="558800"/>
          </a:xfrm>
          <a:prstGeom prst="su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6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0602 L -0.14948 0.5437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69" y="2687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1" t="9878" r="8532" b="39468"/>
          <a:stretch/>
        </p:blipFill>
        <p:spPr>
          <a:xfrm>
            <a:off x="1055112" y="1199364"/>
            <a:ext cx="6625848" cy="550623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4" t="6395" r="57072" b="89790"/>
          <a:stretch/>
        </p:blipFill>
        <p:spPr>
          <a:xfrm>
            <a:off x="228598" y="365126"/>
            <a:ext cx="5440681" cy="834238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5" t="85964" r="33021" b="10517"/>
          <a:stretch/>
        </p:blipFill>
        <p:spPr>
          <a:xfrm rot="16200000">
            <a:off x="6549690" y="2825320"/>
            <a:ext cx="6182469" cy="880111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5" t="85964" r="33021" b="10517"/>
          <a:stretch/>
        </p:blipFill>
        <p:spPr>
          <a:xfrm rot="16200000">
            <a:off x="7316452" y="2825317"/>
            <a:ext cx="6182469" cy="880111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5" t="85964" r="33021" b="10517"/>
          <a:stretch/>
        </p:blipFill>
        <p:spPr>
          <a:xfrm rot="16200000">
            <a:off x="7966292" y="2825318"/>
            <a:ext cx="6182469" cy="880111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5" t="85964" r="33021" b="10517"/>
          <a:stretch/>
        </p:blipFill>
        <p:spPr>
          <a:xfrm rot="16200000">
            <a:off x="8616132" y="2825317"/>
            <a:ext cx="6182469" cy="880111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203887" y="6260509"/>
            <a:ext cx="378372" cy="37445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32953" y="6277926"/>
            <a:ext cx="378372" cy="37445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92386" y="6279559"/>
            <a:ext cx="463503" cy="37445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92274" y="6277926"/>
            <a:ext cx="463503" cy="37445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10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21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08 2.59259E-6 L -0.82986 -0.002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89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26 2.59259E-6 L -0.75399 2.59259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09 2.59259E-6 L -0.63003 -0.0150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97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24 0.00185 L -0.3816 0.00185 " pathEditMode="relative" ptsTypes="AA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2" t="62763" r="31903" b="33193"/>
          <a:stretch/>
        </p:blipFill>
        <p:spPr>
          <a:xfrm>
            <a:off x="52803" y="243839"/>
            <a:ext cx="8825034" cy="784067"/>
          </a:xfr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2" t="67029" r="9624" b="19793"/>
          <a:stretch/>
        </p:blipFill>
        <p:spPr>
          <a:xfrm>
            <a:off x="259793" y="1386840"/>
            <a:ext cx="8624414" cy="1813560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3" t="82315" r="66294" b="11815"/>
          <a:stretch/>
        </p:blipFill>
        <p:spPr>
          <a:xfrm>
            <a:off x="628650" y="3460274"/>
            <a:ext cx="2148840" cy="807720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5" t="82315" r="21551" b="9601"/>
          <a:stretch/>
        </p:blipFill>
        <p:spPr>
          <a:xfrm>
            <a:off x="2777490" y="3262154"/>
            <a:ext cx="4617721" cy="1112520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75" t="82089" r="9624" b="9605"/>
          <a:stretch/>
        </p:blipFill>
        <p:spPr>
          <a:xfrm>
            <a:off x="7593330" y="3414554"/>
            <a:ext cx="1081327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63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2" t="62763" r="31903" b="33193"/>
          <a:stretch/>
        </p:blipFill>
        <p:spPr>
          <a:xfrm>
            <a:off x="52803" y="243839"/>
            <a:ext cx="8825034" cy="784067"/>
          </a:xfr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7" t="68776" r="34195" b="20379"/>
          <a:stretch/>
        </p:blipFill>
        <p:spPr>
          <a:xfrm>
            <a:off x="2756647" y="1627093"/>
            <a:ext cx="3523130" cy="1492625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3" t="85899" r="66294" b="11815"/>
          <a:stretch/>
        </p:blipFill>
        <p:spPr>
          <a:xfrm>
            <a:off x="628650" y="3953435"/>
            <a:ext cx="2148840" cy="314558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5" t="86068" r="21551" b="10805"/>
          <a:stretch/>
        </p:blipFill>
        <p:spPr>
          <a:xfrm>
            <a:off x="2777490" y="3778624"/>
            <a:ext cx="4617721" cy="430305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75" t="85907" r="9624" b="11552"/>
          <a:stretch/>
        </p:blipFill>
        <p:spPr>
          <a:xfrm>
            <a:off x="7593330" y="3939988"/>
            <a:ext cx="1081327" cy="34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44444E-6 L 0.30348 -0.265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74" y="-1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3982 L 0.00104 -0.1606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4306 L -0.37465 -0.2879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81" y="-1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95251" y="1690689"/>
            <a:ext cx="5753499" cy="36317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115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THANK </a:t>
            </a:r>
          </a:p>
          <a:p>
            <a:pPr algn="ctr"/>
            <a:r>
              <a:rPr lang="vi-VN" sz="11500" b="1" cap="none" spc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YOU!</a:t>
            </a:r>
            <a:endParaRPr lang="vi-VN" sz="115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396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</TotalTime>
  <Words>158</Words>
  <Application>Microsoft Office PowerPoint</Application>
  <PresentationFormat>On-screen Show (4:3)</PresentationFormat>
  <Paragraphs>55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BÀI 28:  LUYỆN TẬP CHUNG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28:  LUYỆN TẬP CHUNG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28:  LUYỆN TẬP CHUNG</dc:title>
  <dc:creator>lien.npl97@gmail.com</dc:creator>
  <cp:lastModifiedBy>Admin</cp:lastModifiedBy>
  <cp:revision>17</cp:revision>
  <dcterms:created xsi:type="dcterms:W3CDTF">2020-08-16T14:20:14Z</dcterms:created>
  <dcterms:modified xsi:type="dcterms:W3CDTF">2023-02-28T14:29:49Z</dcterms:modified>
</cp:coreProperties>
</file>