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63" r:id="rId3"/>
  </p:sldMasterIdLst>
  <p:notesMasterIdLst>
    <p:notesMasterId r:id="rId49"/>
  </p:notesMasterIdLst>
  <p:sldIdLst>
    <p:sldId id="257" r:id="rId4"/>
    <p:sldId id="263" r:id="rId5"/>
    <p:sldId id="268" r:id="rId6"/>
    <p:sldId id="342" r:id="rId7"/>
    <p:sldId id="337" r:id="rId8"/>
    <p:sldId id="321" r:id="rId9"/>
    <p:sldId id="338" r:id="rId10"/>
    <p:sldId id="339" r:id="rId11"/>
    <p:sldId id="340" r:id="rId12"/>
    <p:sldId id="341" r:id="rId13"/>
    <p:sldId id="271" r:id="rId14"/>
    <p:sldId id="276" r:id="rId15"/>
    <p:sldId id="279" r:id="rId16"/>
    <p:sldId id="343" r:id="rId17"/>
    <p:sldId id="344" r:id="rId18"/>
    <p:sldId id="345" r:id="rId19"/>
    <p:sldId id="346" r:id="rId20"/>
    <p:sldId id="347" r:id="rId21"/>
    <p:sldId id="349" r:id="rId22"/>
    <p:sldId id="350" r:id="rId23"/>
    <p:sldId id="351" r:id="rId24"/>
    <p:sldId id="352" r:id="rId25"/>
    <p:sldId id="353" r:id="rId26"/>
    <p:sldId id="354" r:id="rId27"/>
    <p:sldId id="359" r:id="rId28"/>
    <p:sldId id="355" r:id="rId29"/>
    <p:sldId id="356" r:id="rId30"/>
    <p:sldId id="357" r:id="rId31"/>
    <p:sldId id="358" r:id="rId32"/>
    <p:sldId id="361" r:id="rId33"/>
    <p:sldId id="360" r:id="rId34"/>
    <p:sldId id="362" r:id="rId35"/>
    <p:sldId id="363" r:id="rId36"/>
    <p:sldId id="364" r:id="rId37"/>
    <p:sldId id="365" r:id="rId38"/>
    <p:sldId id="366" r:id="rId39"/>
    <p:sldId id="367" r:id="rId40"/>
    <p:sldId id="368" r:id="rId41"/>
    <p:sldId id="369" r:id="rId42"/>
    <p:sldId id="370" r:id="rId43"/>
    <p:sldId id="371" r:id="rId44"/>
    <p:sldId id="372" r:id="rId45"/>
    <p:sldId id="373" r:id="rId46"/>
    <p:sldId id="374" r:id="rId47"/>
    <p:sldId id="37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1"/>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64667-22DD-4DE5-9D92-EE45B91DB990}"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F059D1-F431-4CF5-AEB2-4030DBEC770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F059D1-F431-4CF5-AEB2-4030DBEC7707}"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29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39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mảnh</a:t>
            </a:r>
            <a:r>
              <a:rPr lang="en-US" altLang="zh-CN" dirty="0"/>
              <a:t> </a:t>
            </a:r>
            <a:r>
              <a:rPr lang="en-US" altLang="zh-CN" dirty="0" err="1"/>
              <a:t>ghép</a:t>
            </a:r>
            <a:r>
              <a:rPr lang="en-US" altLang="zh-CN" dirty="0"/>
              <a:t> </a:t>
            </a:r>
            <a:r>
              <a:rPr lang="en-US" altLang="zh-CN" dirty="0" err="1"/>
              <a:t>để</a:t>
            </a:r>
            <a:r>
              <a:rPr lang="en-US" altLang="zh-CN" dirty="0"/>
              <a:t> </a:t>
            </a:r>
            <a:r>
              <a:rPr lang="en-US" altLang="zh-CN" dirty="0" err="1"/>
              <a:t>ra</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trả</a:t>
            </a:r>
            <a:r>
              <a:rPr lang="en-US" altLang="zh-CN" dirty="0"/>
              <a:t> </a:t>
            </a:r>
            <a:r>
              <a:rPr lang="en-US" altLang="zh-CN" dirty="0" err="1"/>
              <a:t>lời</a:t>
            </a:r>
            <a:r>
              <a:rPr lang="en-US" altLang="zh-CN" dirty="0"/>
              <a:t> </a:t>
            </a:r>
            <a:r>
              <a:rPr lang="en-US" altLang="zh-CN" dirty="0" err="1"/>
              <a:t>xong</a:t>
            </a:r>
            <a:r>
              <a:rPr lang="en-US" altLang="zh-CN" dirty="0"/>
              <a:t> </a:t>
            </a:r>
            <a:r>
              <a:rPr lang="en-US" altLang="zh-CN" dirty="0" err="1"/>
              <a:t>bấm</a:t>
            </a:r>
            <a:r>
              <a:rPr lang="en-US" altLang="zh-CN" dirty="0"/>
              <a:t> </a:t>
            </a:r>
            <a:r>
              <a:rPr lang="en-US" altLang="zh-CN" dirty="0" err="1"/>
              <a:t>bông</a:t>
            </a:r>
            <a:r>
              <a:rPr lang="en-US" altLang="zh-CN" dirty="0"/>
              <a:t> </a:t>
            </a:r>
            <a:r>
              <a:rPr lang="en-US" altLang="zh-CN" dirty="0" err="1"/>
              <a:t>hoa</a:t>
            </a:r>
            <a:r>
              <a:rPr lang="en-US" altLang="zh-CN" dirty="0"/>
              <a:t> </a:t>
            </a:r>
            <a:r>
              <a:rPr lang="en-US" altLang="zh-CN" dirty="0" err="1"/>
              <a:t>để</a:t>
            </a:r>
            <a:r>
              <a:rPr lang="en-US" altLang="zh-CN" dirty="0"/>
              <a:t> quay </a:t>
            </a:r>
            <a:r>
              <a:rPr lang="en-US" altLang="zh-CN" dirty="0" err="1"/>
              <a:t>lại</a:t>
            </a:r>
            <a:r>
              <a:rPr lang="en-US" altLang="zh-CN" dirty="0"/>
              <a:t>. </a:t>
            </a:r>
            <a:r>
              <a:rPr lang="en-US" altLang="zh-CN" dirty="0" err="1"/>
              <a:t>Trả</a:t>
            </a:r>
            <a:r>
              <a:rPr lang="en-US" altLang="zh-CN" dirty="0"/>
              <a:t> </a:t>
            </a:r>
            <a:r>
              <a:rPr lang="en-US" altLang="zh-CN" dirty="0" err="1"/>
              <a:t>lời</a:t>
            </a:r>
            <a:r>
              <a:rPr lang="en-US" altLang="zh-CN" dirty="0"/>
              <a:t> </a:t>
            </a:r>
            <a:r>
              <a:rPr lang="en-US" altLang="zh-CN" dirty="0" err="1"/>
              <a:t>xong</a:t>
            </a:r>
            <a:r>
              <a:rPr lang="en-US" altLang="zh-CN" dirty="0"/>
              <a:t> </a:t>
            </a:r>
            <a:r>
              <a:rPr lang="en-US" altLang="zh-CN" dirty="0" err="1"/>
              <a:t>hết</a:t>
            </a:r>
            <a:r>
              <a:rPr lang="en-US" altLang="zh-CN" dirty="0"/>
              <a:t> </a:t>
            </a:r>
            <a:r>
              <a:rPr lang="en-US" altLang="zh-CN" dirty="0" err="1"/>
              <a:t>bấm</a:t>
            </a:r>
            <a:r>
              <a:rPr lang="en-US" altLang="zh-CN" dirty="0"/>
              <a:t> </a:t>
            </a:r>
            <a:r>
              <a:rPr lang="en-US" altLang="zh-CN" dirty="0" err="1"/>
              <a:t>mũi</a:t>
            </a:r>
            <a:r>
              <a:rPr lang="en-US" altLang="zh-CN" dirty="0"/>
              <a:t> </a:t>
            </a:r>
            <a:r>
              <a:rPr lang="en-US" altLang="zh-CN" dirty="0" err="1"/>
              <a:t>tên</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ransition spd="slow">
    <p:random/>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42E32-3C2D-4ABD-A034-2CDEC6C4C2EA}"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42E32-3C2D-4ABD-A034-2CDEC6C4C2EA}"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spd="slow">
    <p:random/>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模板下载：</a:t>
            </a:r>
            <a:r>
              <a:rPr lang="en-US" altLang="zh-CN" sz="100" dirty="0">
                <a:solidFill>
                  <a:prstClr val="white"/>
                </a:solidFill>
                <a:latin typeface="Calibri" panose="020F0502020204030204"/>
                <a:ea typeface="SimSun" panose="02010600030101010101" pitchFamily="2" charset="-122"/>
              </a:rPr>
              <a:t>www.1ppt.com/moban/     </a:t>
            </a:r>
            <a:r>
              <a:rPr lang="zh-CN" altLang="en-US" sz="100" dirty="0">
                <a:solidFill>
                  <a:prstClr val="white"/>
                </a:solidFill>
                <a:latin typeface="Calibri" panose="020F0502020204030204"/>
                <a:ea typeface="SimSun" panose="02010600030101010101" pitchFamily="2" charset="-122"/>
              </a:rPr>
              <a:t>行业</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a:t>
            </a:r>
            <a:r>
              <a:rPr lang="en-US" altLang="zh-CN" sz="100" dirty="0">
                <a:solidFill>
                  <a:prstClr val="white"/>
                </a:solidFill>
                <a:latin typeface="Calibri" panose="020F0502020204030204"/>
                <a:ea typeface="SimSun" panose="02010600030101010101" pitchFamily="2" charset="-122"/>
              </a:rPr>
              <a:t>www.1ppt.com/hangye/ </a:t>
            </a:r>
          </a:p>
          <a:p>
            <a:r>
              <a:rPr lang="zh-CN" altLang="en-US" sz="100" dirty="0">
                <a:solidFill>
                  <a:prstClr val="white"/>
                </a:solidFill>
                <a:latin typeface="Calibri" panose="020F0502020204030204"/>
                <a:ea typeface="SimSun" panose="02010600030101010101" pitchFamily="2" charset="-122"/>
              </a:rPr>
              <a:t>节日</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a:t>
            </a:r>
            <a:r>
              <a:rPr lang="en-US" altLang="zh-CN" sz="100" dirty="0">
                <a:solidFill>
                  <a:prstClr val="white"/>
                </a:solidFill>
                <a:latin typeface="Calibri" panose="020F0502020204030204"/>
                <a:ea typeface="SimSun" panose="02010600030101010101" pitchFamily="2" charset="-122"/>
              </a:rPr>
              <a:t>www.1ppt.com/jieri/           PPT</a:t>
            </a:r>
            <a:r>
              <a:rPr lang="zh-CN" altLang="en-US" sz="100" dirty="0">
                <a:solidFill>
                  <a:prstClr val="white"/>
                </a:solidFill>
                <a:latin typeface="Calibri" panose="020F0502020204030204"/>
                <a:ea typeface="SimSun" panose="02010600030101010101" pitchFamily="2" charset="-122"/>
              </a:rPr>
              <a:t>素材下载：</a:t>
            </a:r>
            <a:r>
              <a:rPr lang="en-US" altLang="zh-CN" sz="100" dirty="0">
                <a:solidFill>
                  <a:prstClr val="white"/>
                </a:solidFill>
                <a:latin typeface="Calibri" panose="020F0502020204030204"/>
                <a:ea typeface="SimSun" panose="02010600030101010101" pitchFamily="2" charset="-122"/>
              </a:rPr>
              <a:t>www.1ppt.com/sucai/</a:t>
            </a:r>
          </a:p>
          <a:p>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背景图片：</a:t>
            </a:r>
            <a:r>
              <a:rPr lang="en-US" altLang="zh-CN" sz="100" dirty="0">
                <a:solidFill>
                  <a:prstClr val="white"/>
                </a:solidFill>
                <a:latin typeface="Calibri" panose="020F0502020204030204"/>
                <a:ea typeface="SimSun" panose="02010600030101010101" pitchFamily="2" charset="-122"/>
              </a:rPr>
              <a:t>www.1ppt.com/beijing/      PPT</a:t>
            </a:r>
            <a:r>
              <a:rPr lang="zh-CN" altLang="en-US" sz="100" dirty="0">
                <a:solidFill>
                  <a:prstClr val="white"/>
                </a:solidFill>
                <a:latin typeface="Calibri" panose="020F0502020204030204"/>
                <a:ea typeface="SimSun" panose="02010600030101010101" pitchFamily="2" charset="-122"/>
              </a:rPr>
              <a:t>图表下载：</a:t>
            </a:r>
            <a:r>
              <a:rPr lang="en-US" altLang="zh-CN" sz="100" dirty="0">
                <a:solidFill>
                  <a:prstClr val="white"/>
                </a:solidFill>
                <a:latin typeface="Calibri" panose="020F0502020204030204"/>
                <a:ea typeface="SimSun" panose="02010600030101010101" pitchFamily="2" charset="-122"/>
              </a:rPr>
              <a:t>www.1ppt.com/tubiao/      </a:t>
            </a:r>
          </a:p>
          <a:p>
            <a:r>
              <a:rPr lang="zh-CN" altLang="en-US" sz="100" dirty="0">
                <a:solidFill>
                  <a:prstClr val="white"/>
                </a:solidFill>
                <a:latin typeface="Calibri" panose="020F0502020204030204"/>
                <a:ea typeface="SimSun" panose="02010600030101010101" pitchFamily="2" charset="-122"/>
              </a:rPr>
              <a:t>优秀</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下载：</a:t>
            </a:r>
            <a:r>
              <a:rPr lang="en-US" altLang="zh-CN" sz="100" dirty="0">
                <a:solidFill>
                  <a:prstClr val="white"/>
                </a:solidFill>
                <a:latin typeface="Calibri" panose="020F0502020204030204"/>
                <a:ea typeface="SimSun" panose="02010600030101010101" pitchFamily="2" charset="-122"/>
              </a:rPr>
              <a:t>www.1ppt.com/xiazai/        PPT</a:t>
            </a:r>
            <a:r>
              <a:rPr lang="zh-CN" altLang="en-US" sz="100" dirty="0">
                <a:solidFill>
                  <a:prstClr val="white"/>
                </a:solidFill>
                <a:latin typeface="Calibri" panose="020F0502020204030204"/>
                <a:ea typeface="SimSun" panose="02010600030101010101" pitchFamily="2" charset="-122"/>
              </a:rPr>
              <a:t>教程： </a:t>
            </a:r>
            <a:r>
              <a:rPr lang="en-US" altLang="zh-CN" sz="100" dirty="0">
                <a:solidFill>
                  <a:prstClr val="white"/>
                </a:solidFill>
                <a:latin typeface="Calibri" panose="020F0502020204030204"/>
                <a:ea typeface="SimSun" panose="02010600030101010101" pitchFamily="2" charset="-122"/>
              </a:rPr>
              <a:t>www.1ppt.com/powerpoint/      </a:t>
            </a:r>
          </a:p>
          <a:p>
            <a:r>
              <a:rPr lang="en-US" altLang="zh-CN" sz="100" dirty="0">
                <a:solidFill>
                  <a:prstClr val="white"/>
                </a:solidFill>
                <a:latin typeface="Calibri" panose="020F0502020204030204"/>
                <a:ea typeface="SimSun" panose="02010600030101010101" pitchFamily="2" charset="-122"/>
              </a:rPr>
              <a:t>Word</a:t>
            </a:r>
            <a:r>
              <a:rPr lang="zh-CN" altLang="en-US" sz="100" dirty="0">
                <a:solidFill>
                  <a:prstClr val="white"/>
                </a:solidFill>
                <a:latin typeface="Calibri" panose="020F0502020204030204"/>
                <a:ea typeface="SimSun" panose="02010600030101010101" pitchFamily="2" charset="-122"/>
              </a:rPr>
              <a:t>教程： </a:t>
            </a:r>
            <a:r>
              <a:rPr lang="en-US" altLang="zh-CN" sz="100" dirty="0">
                <a:solidFill>
                  <a:prstClr val="white"/>
                </a:solidFill>
                <a:latin typeface="Calibri" panose="020F0502020204030204"/>
                <a:ea typeface="SimSun" panose="02010600030101010101" pitchFamily="2" charset="-122"/>
              </a:rPr>
              <a:t>www.1ppt.com/word/              Excel</a:t>
            </a:r>
            <a:r>
              <a:rPr lang="zh-CN" altLang="en-US" sz="100" dirty="0">
                <a:solidFill>
                  <a:prstClr val="white"/>
                </a:solidFill>
                <a:latin typeface="Calibri" panose="020F0502020204030204"/>
                <a:ea typeface="SimSun" panose="02010600030101010101" pitchFamily="2" charset="-122"/>
              </a:rPr>
              <a:t>教程：</a:t>
            </a:r>
            <a:r>
              <a:rPr lang="en-US" altLang="zh-CN" sz="100" dirty="0">
                <a:solidFill>
                  <a:prstClr val="white"/>
                </a:solidFill>
                <a:latin typeface="Calibri" panose="020F0502020204030204"/>
                <a:ea typeface="SimSun" panose="02010600030101010101" pitchFamily="2" charset="-122"/>
              </a:rPr>
              <a:t>www.1ppt.com/excel/  </a:t>
            </a:r>
          </a:p>
          <a:p>
            <a:r>
              <a:rPr lang="zh-CN" altLang="en-US" sz="100" dirty="0">
                <a:solidFill>
                  <a:prstClr val="white"/>
                </a:solidFill>
                <a:latin typeface="Calibri" panose="020F0502020204030204"/>
                <a:ea typeface="SimSun" panose="02010600030101010101" pitchFamily="2" charset="-122"/>
              </a:rPr>
              <a:t>资料下载：</a:t>
            </a:r>
            <a:r>
              <a:rPr lang="en-US" altLang="zh-CN" sz="100" dirty="0">
                <a:solidFill>
                  <a:prstClr val="white"/>
                </a:solidFill>
                <a:latin typeface="Calibri" panose="020F0502020204030204"/>
                <a:ea typeface="SimSun" panose="02010600030101010101" pitchFamily="2" charset="-122"/>
              </a:rPr>
              <a:t>www.1ppt.com/ziliao/                PPT</a:t>
            </a:r>
            <a:r>
              <a:rPr lang="zh-CN" altLang="en-US" sz="100" dirty="0">
                <a:solidFill>
                  <a:prstClr val="white"/>
                </a:solidFill>
                <a:latin typeface="Calibri" panose="020F0502020204030204"/>
                <a:ea typeface="SimSun" panose="02010600030101010101" pitchFamily="2" charset="-122"/>
              </a:rPr>
              <a:t>课件下载：</a:t>
            </a:r>
            <a:r>
              <a:rPr lang="en-US" altLang="zh-CN" sz="100" dirty="0">
                <a:solidFill>
                  <a:prstClr val="white"/>
                </a:solidFill>
                <a:latin typeface="Calibri" panose="020F0502020204030204"/>
                <a:ea typeface="SimSun" panose="02010600030101010101" pitchFamily="2" charset="-122"/>
              </a:rPr>
              <a:t>www.1ppt.com/kejian/ </a:t>
            </a:r>
          </a:p>
          <a:p>
            <a:r>
              <a:rPr lang="zh-CN" altLang="en-US" sz="100" dirty="0">
                <a:solidFill>
                  <a:prstClr val="white"/>
                </a:solidFill>
                <a:latin typeface="Calibri" panose="020F0502020204030204"/>
                <a:ea typeface="SimSun" panose="02010600030101010101" pitchFamily="2" charset="-122"/>
              </a:rPr>
              <a:t>范文下载：</a:t>
            </a:r>
            <a:r>
              <a:rPr lang="en-US" altLang="zh-CN" sz="100" dirty="0">
                <a:solidFill>
                  <a:prstClr val="white"/>
                </a:solidFill>
                <a:latin typeface="Calibri" panose="020F0502020204030204"/>
                <a:ea typeface="SimSun" panose="02010600030101010101" pitchFamily="2" charset="-122"/>
              </a:rPr>
              <a:t>www.1ppt.com/fanwen/             </a:t>
            </a:r>
            <a:r>
              <a:rPr lang="zh-CN" altLang="en-US" sz="100" dirty="0">
                <a:solidFill>
                  <a:prstClr val="white"/>
                </a:solidFill>
                <a:latin typeface="Calibri" panose="020F0502020204030204"/>
                <a:ea typeface="SimSun" panose="02010600030101010101" pitchFamily="2" charset="-122"/>
              </a:rPr>
              <a:t>试卷下载：</a:t>
            </a:r>
            <a:r>
              <a:rPr lang="en-US" altLang="zh-CN" sz="100" dirty="0">
                <a:solidFill>
                  <a:prstClr val="white"/>
                </a:solidFill>
                <a:latin typeface="Calibri" panose="020F0502020204030204"/>
                <a:ea typeface="SimSun" panose="02010600030101010101" pitchFamily="2" charset="-122"/>
              </a:rPr>
              <a:t>www.1ppt.com/shiti/  </a:t>
            </a:r>
          </a:p>
          <a:p>
            <a:r>
              <a:rPr lang="zh-CN" altLang="en-US" sz="100" dirty="0">
                <a:solidFill>
                  <a:prstClr val="white"/>
                </a:solidFill>
                <a:latin typeface="Calibri" panose="020F0502020204030204"/>
                <a:ea typeface="SimSun" panose="02010600030101010101" pitchFamily="2" charset="-122"/>
              </a:rPr>
              <a:t>教案下载：</a:t>
            </a:r>
            <a:r>
              <a:rPr lang="en-US" altLang="zh-CN" sz="100" dirty="0">
                <a:solidFill>
                  <a:prstClr val="white"/>
                </a:solidFill>
                <a:latin typeface="Calibri" panose="020F0502020204030204"/>
                <a:ea typeface="SimSun" panose="02010600030101010101" pitchFamily="2" charset="-122"/>
              </a:rPr>
              <a:t>www.1ppt.com/jiaoan/        </a:t>
            </a:r>
          </a:p>
          <a:p>
            <a:r>
              <a:rPr lang="zh-CN" altLang="en-US" sz="100" dirty="0">
                <a:solidFill>
                  <a:prstClr val="white"/>
                </a:solidFill>
                <a:latin typeface="Calibri" panose="020F0502020204030204"/>
                <a:ea typeface="SimSun" panose="02010600030101010101" pitchFamily="2" charset="-122"/>
              </a:rPr>
              <a:t>字体下载：</a:t>
            </a:r>
            <a:r>
              <a:rPr lang="en-US" altLang="zh-CN" sz="100" dirty="0">
                <a:solidFill>
                  <a:prstClr val="white"/>
                </a:solidFill>
                <a:latin typeface="Calibri" panose="020F0502020204030204"/>
                <a:ea typeface="SimSun" panose="02010600030101010101" pitchFamily="2" charset="-122"/>
              </a:rPr>
              <a:t>www.1ppt.com/ziti/</a:t>
            </a:r>
          </a:p>
          <a:p>
            <a:r>
              <a:rPr lang="en-US" altLang="zh-CN" sz="100" dirty="0">
                <a:solidFill>
                  <a:prstClr val="white"/>
                </a:solidFill>
                <a:latin typeface="Calibri" panose="020F0502020204030204"/>
                <a:ea typeface="SimSun" panose="02010600030101010101" pitchFamily="2" charset="-122"/>
              </a:rPr>
              <a:t> </a:t>
            </a:r>
            <a:endParaRPr lang="zh-CN" altLang="en-US" sz="100" dirty="0">
              <a:solidFill>
                <a:prstClr val="white"/>
              </a:solidFill>
              <a:latin typeface="Calibri" panose="020F0502020204030204"/>
              <a:ea typeface="SimSun" panose="02010600030101010101" pitchFamily="2" charset="-122"/>
            </a:endParaRPr>
          </a:p>
        </p:txBody>
      </p:sp>
    </p:spTree>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42E32-3C2D-4ABD-A034-2CDEC6C4C2EA}"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42E32-3C2D-4ABD-A034-2CDEC6C4C2EA}"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42E32-3C2D-4ABD-A034-2CDEC6C4C2EA}" type="datetimeFigureOut">
              <a:rPr lang="en-US" smtClean="0"/>
              <a:t>19/06/2024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42E32-3C2D-4ABD-A034-2CDEC6C4C2EA}" type="datetimeFigureOut">
              <a:rPr lang="en-US" smtClean="0"/>
              <a:t>19/06/2024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42E32-3C2D-4ABD-A034-2CDEC6C4C2EA}" type="datetimeFigureOut">
              <a:rPr lang="en-US" smtClean="0"/>
              <a:t>19/06/2024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42E32-3C2D-4ABD-A034-2CDEC6C4C2EA}" type="datetimeFigureOut">
              <a:rPr lang="en-US" smtClean="0"/>
              <a:t>19/06/2024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42E32-3C2D-4ABD-A034-2CDEC6C4C2EA}" type="datetimeFigureOut">
              <a:rPr lang="en-US" smtClean="0"/>
              <a:t>19/06/2024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42E32-3C2D-4ABD-A034-2CDEC6C4C2EA}" type="datetimeFigureOut">
              <a:rPr lang="en-US" smtClean="0"/>
              <a:t>19/06/2024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60D625-15BF-441A-B07F-F1DF49E907EC}" type="slidenum">
              <a:rPr lang="en-US" smtClean="0"/>
              <a:t>‹#›</a:t>
            </a:fld>
            <a:endParaRPr lang="en-US"/>
          </a:p>
        </p:txBody>
      </p:sp>
    </p:spTree>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42E32-3C2D-4ABD-A034-2CDEC6C4C2EA}" type="datetimeFigureOut">
              <a:rPr lang="en-US" smtClean="0"/>
              <a:t>19/06/2024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60D625-15BF-441A-B07F-F1DF49E907EC}" type="slidenum">
              <a:rPr lang="en-US" smtClean="0"/>
              <a:t>‹#›</a:t>
            </a:fld>
            <a:endParaRPr lang="en-US"/>
          </a:p>
        </p:txBody>
      </p:sp>
      <p:sp>
        <p:nvSpPr>
          <p:cNvPr id="7" name="Oval 6"/>
          <p:cNvSpPr/>
          <p:nvPr userDrawn="1"/>
        </p:nvSpPr>
        <p:spPr>
          <a:xfrm>
            <a:off x="13662498" y="-1440358"/>
            <a:ext cx="661481" cy="622571"/>
          </a:xfrm>
          <a:prstGeom prst="ellipse">
            <a:avLst/>
          </a:prstGeom>
          <a:blipFill dpi="0" rotWithShape="1">
            <a:blip r:embed="rId1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2563238" y="7723097"/>
            <a:ext cx="661481" cy="622571"/>
          </a:xfrm>
          <a:prstGeom prst="ellipse">
            <a:avLst/>
          </a:prstGeom>
          <a:blipFill dpi="0" rotWithShape="1">
            <a:blip r:embed="rId1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SimSun" panose="02010600030101010101" pitchFamily="2" charset="-122"/>
                <a:ea typeface="SimSun" panose="02010600030101010101" pitchFamily="2" charset="-122"/>
                <a:sym typeface="+mn-ea"/>
              </a:rPr>
              <a:t>感谢您下载包图网平台上提供的</a:t>
            </a:r>
            <a:r>
              <a:rPr lang="en-US" altLang="zh-CN" dirty="0">
                <a:solidFill>
                  <a:schemeClr val="tx1">
                    <a:lumMod val="75000"/>
                    <a:lumOff val="25000"/>
                    <a:alpha val="0"/>
                  </a:schemeClr>
                </a:solidFill>
                <a:latin typeface="SimSun" panose="02010600030101010101" pitchFamily="2" charset="-122"/>
                <a:ea typeface="SimSun" panose="02010600030101010101" pitchFamily="2" charset="-122"/>
                <a:sym typeface="+mn-ea"/>
              </a:rPr>
              <a:t>PPT</a:t>
            </a:r>
            <a:r>
              <a:rPr lang="zh-CN" altLang="en-US" dirty="0">
                <a:solidFill>
                  <a:schemeClr val="tx1">
                    <a:lumMod val="75000"/>
                    <a:lumOff val="25000"/>
                    <a:alpha val="0"/>
                  </a:schemeClr>
                </a:solidFill>
                <a:latin typeface="SimSun" panose="02010600030101010101" pitchFamily="2" charset="-122"/>
                <a:ea typeface="SimSun" panose="02010600030101010101" pitchFamily="2" charset="-122"/>
                <a:sym typeface="+mn-ea"/>
              </a:rPr>
              <a:t>作品，</a:t>
            </a:r>
          </a:p>
          <a:p>
            <a:r>
              <a:rPr lang="zh-CN" altLang="en-US" dirty="0">
                <a:solidFill>
                  <a:schemeClr val="tx1">
                    <a:lumMod val="75000"/>
                    <a:lumOff val="25000"/>
                    <a:alpha val="0"/>
                  </a:schemeClr>
                </a:solidFill>
                <a:latin typeface="SimSun" panose="02010600030101010101" pitchFamily="2" charset="-122"/>
                <a:ea typeface="SimSun"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SimSun" panose="02010600030101010101" pitchFamily="2" charset="-122"/>
                <a:ea typeface="SimSun"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SimSun" panose="02010600030101010101" pitchFamily="2" charset="-122"/>
                <a:ea typeface="SimSun"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SimSun" panose="02010600030101010101" pitchFamily="2" charset="-122"/>
                <a:ea typeface="SimSun" panose="02010600030101010101" pitchFamily="2" charset="-122"/>
                <a:sym typeface="+mn-ea"/>
              </a:rPr>
              <a:t>下载次数进行十倍的索取赔偿！</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2.GIF"/><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34.jpe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51.emf"/></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51.emf"/></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57.jpe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67.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70.png"/><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3.jpeg"/><Relationship Id="rId7" Type="http://schemas.openxmlformats.org/officeDocument/2006/relationships/slide" Target="slide9.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slide" Target="slide8.xml"/><Relationship Id="rId11" Type="http://schemas.openxmlformats.org/officeDocument/2006/relationships/slide" Target="slide11.xml"/><Relationship Id="rId5" Type="http://schemas.openxmlformats.org/officeDocument/2006/relationships/slide" Target="slide7.xml"/><Relationship Id="rId10" Type="http://schemas.openxmlformats.org/officeDocument/2006/relationships/image" Target="../media/image24.png"/><Relationship Id="rId4" Type="http://schemas.openxmlformats.org/officeDocument/2006/relationships/slide" Target="slide5.xml"/><Relationship Id="rId9" Type="http://schemas.openxmlformats.org/officeDocument/2006/relationships/slide" Target="slide6.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71.png"/><Relationship Id="rId4" Type="http://schemas.microsoft.com/office/2007/relationships/hdphoto" Target="../media/hdphoto4.wdp"/></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72.jpeg"/><Relationship Id="rId4" Type="http://schemas.microsoft.com/office/2007/relationships/hdphoto" Target="../media/hdphoto4.wdp"/></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openxmlformats.org/officeDocument/2006/relationships/image" Target="../media/image75.jpe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76.jpe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7.xml"/><Relationship Id="rId1" Type="http://schemas.openxmlformats.org/officeDocument/2006/relationships/slideLayout" Target="../slideLayouts/slideLayout12.xml"/><Relationship Id="rId5" Type="http://schemas.openxmlformats.org/officeDocument/2006/relationships/image" Target="../media/image77.jpe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png"/><Relationship Id="rId7"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audio" Target="../media/audio1.wav"/><Relationship Id="rId7" Type="http://schemas.openxmlformats.org/officeDocument/2006/relationships/image" Target="../media/image27.sv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slide" Target="slide4.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31.jpe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32.jpe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33.jpeg"/><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suritama GIF - Find &amp; Share on GIPHY | Ocean illustration, Ocean  illustration waves, Anime scenery"/>
          <p:cNvPicPr>
            <a:picLocks noChangeAspect="1" noChangeArrowheads="1"/>
          </p:cNvPicPr>
          <p:nvPr/>
        </p:nvPicPr>
        <p:blipFill rotWithShape="1">
          <a:blip r:embed="rId3">
            <a:extLst>
              <a:ext uri="{28A0092B-C50C-407E-A947-70E740481C1C}">
                <a14:useLocalDpi xmlns:a14="http://schemas.microsoft.com/office/drawing/2010/main" val="0"/>
              </a:ext>
            </a:extLst>
          </a:blip>
          <a:srcRect t="5283" r="5283"/>
          <a:stretch>
            <a:fillRect/>
          </a:stretch>
        </p:blipFill>
        <p:spPr bwMode="auto">
          <a:xfrm>
            <a:off x="0" y="0"/>
            <a:ext cx="12192000" cy="68519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p:cNvPicPr>
            <a:picLocks noChangeAspect="1"/>
          </p:cNvPicPr>
          <p:nvPr/>
        </p:nvPicPr>
        <p:blipFill>
          <a:blip r:embed="rId4"/>
          <a:srcRect/>
          <a:stretch>
            <a:fillRect/>
          </a:stretch>
        </p:blipFill>
        <p:spPr>
          <a:xfrm rot="1271239">
            <a:off x="2548684" y="4347057"/>
            <a:ext cx="4234507" cy="3070018"/>
          </a:xfrm>
          <a:prstGeom prst="rect">
            <a:avLst/>
          </a:prstGeom>
        </p:spPr>
      </p:pic>
      <p:grpSp>
        <p:nvGrpSpPr>
          <p:cNvPr id="5" name="Group 4"/>
          <p:cNvGrpSpPr/>
          <p:nvPr/>
        </p:nvGrpSpPr>
        <p:grpSpPr>
          <a:xfrm>
            <a:off x="3317240" y="-229522"/>
            <a:ext cx="5557520" cy="2193758"/>
            <a:chOff x="3317240" y="381532"/>
            <a:chExt cx="5557520" cy="2193758"/>
          </a:xfrm>
        </p:grpSpPr>
        <p:pic>
          <p:nvPicPr>
            <p:cNvPr id="3" name="图片 38"/>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3317240" y="381532"/>
              <a:ext cx="5557520" cy="2193758"/>
            </a:xfrm>
            <a:prstGeom prst="rect">
              <a:avLst/>
            </a:prstGeom>
          </p:spPr>
        </p:pic>
        <p:sp>
          <p:nvSpPr>
            <p:cNvPr id="14" name="Rectangle 13"/>
            <p:cNvSpPr/>
            <p:nvPr/>
          </p:nvSpPr>
          <p:spPr>
            <a:xfrm>
              <a:off x="4938712" y="876736"/>
              <a:ext cx="2314575" cy="773402"/>
            </a:xfrm>
            <a:prstGeom prst="rect">
              <a:avLst/>
            </a:prstGeom>
            <a:noFill/>
          </p:spPr>
          <p:txBody>
            <a:bodyPr wrap="none" lIns="91440" tIns="45720" rIns="91440" bIns="45720">
              <a:prstTxWarp prst="textChevron">
                <a:avLst>
                  <a:gd name="adj" fmla="val 2376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dirty="0" err="1">
                  <a:ln w="38100">
                    <a:noFill/>
                  </a:ln>
                  <a:effectLst>
                    <a:outerShdw blurRad="38100" dist="19050" dir="2700000" algn="tl" rotWithShape="0">
                      <a:prstClr val="black">
                        <a:alpha val="40000"/>
                      </a:prstClr>
                    </a:outerShdw>
                  </a:effectLst>
                  <a:uLnTx/>
                  <a:uFillTx/>
                  <a:latin typeface="UTM Edwardian" panose="02040603050506020204" pitchFamily="18" charset="0"/>
                </a:rPr>
                <a:t>Bài</a:t>
              </a:r>
              <a:r>
                <a:rPr kumimoji="0" lang="en-US" sz="5400" b="1" i="0" u="none" strike="noStrike" kern="1200" cap="none" spc="0" normalizeH="0" baseline="0" noProof="0" dirty="0">
                  <a:ln w="38100">
                    <a:noFill/>
                  </a:ln>
                  <a:effectLst>
                    <a:outerShdw blurRad="38100" dist="19050" dir="2700000" algn="tl" rotWithShape="0">
                      <a:prstClr val="black">
                        <a:alpha val="40000"/>
                      </a:prstClr>
                    </a:outerShdw>
                  </a:effectLst>
                  <a:uLnTx/>
                  <a:uFillTx/>
                  <a:latin typeface="UTM Edwardian" panose="02040603050506020204" pitchFamily="18" charset="0"/>
                </a:rPr>
                <a:t> 3</a:t>
              </a:r>
            </a:p>
          </p:txBody>
        </p:sp>
      </p:grpSp>
      <p:pic>
        <p:nvPicPr>
          <p:cNvPr id="10" name="Picture 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76200" y="4366016"/>
            <a:ext cx="2356057" cy="2491984"/>
          </a:xfrm>
          <a:prstGeom prst="rect">
            <a:avLst/>
          </a:prstGeom>
        </p:spPr>
      </p:pic>
      <p:pic>
        <p:nvPicPr>
          <p:cNvPr id="11" name="Picture 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959986" y="5394647"/>
            <a:ext cx="1287685" cy="1457257"/>
          </a:xfrm>
          <a:prstGeom prst="rect">
            <a:avLst/>
          </a:prstGeom>
        </p:spPr>
      </p:pic>
      <p:pic>
        <p:nvPicPr>
          <p:cNvPr id="12"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407882" y="4078212"/>
            <a:ext cx="1784118" cy="2779787"/>
          </a:xfrm>
          <a:prstGeom prst="rect">
            <a:avLst/>
          </a:prstGeom>
        </p:spPr>
      </p:pic>
      <p:pic>
        <p:nvPicPr>
          <p:cNvPr id="19" name="Picture 18" descr="A picture containing text&#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80170" y="4144614"/>
            <a:ext cx="3657607" cy="3657607"/>
          </a:xfrm>
          <a:prstGeom prst="rect">
            <a:avLst/>
          </a:prstGeom>
        </p:spPr>
      </p:pic>
      <p:pic>
        <p:nvPicPr>
          <p:cNvPr id="21" name="Picture 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3882" y="5365490"/>
            <a:ext cx="972343" cy="1310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a:hlinkClick r:id="" action="ppaction://noaction"/>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62585" y="5579826"/>
            <a:ext cx="1466056" cy="1352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a:hlinkClick r:id="" action="ppaction://noaction"/>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875451" y="3980107"/>
            <a:ext cx="1119052" cy="93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17"/>
          <a:stretch>
            <a:fillRect/>
          </a:stretch>
        </p:blipFill>
        <p:spPr>
          <a:xfrm>
            <a:off x="464635" y="1522156"/>
            <a:ext cx="11918713" cy="2780017"/>
          </a:xfrm>
          <a:prstGeom prst="rect">
            <a:avLst/>
          </a:prstGeom>
        </p:spPr>
      </p:pic>
      <p:pic>
        <p:nvPicPr>
          <p:cNvPr id="13" name="Picture 12"/>
          <p:cNvPicPr>
            <a:picLocks noChangeAspect="1"/>
          </p:cNvPicPr>
          <p:nvPr/>
        </p:nvPicPr>
        <p:blipFill>
          <a:blip r:embed="rId18"/>
          <a:stretch>
            <a:fillRect/>
          </a:stretch>
        </p:blipFill>
        <p:spPr>
          <a:xfrm>
            <a:off x="-232318" y="-202684"/>
            <a:ext cx="3512379" cy="1494772"/>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Rounded Corners 11"/>
          <p:cNvSpPr/>
          <p:nvPr/>
        </p:nvSpPr>
        <p:spPr>
          <a:xfrm>
            <a:off x="1416755" y="406400"/>
            <a:ext cx="9730706" cy="6035497"/>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pic>
        <p:nvPicPr>
          <p:cNvPr id="13" name="Picture 4">
            <a:hlinkClick r:id="rId3" action="ppaction://hlinksldjump"/>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795" y="5409459"/>
            <a:ext cx="1416936" cy="1448541"/>
          </a:xfrm>
          <a:prstGeom prst="rect">
            <a:avLst/>
          </a:prstGeom>
        </p:spPr>
      </p:pic>
      <p:grpSp>
        <p:nvGrpSpPr>
          <p:cNvPr id="14" name="Group 13"/>
          <p:cNvGrpSpPr/>
          <p:nvPr/>
        </p:nvGrpSpPr>
        <p:grpSpPr>
          <a:xfrm>
            <a:off x="1715785" y="1"/>
            <a:ext cx="8928242" cy="1273996"/>
            <a:chOff x="5588904" y="1442301"/>
            <a:chExt cx="5405890" cy="1986699"/>
          </a:xfrm>
        </p:grpSpPr>
        <p:sp>
          <p:nvSpPr>
            <p:cNvPr id="15" name="Double Wave 14"/>
            <p:cNvSpPr/>
            <p:nvPr/>
          </p:nvSpPr>
          <p:spPr>
            <a:xfrm>
              <a:off x="5661177" y="1442301"/>
              <a:ext cx="5333617" cy="198669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solidFill>
                  <a:srgbClr val="FF0000"/>
                </a:solidFill>
                <a:latin typeface="Calibri" panose="020F0502020204030204" pitchFamily="34" charset="0"/>
                <a:cs typeface="Calibri" panose="020F0502020204030204" pitchFamily="34" charset="0"/>
              </a:endParaRPr>
            </a:p>
          </p:txBody>
        </p:sp>
        <p:sp>
          <p:nvSpPr>
            <p:cNvPr id="16" name="TextBox 15"/>
            <p:cNvSpPr txBox="1"/>
            <p:nvPr/>
          </p:nvSpPr>
          <p:spPr>
            <a:xfrm>
              <a:off x="5588904" y="1986877"/>
              <a:ext cx="5405890" cy="844956"/>
            </a:xfrm>
            <a:prstGeom prst="rect">
              <a:avLst/>
            </a:prstGeom>
            <a:noFill/>
          </p:spPr>
          <p:txBody>
            <a:bodyPr wrap="square">
              <a:spAutoFit/>
            </a:bodyPr>
            <a:lstStyle/>
            <a:p>
              <a:pPr algn="ctr"/>
              <a:r>
                <a:rPr lang="en-US" sz="4000" b="1" dirty="0" err="1">
                  <a:solidFill>
                    <a:srgbClr val="FF0000"/>
                  </a:solidFill>
                  <a:latin typeface="Calibri" panose="020F0502020204030204" pitchFamily="34" charset="0"/>
                  <a:cs typeface="Calibri" panose="020F0502020204030204" pitchFamily="34" charset="0"/>
                </a:rPr>
                <a:t>Đây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sạch</a:t>
              </a:r>
              <a:r>
                <a:rPr lang="en-US" sz="4000" b="1" dirty="0">
                  <a:solidFill>
                    <a:srgbClr val="FF0000"/>
                  </a:solidFill>
                  <a:latin typeface="Calibri" panose="020F0502020204030204" pitchFamily="34" charset="0"/>
                  <a:cs typeface="Calibri" panose="020F0502020204030204" pitchFamily="34" charset="0"/>
                </a:rPr>
                <a:t> hay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ô </a:t>
              </a:r>
              <a:r>
                <a:rPr lang="en-US" sz="4000" b="1" dirty="0" err="1">
                  <a:solidFill>
                    <a:srgbClr val="FF0000"/>
                  </a:solidFill>
                  <a:latin typeface="Calibri" panose="020F0502020204030204" pitchFamily="34" charset="0"/>
                  <a:cs typeface="Calibri" panose="020F0502020204030204" pitchFamily="34" charset="0"/>
                </a:rPr>
                <a:t>nhiễm</a:t>
              </a:r>
              <a:r>
                <a:rPr lang="en-US" sz="4000" b="1" dirty="0">
                  <a:solidFill>
                    <a:srgbClr val="FF0000"/>
                  </a:solidFill>
                  <a:latin typeface="Calibri" panose="020F0502020204030204" pitchFamily="34" charset="0"/>
                  <a:cs typeface="Calibri" panose="020F0502020204030204" pitchFamily="34" charset="0"/>
                </a:rPr>
                <a:t>?</a:t>
              </a:r>
            </a:p>
          </p:txBody>
        </p:sp>
      </p:grpSp>
      <p:sp>
        <p:nvSpPr>
          <p:cNvPr id="17" name="Rectangle: Rounded Corners 16"/>
          <p:cNvSpPr/>
          <p:nvPr/>
        </p:nvSpPr>
        <p:spPr>
          <a:xfrm>
            <a:off x="4006923" y="5471059"/>
            <a:ext cx="4746660" cy="951243"/>
          </a:xfrm>
          <a:prstGeom prst="roundRect">
            <a:avLst/>
          </a:prstGeom>
          <a:solidFill>
            <a:schemeClr val="accent4">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b="1" dirty="0" err="1">
                <a:solidFill>
                  <a:schemeClr val="tx1"/>
                </a:solidFill>
                <a:latin typeface="Calibri" panose="020F0502020204030204" pitchFamily="34" charset="0"/>
                <a:cs typeface="Calibri" panose="020F0502020204030204" pitchFamily="34" charset="0"/>
              </a:rPr>
              <a:t>Nước</a:t>
            </a:r>
            <a:r>
              <a:rPr lang="en-US" sz="4400" b="1" dirty="0">
                <a:solidFill>
                  <a:schemeClr val="tx1"/>
                </a:solidFill>
                <a:latin typeface="Calibri" panose="020F0502020204030204" pitchFamily="34" charset="0"/>
                <a:cs typeface="Calibri" panose="020F0502020204030204" pitchFamily="34" charset="0"/>
              </a:rPr>
              <a:t> </a:t>
            </a:r>
            <a:r>
              <a:rPr lang="en-US" sz="4400" b="1" dirty="0" err="1">
                <a:solidFill>
                  <a:schemeClr val="tx1"/>
                </a:solidFill>
                <a:latin typeface="Calibri" panose="020F0502020204030204" pitchFamily="34" charset="0"/>
                <a:cs typeface="Calibri" panose="020F0502020204030204" pitchFamily="34" charset="0"/>
              </a:rPr>
              <a:t>sạch</a:t>
            </a:r>
            <a:endParaRPr lang="en-US" sz="4400" b="1" dirty="0">
              <a:solidFill>
                <a:schemeClr val="tx1"/>
              </a:solidFill>
              <a:latin typeface="Calibri" panose="020F0502020204030204" pitchFamily="34" charset="0"/>
              <a:cs typeface="Calibri" panose="020F0502020204030204" pitchFamily="34" charset="0"/>
            </a:endParaRPr>
          </a:p>
        </p:txBody>
      </p:sp>
      <p:pic>
        <p:nvPicPr>
          <p:cNvPr id="6146" name="Picture 2" descr="Top 10 Nước Uống Đóng Bình 2022 | The Water M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8764" y="1510300"/>
            <a:ext cx="6302912" cy="37474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椭圆 1"/>
          <p:cNvSpPr/>
          <p:nvPr/>
        </p:nvSpPr>
        <p:spPr>
          <a:xfrm>
            <a:off x="-323850" y="4133850"/>
            <a:ext cx="12839700" cy="83248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pic>
        <p:nvPicPr>
          <p:cNvPr id="4" name="图片 3" descr="cdsa"/>
          <p:cNvPicPr>
            <a:picLocks noChangeAspect="1"/>
          </p:cNvPicPr>
          <p:nvPr/>
        </p:nvPicPr>
        <p:blipFill>
          <a:blip r:embed="rId3"/>
          <a:stretch>
            <a:fillRect/>
          </a:stretch>
        </p:blipFill>
        <p:spPr>
          <a:xfrm>
            <a:off x="2958465" y="2762250"/>
            <a:ext cx="6275705" cy="4624070"/>
          </a:xfrm>
          <a:prstGeom prst="rect">
            <a:avLst/>
          </a:prstGeom>
        </p:spPr>
      </p:pic>
      <p:pic>
        <p:nvPicPr>
          <p:cNvPr id="5" name="Picture 4"/>
          <p:cNvPicPr>
            <a:picLocks noChangeAspect="1"/>
          </p:cNvPicPr>
          <p:nvPr/>
        </p:nvPicPr>
        <p:blipFill>
          <a:blip r:embed="rId4"/>
          <a:stretch>
            <a:fillRect/>
          </a:stretch>
        </p:blipFill>
        <p:spPr>
          <a:xfrm>
            <a:off x="480987" y="-232826"/>
            <a:ext cx="11394412" cy="3481118"/>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5" name="流程图: 终止 4"/>
          <p:cNvSpPr/>
          <p:nvPr/>
        </p:nvSpPr>
        <p:spPr>
          <a:xfrm>
            <a:off x="-3284220" y="2072005"/>
            <a:ext cx="8456295" cy="27133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sp>
        <p:nvSpPr>
          <p:cNvPr id="6" name="流程图: 终止 5"/>
          <p:cNvSpPr/>
          <p:nvPr/>
        </p:nvSpPr>
        <p:spPr>
          <a:xfrm>
            <a:off x="5646420" y="1098550"/>
            <a:ext cx="9122410" cy="473773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pic>
        <p:nvPicPr>
          <p:cNvPr id="2" name="图片 6" descr="777"/>
          <p:cNvPicPr>
            <a:picLocks noChangeAspect="1"/>
          </p:cNvPicPr>
          <p:nvPr/>
        </p:nvPicPr>
        <p:blipFill>
          <a:blip r:embed="rId3"/>
          <a:stretch>
            <a:fillRect/>
          </a:stretch>
        </p:blipFill>
        <p:spPr>
          <a:xfrm>
            <a:off x="116441" y="1179579"/>
            <a:ext cx="5149850" cy="5011420"/>
          </a:xfrm>
          <a:prstGeom prst="rect">
            <a:avLst/>
          </a:prstGeom>
        </p:spPr>
      </p:pic>
      <p:pic>
        <p:nvPicPr>
          <p:cNvPr id="3" name="Picture 2"/>
          <p:cNvPicPr>
            <a:picLocks noChangeAspect="1"/>
          </p:cNvPicPr>
          <p:nvPr/>
        </p:nvPicPr>
        <p:blipFill>
          <a:blip r:embed="rId4"/>
          <a:stretch>
            <a:fillRect/>
          </a:stretch>
        </p:blipFill>
        <p:spPr>
          <a:xfrm>
            <a:off x="5944981" y="1991562"/>
            <a:ext cx="6588443" cy="3431042"/>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3" name="图片 7" descr="sdsd"/>
          <p:cNvPicPr>
            <a:picLocks noChangeAspect="1"/>
          </p:cNvPicPr>
          <p:nvPr/>
        </p:nvPicPr>
        <p:blipFill>
          <a:blip r:embed="rId3"/>
          <a:stretch>
            <a:fillRect/>
          </a:stretch>
        </p:blipFill>
        <p:spPr>
          <a:xfrm flipH="1">
            <a:off x="0" y="498853"/>
            <a:ext cx="2207567" cy="2015423"/>
          </a:xfrm>
          <a:prstGeom prst="rect">
            <a:avLst/>
          </a:prstGeom>
          <a:effectLst>
            <a:outerShdw blurRad="50800" dist="38100" dir="2700000" algn="tl" rotWithShape="0">
              <a:prstClr val="black">
                <a:alpha val="40000"/>
              </a:prstClr>
            </a:outerShdw>
          </a:effectLst>
        </p:spPr>
      </p:pic>
      <p:grpSp>
        <p:nvGrpSpPr>
          <p:cNvPr id="4" name="组合 20"/>
          <p:cNvGrpSpPr/>
          <p:nvPr/>
        </p:nvGrpSpPr>
        <p:grpSpPr>
          <a:xfrm>
            <a:off x="2352782" y="373209"/>
            <a:ext cx="9637160" cy="2287798"/>
            <a:chOff x="9443" y="1545"/>
            <a:chExt cx="8774" cy="1373"/>
          </a:xfrm>
        </p:grpSpPr>
        <p:sp>
          <p:nvSpPr>
            <p:cNvPr id="7" name="圆角矩形 21"/>
            <p:cNvSpPr/>
            <p:nvPr/>
          </p:nvSpPr>
          <p:spPr>
            <a:xfrm>
              <a:off x="9443" y="1545"/>
              <a:ext cx="8774" cy="1361"/>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AutoShape 25"/>
            <p:cNvSpPr/>
            <p:nvPr/>
          </p:nvSpPr>
          <p:spPr bwMode="auto">
            <a:xfrm>
              <a:off x="9712" y="1545"/>
              <a:ext cx="8440"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lgn="just" defTabSz="323215">
                <a:spcBef>
                  <a:spcPts val="850"/>
                </a:spcBef>
                <a:defRPr/>
              </a:pPr>
              <a:r>
                <a:rPr lang="vi-VN" altLang="zh-CN" sz="3200" b="1" dirty="0">
                  <a:ln>
                    <a:noFill/>
                  </a:ln>
                  <a:solidFill>
                    <a:srgbClr val="2573B1"/>
                  </a:solidFill>
                  <a:latin typeface="Cambria" panose="02040503050406030204" pitchFamily="18" charset="0"/>
                  <a:ea typeface="Cambria" panose="02040503050406030204" pitchFamily="18" charset="0"/>
                  <a:cs typeface="+mn-ea"/>
                  <a:sym typeface="Arial" panose="020B0604020202020204" pitchFamily="34" charset="0"/>
                </a:rPr>
                <a:t>Nguồn nước bị ô nhiễm nếu có một trong các dấu hiệu như có màu, có mùi hôi, có chất bẩn, có chứa các vi sinh vật gây bệnh quá mức cho phép hoặc có chứa các chất tan có hại cho sức khoẻ.</a:t>
              </a:r>
            </a:p>
          </p:txBody>
        </p:sp>
      </p:grpSp>
      <p:pic>
        <p:nvPicPr>
          <p:cNvPr id="11" name="Picture 10" descr="A picture containing fish, illustration, art, cartoon&#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4008" y="3311703"/>
            <a:ext cx="4089115" cy="3407595"/>
          </a:xfrm>
          <a:prstGeom prst="rect">
            <a:avLst/>
          </a:prstGeom>
        </p:spPr>
      </p:pic>
      <p:pic>
        <p:nvPicPr>
          <p:cNvPr id="13" name="Picture 12" descr="A picture containing drawing, art, cartoon, sanitary napkin&#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2863" y="2634467"/>
            <a:ext cx="5095988" cy="5095988"/>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流程图: 终止 5"/>
          <p:cNvSpPr/>
          <p:nvPr/>
        </p:nvSpPr>
        <p:spPr>
          <a:xfrm>
            <a:off x="503434" y="307440"/>
            <a:ext cx="11239928" cy="627829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Rounded Corners 4"/>
          <p:cNvSpPr>
            <a:spLocks noChangeAspect="1"/>
          </p:cNvSpPr>
          <p:nvPr/>
        </p:nvSpPr>
        <p:spPr>
          <a:xfrm>
            <a:off x="4058292" y="0"/>
            <a:ext cx="4253500" cy="813344"/>
          </a:xfrm>
          <a:prstGeom prst="roundRect">
            <a:avLst/>
          </a:prstGeom>
          <a:solidFill>
            <a:schemeClr val="accent5">
              <a:lumMod val="20000"/>
              <a:lumOff val="80000"/>
            </a:schemeClr>
          </a:solidFill>
          <a:effectLst>
            <a:glow rad="101600">
              <a:schemeClr val="accent1">
                <a:satMod val="175000"/>
                <a:alpha val="40000"/>
              </a:schemeClr>
            </a:glow>
          </a:effectLst>
        </p:spPr>
        <p:txBody>
          <a:bodyPr wrap="square" lIns="91440" tIns="45720" rIns="91440" bIns="45720">
            <a:spAutoFit/>
          </a:bodyPr>
          <a:lstStyle/>
          <a:p>
            <a:pPr algn="ctr">
              <a:lnSpc>
                <a:spcPct val="150000"/>
              </a:lnSpc>
            </a:pPr>
            <a:r>
              <a:rPr lang="en-US" sz="3200" b="1" dirty="0">
                <a:ln w="0"/>
                <a:solidFill>
                  <a:srgbClr val="ED127C"/>
                </a:solidFill>
                <a:latin typeface="Cambria" panose="02040503050406030204" pitchFamily="18" charset="0"/>
                <a:ea typeface="Cambria" panose="02040503050406030204" pitchFamily="18" charset="0"/>
              </a:rPr>
              <a:t>Quan </a:t>
            </a:r>
            <a:r>
              <a:rPr lang="en-US" sz="3200" b="1" dirty="0" err="1">
                <a:ln w="0"/>
                <a:solidFill>
                  <a:srgbClr val="ED127C"/>
                </a:solidFill>
                <a:latin typeface="Cambria" panose="02040503050406030204" pitchFamily="18" charset="0"/>
                <a:ea typeface="Cambria" panose="02040503050406030204" pitchFamily="18" charset="0"/>
              </a:rPr>
              <a:t>sát</a:t>
            </a:r>
            <a:r>
              <a:rPr lang="en-US" sz="3200" b="1" dirty="0">
                <a:ln w="0"/>
                <a:solidFill>
                  <a:srgbClr val="ED127C"/>
                </a:solidFill>
                <a:latin typeface="Cambria" panose="02040503050406030204" pitchFamily="18" charset="0"/>
                <a:ea typeface="Cambria" panose="02040503050406030204" pitchFamily="18" charset="0"/>
              </a:rPr>
              <a:t> </a:t>
            </a:r>
            <a:r>
              <a:rPr lang="en-US" sz="3200" b="1" dirty="0" err="1">
                <a:ln w="0"/>
                <a:solidFill>
                  <a:srgbClr val="ED127C"/>
                </a:solidFill>
                <a:latin typeface="Cambria" panose="02040503050406030204" pitchFamily="18" charset="0"/>
                <a:ea typeface="Cambria" panose="02040503050406030204" pitchFamily="18" charset="0"/>
              </a:rPr>
              <a:t>hình</a:t>
            </a:r>
            <a:r>
              <a:rPr lang="en-US" sz="3200" b="1" dirty="0">
                <a:ln w="0"/>
                <a:solidFill>
                  <a:srgbClr val="ED127C"/>
                </a:solidFill>
                <a:latin typeface="Cambria" panose="02040503050406030204" pitchFamily="18" charset="0"/>
                <a:ea typeface="Cambria" panose="02040503050406030204" pitchFamily="18" charset="0"/>
              </a:rPr>
              <a:t> 1</a:t>
            </a:r>
            <a:endParaRPr lang="en-US" sz="3200" b="1" cap="none" spc="0" dirty="0">
              <a:ln w="0"/>
              <a:solidFill>
                <a:srgbClr val="ED127C"/>
              </a:solidFill>
              <a:latin typeface="Cambria" panose="02040503050406030204" pitchFamily="18" charset="0"/>
              <a:ea typeface="Cambria" panose="02040503050406030204" pitchFamily="18" charset="0"/>
            </a:endParaRPr>
          </a:p>
        </p:txBody>
      </p:sp>
      <p:pic>
        <p:nvPicPr>
          <p:cNvPr id="8" name="Picture 7"/>
          <p:cNvPicPr>
            <a:picLocks noChangeAspect="1"/>
          </p:cNvPicPr>
          <p:nvPr/>
        </p:nvPicPr>
        <p:blipFill>
          <a:blip r:embed="rId3"/>
          <a:stretch>
            <a:fillRect/>
          </a:stretch>
        </p:blipFill>
        <p:spPr>
          <a:xfrm>
            <a:off x="1643864" y="1278037"/>
            <a:ext cx="9028095" cy="49921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1" nodeType="clickEffect">
                                  <p:stCondLst>
                                    <p:cond delay="0"/>
                                  </p:stCondLst>
                                  <p:iterate type="wd">
                                    <p:tmPct val="0"/>
                                  </p:iterate>
                                  <p:childTnLst>
                                    <p:anim calcmode="lin" valueType="num">
                                      <p:cBhvr>
                                        <p:cTn id="12" dur="500"/>
                                        <p:tgtEl>
                                          <p:spTgt spid="5"/>
                                        </p:tgtEl>
                                        <p:attrNameLst>
                                          <p:attrName>ppt_w</p:attrName>
                                        </p:attrNameLst>
                                      </p:cBhvr>
                                      <p:tavLst>
                                        <p:tav tm="0">
                                          <p:val>
                                            <p:strVal val="ppt_w"/>
                                          </p:val>
                                        </p:tav>
                                        <p:tav tm="100000">
                                          <p:val>
                                            <p:fltVal val="0"/>
                                          </p:val>
                                        </p:tav>
                                      </p:tavLst>
                                    </p:anim>
                                    <p:anim calcmode="lin" valueType="num">
                                      <p:cBhvr>
                                        <p:cTn id="13" dur="500"/>
                                        <p:tgtEl>
                                          <p:spTgt spid="5"/>
                                        </p:tgtEl>
                                        <p:attrNameLst>
                                          <p:attrName>ppt_h</p:attrName>
                                        </p:attrNameLst>
                                      </p:cBhvr>
                                      <p:tavLst>
                                        <p:tav tm="0">
                                          <p:val>
                                            <p:strVal val="ppt_h"/>
                                          </p:val>
                                        </p:tav>
                                        <p:tav tm="100000">
                                          <p:val>
                                            <p:fltVal val="0"/>
                                          </p:val>
                                        </p:tav>
                                      </p:tavLst>
                                    </p:anim>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流程图: 终止 5"/>
          <p:cNvSpPr/>
          <p:nvPr/>
        </p:nvSpPr>
        <p:spPr>
          <a:xfrm>
            <a:off x="359596" y="307440"/>
            <a:ext cx="11383766" cy="627829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楷体"/>
              <a:cs typeface="+mn-cs"/>
            </a:endParaRPr>
          </a:p>
        </p:txBody>
      </p:sp>
      <p:pic>
        <p:nvPicPr>
          <p:cNvPr id="8" name="Picture 7"/>
          <p:cNvPicPr>
            <a:picLocks noChangeAspect="1"/>
          </p:cNvPicPr>
          <p:nvPr/>
        </p:nvPicPr>
        <p:blipFill>
          <a:blip r:embed="rId3"/>
          <a:stretch>
            <a:fillRect/>
          </a:stretch>
        </p:blipFill>
        <p:spPr>
          <a:xfrm>
            <a:off x="400691" y="507476"/>
            <a:ext cx="6124161" cy="3386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p:cNvPicPr>
            <a:picLocks noChangeAspect="1"/>
          </p:cNvPicPr>
          <p:nvPr/>
        </p:nvPicPr>
        <p:blipFill>
          <a:blip r:embed="rId4"/>
          <a:stretch>
            <a:fillRect/>
          </a:stretch>
        </p:blipFill>
        <p:spPr>
          <a:xfrm>
            <a:off x="9201607" y="3879616"/>
            <a:ext cx="2990393" cy="2720958"/>
          </a:xfrm>
          <a:prstGeom prst="rect">
            <a:avLst/>
          </a:prstGeom>
        </p:spPr>
      </p:pic>
      <p:sp>
        <p:nvSpPr>
          <p:cNvPr id="15" name="Speech Bubble: Rectangle with Corners Rounded 14"/>
          <p:cNvSpPr/>
          <p:nvPr/>
        </p:nvSpPr>
        <p:spPr>
          <a:xfrm>
            <a:off x="6667928" y="2254485"/>
            <a:ext cx="5215403" cy="1339742"/>
          </a:xfrm>
          <a:prstGeom prst="wedgeRoundRectCallout">
            <a:avLst>
              <a:gd name="adj1" fmla="val 21485"/>
              <a:gd name="adj2" fmla="val 104337"/>
              <a:gd name="adj3" fmla="val 16667"/>
            </a:avLst>
          </a:prstGeom>
          <a:solidFill>
            <a:schemeClr val="accent5">
              <a:lumMod val="20000"/>
              <a:lumOff val="80000"/>
            </a:schemeClr>
          </a:solidFill>
          <a:ln>
            <a:solidFill>
              <a:srgbClr val="72685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latin typeface="Cambria" panose="02040503050406030204" pitchFamily="18" charset="0"/>
                <a:ea typeface="Cambria" panose="02040503050406030204" pitchFamily="18" charset="0"/>
              </a:rPr>
              <a:t>Chỉ</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ra</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dấu</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hiệu</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chứng</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tỏ</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nước</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bị</a:t>
            </a:r>
            <a:r>
              <a:rPr lang="en-US" sz="3600" b="1" dirty="0">
                <a:solidFill>
                  <a:srgbClr val="FF0000"/>
                </a:solidFill>
                <a:latin typeface="Cambria" panose="02040503050406030204" pitchFamily="18" charset="0"/>
                <a:ea typeface="Cambria" panose="02040503050406030204" pitchFamily="18" charset="0"/>
              </a:rPr>
              <a:t> ô </a:t>
            </a:r>
            <a:r>
              <a:rPr lang="en-US" sz="3600" b="1" dirty="0" err="1">
                <a:solidFill>
                  <a:srgbClr val="FF0000"/>
                </a:solidFill>
                <a:latin typeface="Cambria" panose="02040503050406030204" pitchFamily="18" charset="0"/>
                <a:ea typeface="Cambria" panose="02040503050406030204" pitchFamily="18" charset="0"/>
              </a:rPr>
              <a:t>nhiễm</a:t>
            </a:r>
            <a:r>
              <a:rPr lang="en-US" sz="3600" b="1" dirty="0">
                <a:solidFill>
                  <a:srgbClr val="FF0000"/>
                </a:solidFill>
                <a:latin typeface="Cambria" panose="02040503050406030204" pitchFamily="18" charset="0"/>
                <a:ea typeface="Cambria" panose="02040503050406030204" pitchFamily="18" charset="0"/>
              </a:rPr>
              <a:t>.</a:t>
            </a:r>
          </a:p>
        </p:txBody>
      </p:sp>
      <p:sp>
        <p:nvSpPr>
          <p:cNvPr id="16" name="Speech Bubble: Rectangle with Corners Rounded 15"/>
          <p:cNvSpPr/>
          <p:nvPr/>
        </p:nvSpPr>
        <p:spPr>
          <a:xfrm>
            <a:off x="1582220" y="4144930"/>
            <a:ext cx="7547637" cy="1896274"/>
          </a:xfrm>
          <a:prstGeom prst="wedgeRoundRectCallout">
            <a:avLst>
              <a:gd name="adj1" fmla="val 55549"/>
              <a:gd name="adj2" fmla="val -1717"/>
              <a:gd name="adj3" fmla="val 16667"/>
            </a:avLst>
          </a:prstGeom>
          <a:solidFill>
            <a:schemeClr val="accent5">
              <a:lumMod val="20000"/>
              <a:lumOff val="80000"/>
            </a:schemeClr>
          </a:solidFill>
          <a:ln>
            <a:solidFill>
              <a:srgbClr val="72685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Cho </a:t>
            </a:r>
            <a:r>
              <a:rPr lang="en-US" sz="3600" b="1" dirty="0" err="1">
                <a:solidFill>
                  <a:srgbClr val="FF0000"/>
                </a:solidFill>
                <a:latin typeface="Cambria" panose="02040503050406030204" pitchFamily="18" charset="0"/>
                <a:ea typeface="Cambria" panose="02040503050406030204" pitchFamily="18" charset="0"/>
              </a:rPr>
              <a:t>biết</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nguyên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nhân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gây</a:t>
            </a:r>
            <a:r>
              <a:rPr lang="en-US" sz="3600" b="1" dirty="0">
                <a:solidFill>
                  <a:srgbClr val="FF0000"/>
                </a:solidFill>
                <a:latin typeface="Cambria" panose="02040503050406030204" pitchFamily="18" charset="0"/>
                <a:ea typeface="Cambria" panose="02040503050406030204" pitchFamily="18" charset="0"/>
              </a:rPr>
              <a:t> ô </a:t>
            </a:r>
            <a:r>
              <a:rPr lang="en-US" sz="3600" b="1" dirty="0" err="1">
                <a:solidFill>
                  <a:srgbClr val="FF0000"/>
                </a:solidFill>
                <a:latin typeface="Cambria" panose="02040503050406030204" pitchFamily="18" charset="0"/>
                <a:ea typeface="Cambria" panose="02040503050406030204" pitchFamily="18" charset="0"/>
              </a:rPr>
              <a:t>nhiễm</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nguồn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nước</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và</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nguyên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nhân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nào</a:t>
            </a:r>
            <a:r>
              <a:rPr lang="en-US" sz="3600" b="1" dirty="0">
                <a:solidFill>
                  <a:srgbClr val="FF0000"/>
                </a:solidFill>
                <a:latin typeface="Cambria" panose="02040503050406030204" pitchFamily="18" charset="0"/>
                <a:ea typeface="Cambria" panose="02040503050406030204" pitchFamily="18" charset="0"/>
              </a:rPr>
              <a:t> do con </a:t>
            </a:r>
            <a:r>
              <a:rPr lang="en-US" sz="3600" b="1" dirty="0" err="1">
                <a:solidFill>
                  <a:srgbClr val="FF0000"/>
                </a:solidFill>
                <a:latin typeface="Cambria" panose="02040503050406030204" pitchFamily="18" charset="0"/>
                <a:ea typeface="Cambria" panose="02040503050406030204" pitchFamily="18" charset="0"/>
              </a:rPr>
              <a:t>người</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trực</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tiếp</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gây</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ra.</a:t>
            </a:r>
            <a:endParaRPr lang="en-US" sz="3600" b="1" dirty="0">
              <a:solidFill>
                <a:srgbClr val="FF0000"/>
              </a:solidFill>
              <a:latin typeface="Cambria" panose="02040503050406030204" pitchFamily="18" charset="0"/>
              <a:ea typeface="Cambria" panose="02040503050406030204" pitchFamily="18"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7" name="Graphic 4"/>
          <p:cNvGrpSpPr/>
          <p:nvPr/>
        </p:nvGrpSpPr>
        <p:grpSpPr>
          <a:xfrm>
            <a:off x="6579178" y="955497"/>
            <a:ext cx="5483084" cy="2917803"/>
            <a:chOff x="5610688" y="1031736"/>
            <a:chExt cx="5879305" cy="3980523"/>
          </a:xfrm>
        </p:grpSpPr>
        <p:sp>
          <p:nvSpPr>
            <p:cNvPr id="8" name="Freeform: Shape 7"/>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endParaRPr lang="en-US"/>
            </a:p>
          </p:txBody>
        </p:sp>
        <p:sp>
          <p:nvSpPr>
            <p:cNvPr id="9" name="Freeform: Shape 8"/>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endParaRPr lang="en-US"/>
            </a:p>
          </p:txBody>
        </p:sp>
        <p:grpSp>
          <p:nvGrpSpPr>
            <p:cNvPr id="10" name="Graphic 4"/>
            <p:cNvGrpSpPr/>
            <p:nvPr/>
          </p:nvGrpSpPr>
          <p:grpSpPr>
            <a:xfrm>
              <a:off x="5610688" y="1031736"/>
              <a:ext cx="5879305" cy="3980523"/>
              <a:chOff x="5610688" y="1031736"/>
              <a:chExt cx="5879305" cy="3980523"/>
            </a:xfrm>
            <a:solidFill>
              <a:srgbClr val="1A1A1A"/>
            </a:solidFill>
          </p:grpSpPr>
          <p:sp>
            <p:nvSpPr>
              <p:cNvPr id="11" name="Freeform: Shape 10"/>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endParaRPr lang="en-US"/>
              </a:p>
            </p:txBody>
          </p:sp>
          <p:sp>
            <p:nvSpPr>
              <p:cNvPr id="12" name="Freeform: Shape 11"/>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endParaRPr lang="en-US"/>
              </a:p>
            </p:txBody>
          </p:sp>
          <p:sp>
            <p:nvSpPr>
              <p:cNvPr id="13" name="Freeform: Shape 12"/>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endParaRPr lang="en-US"/>
              </a:p>
            </p:txBody>
          </p:sp>
          <p:sp>
            <p:nvSpPr>
              <p:cNvPr id="14" name="Freeform: Shape 13"/>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endParaRPr lang="en-US"/>
              </a:p>
            </p:txBody>
          </p:sp>
          <p:sp>
            <p:nvSpPr>
              <p:cNvPr id="15" name="Freeform: Shape 14"/>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endParaRPr lang="en-US"/>
              </a:p>
            </p:txBody>
          </p:sp>
          <p:sp>
            <p:nvSpPr>
              <p:cNvPr id="16" name="Freeform: Shape 15"/>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endParaRPr lang="en-US"/>
              </a:p>
            </p:txBody>
          </p:sp>
        </p:grpSp>
      </p:grpSp>
      <p:sp>
        <p:nvSpPr>
          <p:cNvPr id="17" name="TextBox 16"/>
          <p:cNvSpPr txBox="1"/>
          <p:nvPr/>
        </p:nvSpPr>
        <p:spPr>
          <a:xfrm>
            <a:off x="6940728" y="1336770"/>
            <a:ext cx="4753014" cy="1323439"/>
          </a:xfrm>
          <a:prstGeom prst="rect">
            <a:avLst/>
          </a:prstGeom>
          <a:noFill/>
        </p:spPr>
        <p:txBody>
          <a:bodyPr wrap="square" rtlCol="0">
            <a:spAutoFit/>
          </a:bodyPr>
          <a:lstStyle/>
          <a:p>
            <a:pPr algn="ctr"/>
            <a:r>
              <a:rPr lang="en-US" sz="4000" b="1" dirty="0" err="1">
                <a:solidFill>
                  <a:srgbClr val="FF0000"/>
                </a:solidFill>
              </a:rPr>
              <a:t>Dấu</a:t>
            </a:r>
            <a:r>
              <a:rPr lang="en-US" sz="4000" b="1" dirty="0">
                <a:solidFill>
                  <a:srgbClr val="FF0000"/>
                </a:solidFill>
              </a:rPr>
              <a:t> </a:t>
            </a:r>
            <a:r>
              <a:rPr lang="en-US" sz="4000" b="1" dirty="0" err="1">
                <a:solidFill>
                  <a:srgbClr val="FF0000"/>
                </a:solidFill>
              </a:rPr>
              <a:t>hiệu</a:t>
            </a:r>
            <a:r>
              <a:rPr lang="en-US" sz="4000" b="1" dirty="0">
                <a:solidFill>
                  <a:srgbClr val="FF0000"/>
                </a:solidFill>
              </a:rPr>
              <a:t> </a:t>
            </a:r>
            <a:r>
              <a:rPr lang="en-US" sz="4000" b="1" dirty="0" err="1">
                <a:solidFill>
                  <a:srgbClr val="FF0000"/>
                </a:solidFill>
              </a:rPr>
              <a:t>chứng</a:t>
            </a:r>
            <a:r>
              <a:rPr lang="en-US" sz="4000" b="1" dirty="0">
                <a:solidFill>
                  <a:srgbClr val="FF0000"/>
                </a:solidFill>
              </a:rPr>
              <a:t> </a:t>
            </a:r>
            <a:r>
              <a:rPr lang="en-US" sz="4000" b="1" dirty="0" err="1">
                <a:solidFill>
                  <a:srgbClr val="FF0000"/>
                </a:solidFill>
              </a:rPr>
              <a:t>tỏ</a:t>
            </a:r>
            <a:r>
              <a:rPr lang="en-US" sz="4000" b="1" dirty="0">
                <a:solidFill>
                  <a:srgbClr val="FF0000"/>
                </a:solidFill>
              </a:rPr>
              <a:t> </a:t>
            </a:r>
            <a:r>
              <a:rPr lang="en-US" sz="4000" b="1" dirty="0" err="1">
                <a:solidFill>
                  <a:srgbClr val="FF0000"/>
                </a:solidFill>
              </a:rPr>
              <a:t>nước</a:t>
            </a:r>
            <a:r>
              <a:rPr lang="en-US" sz="4000" b="1" dirty="0">
                <a:solidFill>
                  <a:srgbClr val="FF0000"/>
                </a:solidFill>
              </a:rPr>
              <a:t> </a:t>
            </a:r>
            <a:r>
              <a:rPr lang="en-US" sz="4000" b="1" dirty="0" err="1">
                <a:solidFill>
                  <a:srgbClr val="FF0000"/>
                </a:solidFill>
              </a:rPr>
              <a:t>bị</a:t>
            </a:r>
            <a:r>
              <a:rPr lang="en-US" sz="4000" b="1" dirty="0">
                <a:solidFill>
                  <a:srgbClr val="FF0000"/>
                </a:solidFill>
              </a:rPr>
              <a:t> ô </a:t>
            </a:r>
            <a:r>
              <a:rPr lang="en-US" sz="4000" b="1" dirty="0" err="1">
                <a:solidFill>
                  <a:srgbClr val="FF0000"/>
                </a:solidFill>
              </a:rPr>
              <a:t>nhiễm</a:t>
            </a:r>
            <a:endParaRPr lang="en-US" sz="4000" b="1" dirty="0">
              <a:solidFill>
                <a:srgbClr val="FF0000"/>
              </a:solidFill>
            </a:endParaRPr>
          </a:p>
        </p:txBody>
      </p:sp>
      <p:grpSp>
        <p:nvGrpSpPr>
          <p:cNvPr id="18" name="Group 17"/>
          <p:cNvGrpSpPr/>
          <p:nvPr/>
        </p:nvGrpSpPr>
        <p:grpSpPr>
          <a:xfrm>
            <a:off x="4923528" y="2315346"/>
            <a:ext cx="3285947" cy="3794598"/>
            <a:chOff x="8408633" y="1992570"/>
            <a:chExt cx="3507011" cy="3833036"/>
          </a:xfrm>
        </p:grpSpPr>
        <p:grpSp>
          <p:nvGrpSpPr>
            <p:cNvPr id="19" name="Graphic 4"/>
            <p:cNvGrpSpPr/>
            <p:nvPr/>
          </p:nvGrpSpPr>
          <p:grpSpPr>
            <a:xfrm>
              <a:off x="8408633" y="1992570"/>
              <a:ext cx="3507011" cy="3821123"/>
              <a:chOff x="8408633" y="1992570"/>
              <a:chExt cx="3507011" cy="3821123"/>
            </a:xfrm>
          </p:grpSpPr>
          <p:grpSp>
            <p:nvGrpSpPr>
              <p:cNvPr id="21" name="Graphic 4"/>
              <p:cNvGrpSpPr/>
              <p:nvPr/>
            </p:nvGrpSpPr>
            <p:grpSpPr>
              <a:xfrm>
                <a:off x="10886512" y="3334328"/>
                <a:ext cx="1029133" cy="1810218"/>
                <a:chOff x="10886512" y="3334328"/>
                <a:chExt cx="1029133" cy="1810218"/>
              </a:xfrm>
            </p:grpSpPr>
            <p:sp>
              <p:nvSpPr>
                <p:cNvPr id="96" name="Freeform: Shape 95"/>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endParaRPr lang="en-US"/>
                </a:p>
              </p:txBody>
            </p:sp>
            <p:sp>
              <p:nvSpPr>
                <p:cNvPr id="97" name="Freeform: Shape 96"/>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endParaRPr lang="en-US"/>
                </a:p>
              </p:txBody>
            </p:sp>
            <p:sp>
              <p:nvSpPr>
                <p:cNvPr id="98" name="Freeform: Shape 97"/>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endParaRPr lang="en-US"/>
                </a:p>
              </p:txBody>
            </p:sp>
            <p:sp>
              <p:nvSpPr>
                <p:cNvPr id="99" name="Freeform: Shape 98"/>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endParaRPr lang="en-US"/>
                </a:p>
              </p:txBody>
            </p:sp>
            <p:sp>
              <p:nvSpPr>
                <p:cNvPr id="100" name="Freeform: Shape 99"/>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endParaRPr lang="en-US"/>
                </a:p>
              </p:txBody>
            </p:sp>
            <p:sp>
              <p:nvSpPr>
                <p:cNvPr id="101" name="Freeform: Shape 100"/>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endParaRPr lang="en-US"/>
                </a:p>
              </p:txBody>
            </p:sp>
            <p:sp>
              <p:nvSpPr>
                <p:cNvPr id="102" name="Freeform: Shape 101"/>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endParaRPr lang="en-US"/>
                </a:p>
              </p:txBody>
            </p:sp>
            <p:sp>
              <p:nvSpPr>
                <p:cNvPr id="103" name="Freeform: Shape 102"/>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endParaRPr lang="en-US"/>
                </a:p>
              </p:txBody>
            </p:sp>
            <p:sp>
              <p:nvSpPr>
                <p:cNvPr id="104" name="Freeform: Shape 103"/>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endParaRPr lang="en-US"/>
                </a:p>
              </p:txBody>
            </p:sp>
          </p:grpSp>
          <p:sp>
            <p:nvSpPr>
              <p:cNvPr id="22" name="Freeform: Shape 21"/>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endParaRPr lang="en-US"/>
              </a:p>
            </p:txBody>
          </p:sp>
          <p:sp>
            <p:nvSpPr>
              <p:cNvPr id="23" name="Freeform: Shape 22"/>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endParaRPr lang="en-US"/>
              </a:p>
            </p:txBody>
          </p:sp>
          <p:sp>
            <p:nvSpPr>
              <p:cNvPr id="24" name="Freeform: Shape 23"/>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endParaRPr lang="en-US"/>
              </a:p>
            </p:txBody>
          </p:sp>
          <p:sp>
            <p:nvSpPr>
              <p:cNvPr id="25" name="Freeform: Shape 24"/>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endParaRPr lang="en-US"/>
              </a:p>
            </p:txBody>
          </p:sp>
          <p:sp>
            <p:nvSpPr>
              <p:cNvPr id="26" name="Freeform: Shape 25"/>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endParaRPr lang="en-US"/>
              </a:p>
            </p:txBody>
          </p:sp>
          <p:sp>
            <p:nvSpPr>
              <p:cNvPr id="27" name="Freeform: Shape 26"/>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endParaRPr lang="en-US"/>
              </a:p>
            </p:txBody>
          </p:sp>
          <p:grpSp>
            <p:nvGrpSpPr>
              <p:cNvPr id="28" name="Graphic 4"/>
              <p:cNvGrpSpPr/>
              <p:nvPr/>
            </p:nvGrpSpPr>
            <p:grpSpPr>
              <a:xfrm>
                <a:off x="8408633" y="3314331"/>
                <a:ext cx="2021128" cy="2499362"/>
                <a:chOff x="8408633" y="3314331"/>
                <a:chExt cx="2021128" cy="2499362"/>
              </a:xfrm>
            </p:grpSpPr>
            <p:grpSp>
              <p:nvGrpSpPr>
                <p:cNvPr id="85" name="Graphic 4"/>
                <p:cNvGrpSpPr/>
                <p:nvPr/>
              </p:nvGrpSpPr>
              <p:grpSpPr>
                <a:xfrm>
                  <a:off x="8408633" y="3314331"/>
                  <a:ext cx="532978" cy="711598"/>
                  <a:chOff x="8408633" y="3314331"/>
                  <a:chExt cx="532978" cy="711598"/>
                </a:xfrm>
              </p:grpSpPr>
              <p:sp>
                <p:nvSpPr>
                  <p:cNvPr id="89" name="Freeform: Shape 88"/>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endParaRPr lang="en-US"/>
                  </a:p>
                </p:txBody>
              </p:sp>
              <p:sp>
                <p:nvSpPr>
                  <p:cNvPr id="90" name="Freeform: Shape 89"/>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endParaRPr lang="en-US"/>
                  </a:p>
                </p:txBody>
              </p:sp>
              <p:sp>
                <p:nvSpPr>
                  <p:cNvPr id="91" name="Freeform: Shape 90"/>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endParaRPr lang="en-US"/>
                  </a:p>
                </p:txBody>
              </p:sp>
              <p:sp>
                <p:nvSpPr>
                  <p:cNvPr id="92" name="Freeform: Shape 91"/>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endParaRPr lang="en-US"/>
                  </a:p>
                </p:txBody>
              </p:sp>
              <p:sp>
                <p:nvSpPr>
                  <p:cNvPr id="93" name="Freeform: Shape 92"/>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endParaRPr lang="en-US"/>
                  </a:p>
                </p:txBody>
              </p:sp>
              <p:sp>
                <p:nvSpPr>
                  <p:cNvPr id="94" name="Freeform: Shape 93"/>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endParaRPr lang="en-US"/>
                  </a:p>
                </p:txBody>
              </p:sp>
              <p:sp>
                <p:nvSpPr>
                  <p:cNvPr id="95" name="Freeform: Shape 94"/>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endParaRPr lang="en-US"/>
                  </a:p>
                </p:txBody>
              </p:sp>
            </p:grpSp>
            <p:sp>
              <p:nvSpPr>
                <p:cNvPr id="86" name="Freeform: Shape 85"/>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endParaRPr lang="en-US"/>
                </a:p>
              </p:txBody>
            </p:sp>
            <p:sp>
              <p:nvSpPr>
                <p:cNvPr id="87" name="Freeform: Shape 86"/>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endParaRPr lang="en-US"/>
                </a:p>
              </p:txBody>
            </p:sp>
            <p:sp>
              <p:nvSpPr>
                <p:cNvPr id="88" name="Freeform: Shape 87"/>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endParaRPr lang="en-US"/>
                </a:p>
              </p:txBody>
            </p:sp>
          </p:grpSp>
          <p:grpSp>
            <p:nvGrpSpPr>
              <p:cNvPr id="29" name="Graphic 4"/>
              <p:cNvGrpSpPr/>
              <p:nvPr/>
            </p:nvGrpSpPr>
            <p:grpSpPr>
              <a:xfrm>
                <a:off x="9635854" y="2992117"/>
                <a:ext cx="2029993" cy="751396"/>
                <a:chOff x="9635854" y="2992117"/>
                <a:chExt cx="2029993" cy="751396"/>
              </a:xfrm>
            </p:grpSpPr>
            <p:grpSp>
              <p:nvGrpSpPr>
                <p:cNvPr id="79" name="Graphic 4"/>
                <p:cNvGrpSpPr/>
                <p:nvPr/>
              </p:nvGrpSpPr>
              <p:grpSpPr>
                <a:xfrm>
                  <a:off x="9635854" y="3377070"/>
                  <a:ext cx="399749" cy="366442"/>
                  <a:chOff x="9635854" y="3377070"/>
                  <a:chExt cx="399749" cy="366442"/>
                </a:xfrm>
              </p:grpSpPr>
              <p:sp>
                <p:nvSpPr>
                  <p:cNvPr id="83" name="Freeform: Shape 82"/>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endParaRPr lang="en-US"/>
                  </a:p>
                </p:txBody>
              </p:sp>
              <p:sp>
                <p:nvSpPr>
                  <p:cNvPr id="84" name="Freeform: Shape 83"/>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endParaRPr lang="en-US"/>
                  </a:p>
                </p:txBody>
              </p:sp>
            </p:grpSp>
            <p:grpSp>
              <p:nvGrpSpPr>
                <p:cNvPr id="80" name="Graphic 4"/>
                <p:cNvGrpSpPr/>
                <p:nvPr/>
              </p:nvGrpSpPr>
              <p:grpSpPr>
                <a:xfrm>
                  <a:off x="11305110" y="2992117"/>
                  <a:ext cx="360737" cy="419012"/>
                  <a:chOff x="11305110" y="2992117"/>
                  <a:chExt cx="360737" cy="419012"/>
                </a:xfrm>
              </p:grpSpPr>
              <p:sp>
                <p:nvSpPr>
                  <p:cNvPr id="81" name="Freeform: Shape 80"/>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endParaRPr lang="en-US"/>
                  </a:p>
                </p:txBody>
              </p:sp>
              <p:sp>
                <p:nvSpPr>
                  <p:cNvPr id="82" name="Freeform: Shape 81"/>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endParaRPr lang="en-US"/>
                  </a:p>
                </p:txBody>
              </p:sp>
            </p:grpSp>
          </p:grpSp>
          <p:sp>
            <p:nvSpPr>
              <p:cNvPr id="30" name="Freeform: Shape 29"/>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endParaRPr lang="en-US"/>
              </a:p>
            </p:txBody>
          </p:sp>
          <p:grpSp>
            <p:nvGrpSpPr>
              <p:cNvPr id="31" name="Graphic 4"/>
              <p:cNvGrpSpPr/>
              <p:nvPr/>
            </p:nvGrpSpPr>
            <p:grpSpPr>
              <a:xfrm>
                <a:off x="9879743" y="2828220"/>
                <a:ext cx="1476782" cy="856672"/>
                <a:chOff x="9879743" y="2828220"/>
                <a:chExt cx="1476782" cy="856672"/>
              </a:xfrm>
            </p:grpSpPr>
            <p:grpSp>
              <p:nvGrpSpPr>
                <p:cNvPr id="58" name="Graphic 4"/>
                <p:cNvGrpSpPr/>
                <p:nvPr/>
              </p:nvGrpSpPr>
              <p:grpSpPr>
                <a:xfrm>
                  <a:off x="9879743" y="2828220"/>
                  <a:ext cx="1476782" cy="697584"/>
                  <a:chOff x="9879743" y="2828220"/>
                  <a:chExt cx="1476782" cy="697584"/>
                </a:xfrm>
                <a:solidFill>
                  <a:srgbClr val="201D29"/>
                </a:solidFill>
              </p:grpSpPr>
              <p:pic>
                <p:nvPicPr>
                  <p:cNvPr id="73" name="Picture 72"/>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4" name="Graphic 4"/>
                  <p:cNvGrpSpPr/>
                  <p:nvPr/>
                </p:nvGrpSpPr>
                <p:grpSpPr>
                  <a:xfrm>
                    <a:off x="10121718" y="2828220"/>
                    <a:ext cx="898324" cy="433217"/>
                    <a:chOff x="10121718" y="2828220"/>
                    <a:chExt cx="898324" cy="433217"/>
                  </a:xfrm>
                  <a:solidFill>
                    <a:srgbClr val="201D29"/>
                  </a:solidFill>
                </p:grpSpPr>
                <p:sp>
                  <p:nvSpPr>
                    <p:cNvPr id="75" name="Freeform: Shape 74"/>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endParaRPr lang="en-US"/>
                    </a:p>
                  </p:txBody>
                </p:sp>
                <p:sp>
                  <p:nvSpPr>
                    <p:cNvPr id="76" name="Freeform: Shape 75"/>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endParaRPr lang="en-US"/>
                    </a:p>
                  </p:txBody>
                </p:sp>
                <p:sp>
                  <p:nvSpPr>
                    <p:cNvPr id="77" name="Freeform: Shape 76"/>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endParaRPr lang="en-US"/>
                    </a:p>
                  </p:txBody>
                </p:sp>
                <p:sp>
                  <p:nvSpPr>
                    <p:cNvPr id="78" name="Freeform: Shape 77"/>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endParaRPr lang="en-US"/>
                    </a:p>
                  </p:txBody>
                </p:sp>
              </p:grpSp>
            </p:grpSp>
            <p:grpSp>
              <p:nvGrpSpPr>
                <p:cNvPr id="59" name="Graphic 4"/>
                <p:cNvGrpSpPr/>
                <p:nvPr/>
              </p:nvGrpSpPr>
              <p:grpSpPr>
                <a:xfrm>
                  <a:off x="10005654" y="3276357"/>
                  <a:ext cx="408535" cy="408535"/>
                  <a:chOff x="10005654" y="3276357"/>
                  <a:chExt cx="408535" cy="408535"/>
                </a:xfrm>
              </p:grpSpPr>
              <p:sp>
                <p:nvSpPr>
                  <p:cNvPr id="69" name="Freeform: Shape 68"/>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endParaRPr lang="en-US"/>
                  </a:p>
                </p:txBody>
              </p:sp>
              <p:grpSp>
                <p:nvGrpSpPr>
                  <p:cNvPr id="70" name="Graphic 4"/>
                  <p:cNvGrpSpPr/>
                  <p:nvPr/>
                </p:nvGrpSpPr>
                <p:grpSpPr>
                  <a:xfrm>
                    <a:off x="10120136" y="3358194"/>
                    <a:ext cx="140329" cy="178839"/>
                    <a:chOff x="10120136" y="3358194"/>
                    <a:chExt cx="140329" cy="178839"/>
                  </a:xfrm>
                  <a:solidFill>
                    <a:srgbClr val="ED866D"/>
                  </a:solidFill>
                </p:grpSpPr>
                <p:sp>
                  <p:nvSpPr>
                    <p:cNvPr id="71" name="Freeform: Shape 70"/>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endParaRPr lang="en-US"/>
                    </a:p>
                  </p:txBody>
                </p:sp>
                <p:sp>
                  <p:nvSpPr>
                    <p:cNvPr id="72" name="Freeform: Shape 71"/>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endParaRPr lang="en-US"/>
                    </a:p>
                  </p:txBody>
                </p:sp>
              </p:grpSp>
            </p:grpSp>
            <p:grpSp>
              <p:nvGrpSpPr>
                <p:cNvPr id="60" name="Graphic 4"/>
                <p:cNvGrpSpPr/>
                <p:nvPr/>
              </p:nvGrpSpPr>
              <p:grpSpPr>
                <a:xfrm>
                  <a:off x="10905127" y="3090208"/>
                  <a:ext cx="408535" cy="408535"/>
                  <a:chOff x="10905127" y="3090208"/>
                  <a:chExt cx="408535" cy="408535"/>
                </a:xfrm>
              </p:grpSpPr>
              <p:sp>
                <p:nvSpPr>
                  <p:cNvPr id="65" name="Freeform: Shape 64"/>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endParaRPr lang="en-US"/>
                  </a:p>
                </p:txBody>
              </p:sp>
              <p:grpSp>
                <p:nvGrpSpPr>
                  <p:cNvPr id="66" name="Graphic 4"/>
                  <p:cNvGrpSpPr/>
                  <p:nvPr/>
                </p:nvGrpSpPr>
                <p:grpSpPr>
                  <a:xfrm>
                    <a:off x="11031599" y="3210302"/>
                    <a:ext cx="143478" cy="146291"/>
                    <a:chOff x="11031599" y="3210302"/>
                    <a:chExt cx="143478" cy="146291"/>
                  </a:xfrm>
                  <a:solidFill>
                    <a:srgbClr val="ED866D"/>
                  </a:solidFill>
                </p:grpSpPr>
                <p:sp>
                  <p:nvSpPr>
                    <p:cNvPr id="67" name="Freeform: Shape 66"/>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endParaRPr lang="en-US"/>
                    </a:p>
                  </p:txBody>
                </p:sp>
                <p:sp>
                  <p:nvSpPr>
                    <p:cNvPr id="68" name="Freeform: Shape 67"/>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endParaRPr lang="en-US"/>
                    </a:p>
                  </p:txBody>
                </p:sp>
              </p:grpSp>
            </p:grpSp>
            <p:sp>
              <p:nvSpPr>
                <p:cNvPr id="61" name="Freeform: Shape 60"/>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endParaRPr lang="en-US"/>
                </a:p>
              </p:txBody>
            </p:sp>
            <p:grpSp>
              <p:nvGrpSpPr>
                <p:cNvPr id="62" name="Graphic 4"/>
                <p:cNvGrpSpPr/>
                <p:nvPr/>
              </p:nvGrpSpPr>
              <p:grpSpPr>
                <a:xfrm>
                  <a:off x="10444022" y="3251788"/>
                  <a:ext cx="347239" cy="279569"/>
                  <a:chOff x="10444022" y="3251788"/>
                  <a:chExt cx="347239" cy="279569"/>
                </a:xfrm>
              </p:grpSpPr>
              <p:sp>
                <p:nvSpPr>
                  <p:cNvPr id="63" name="Freeform: Shape 62"/>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endParaRPr lang="en-US"/>
                  </a:p>
                </p:txBody>
              </p:sp>
              <p:sp>
                <p:nvSpPr>
                  <p:cNvPr id="64" name="Freeform: Shape 63"/>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endParaRPr lang="en-US"/>
                  </a:p>
                </p:txBody>
              </p:sp>
            </p:grpSp>
          </p:grpSp>
          <p:sp>
            <p:nvSpPr>
              <p:cNvPr id="32" name="Freeform: Shape 31"/>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endParaRPr lang="en-US"/>
              </a:p>
            </p:txBody>
          </p:sp>
          <p:sp>
            <p:nvSpPr>
              <p:cNvPr id="33" name="Freeform: Shape 32"/>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endParaRPr lang="en-US"/>
              </a:p>
            </p:txBody>
          </p:sp>
          <p:sp>
            <p:nvSpPr>
              <p:cNvPr id="34" name="Freeform: Shape 33"/>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endParaRPr lang="en-US"/>
              </a:p>
            </p:txBody>
          </p:sp>
          <p:sp>
            <p:nvSpPr>
              <p:cNvPr id="35" name="Freeform: Shape 34"/>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endParaRPr lang="en-US"/>
              </a:p>
            </p:txBody>
          </p:sp>
          <p:sp>
            <p:nvSpPr>
              <p:cNvPr id="36" name="Freeform: Shape 35"/>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endParaRPr lang="en-US"/>
              </a:p>
            </p:txBody>
          </p:sp>
          <p:sp>
            <p:nvSpPr>
              <p:cNvPr id="37" name="Freeform: Shape 36"/>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endParaRPr lang="en-US"/>
              </a:p>
            </p:txBody>
          </p:sp>
          <p:sp>
            <p:nvSpPr>
              <p:cNvPr id="38" name="Freeform: Shape 37"/>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endParaRPr lang="en-US"/>
              </a:p>
            </p:txBody>
          </p:sp>
          <p:sp>
            <p:nvSpPr>
              <p:cNvPr id="39" name="Freeform: Shape 38"/>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endParaRPr lang="en-US"/>
              </a:p>
            </p:txBody>
          </p:sp>
          <p:sp>
            <p:nvSpPr>
              <p:cNvPr id="40" name="Freeform: Shape 39"/>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endParaRPr lang="en-US"/>
              </a:p>
            </p:txBody>
          </p:sp>
          <p:sp>
            <p:nvSpPr>
              <p:cNvPr id="41" name="Freeform: Shape 40"/>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endParaRPr lang="en-US"/>
              </a:p>
            </p:txBody>
          </p:sp>
          <p:sp>
            <p:nvSpPr>
              <p:cNvPr id="42" name="Freeform: Shape 41"/>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endParaRPr lang="en-US"/>
              </a:p>
            </p:txBody>
          </p:sp>
          <p:grpSp>
            <p:nvGrpSpPr>
              <p:cNvPr id="43" name="Graphic 4"/>
              <p:cNvGrpSpPr/>
              <p:nvPr/>
            </p:nvGrpSpPr>
            <p:grpSpPr>
              <a:xfrm>
                <a:off x="10359780" y="4436934"/>
                <a:ext cx="1039758" cy="1174386"/>
                <a:chOff x="10359780" y="4436934"/>
                <a:chExt cx="1039758" cy="1174386"/>
              </a:xfrm>
            </p:grpSpPr>
            <p:sp>
              <p:nvSpPr>
                <p:cNvPr id="55" name="Freeform: Shape 54"/>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endParaRPr lang="en-US"/>
                </a:p>
              </p:txBody>
            </p:sp>
            <p:sp>
              <p:nvSpPr>
                <p:cNvPr id="56" name="Freeform: Shape 55"/>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endParaRPr lang="en-US"/>
                </a:p>
              </p:txBody>
            </p:sp>
            <p:sp>
              <p:nvSpPr>
                <p:cNvPr id="57" name="Freeform: Shape 56"/>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endParaRPr lang="en-US"/>
                </a:p>
              </p:txBody>
            </p:sp>
          </p:grpSp>
          <p:sp>
            <p:nvSpPr>
              <p:cNvPr id="44" name="Freeform: Shape 43"/>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endParaRPr lang="en-US"/>
              </a:p>
            </p:txBody>
          </p:sp>
          <p:grpSp>
            <p:nvGrpSpPr>
              <p:cNvPr id="45" name="Graphic 4"/>
              <p:cNvGrpSpPr/>
              <p:nvPr/>
            </p:nvGrpSpPr>
            <p:grpSpPr>
              <a:xfrm>
                <a:off x="10426167" y="4902574"/>
                <a:ext cx="1283977" cy="728388"/>
                <a:chOff x="10426167" y="4902574"/>
                <a:chExt cx="1283977" cy="728388"/>
              </a:xfrm>
            </p:grpSpPr>
            <p:grpSp>
              <p:nvGrpSpPr>
                <p:cNvPr id="51" name="Graphic 4"/>
                <p:cNvGrpSpPr/>
                <p:nvPr/>
              </p:nvGrpSpPr>
              <p:grpSpPr>
                <a:xfrm>
                  <a:off x="10426167" y="5056265"/>
                  <a:ext cx="515768" cy="574697"/>
                  <a:chOff x="10426167" y="5056265"/>
                  <a:chExt cx="515768" cy="574697"/>
                </a:xfrm>
              </p:grpSpPr>
              <p:sp>
                <p:nvSpPr>
                  <p:cNvPr id="53" name="Freeform: Shape 52"/>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endParaRPr lang="en-US"/>
                  </a:p>
                </p:txBody>
              </p:sp>
              <p:sp>
                <p:nvSpPr>
                  <p:cNvPr id="54" name="Freeform: Shape 53"/>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endParaRPr lang="en-US"/>
                  </a:p>
                </p:txBody>
              </p:sp>
            </p:grpSp>
            <p:sp>
              <p:nvSpPr>
                <p:cNvPr id="52" name="Freeform: Shape 51"/>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endParaRPr lang="en-US"/>
                </a:p>
              </p:txBody>
            </p:sp>
          </p:grpSp>
          <p:sp>
            <p:nvSpPr>
              <p:cNvPr id="46" name="Freeform: Shape 45"/>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endParaRPr lang="en-US"/>
              </a:p>
            </p:txBody>
          </p:sp>
          <p:sp>
            <p:nvSpPr>
              <p:cNvPr id="47" name="Freeform: Shape 46"/>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endParaRPr lang="en-US"/>
              </a:p>
            </p:txBody>
          </p:sp>
          <p:sp>
            <p:nvSpPr>
              <p:cNvPr id="48" name="Freeform: Shape 47"/>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endParaRPr lang="en-US"/>
              </a:p>
            </p:txBody>
          </p:sp>
          <p:sp>
            <p:nvSpPr>
              <p:cNvPr id="49" name="Freeform: Shape 48"/>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endParaRPr lang="en-US"/>
              </a:p>
            </p:txBody>
          </p:sp>
          <p:sp>
            <p:nvSpPr>
              <p:cNvPr id="50" name="Freeform: Shape 49"/>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endParaRPr lang="en-US"/>
              </a:p>
            </p:txBody>
          </p:sp>
        </p:grpSp>
        <p:sp>
          <p:nvSpPr>
            <p:cNvPr id="20" name="Freeform: Shape 19"/>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endParaRPr lang="en-US"/>
            </a:p>
          </p:txBody>
        </p:sp>
      </p:grpSp>
      <p:pic>
        <p:nvPicPr>
          <p:cNvPr id="115" name="Picture 114"/>
          <p:cNvPicPr>
            <a:picLocks noChangeAspect="1"/>
          </p:cNvPicPr>
          <p:nvPr/>
        </p:nvPicPr>
        <p:blipFill>
          <a:blip r:embed="rId4"/>
          <a:stretch>
            <a:fillRect/>
          </a:stretch>
        </p:blipFill>
        <p:spPr>
          <a:xfrm>
            <a:off x="193658" y="348625"/>
            <a:ext cx="4583826" cy="24463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7" name="Picture 116"/>
          <p:cNvPicPr>
            <a:picLocks noChangeAspect="1"/>
          </p:cNvPicPr>
          <p:nvPr/>
        </p:nvPicPr>
        <p:blipFill>
          <a:blip r:embed="rId5"/>
          <a:stretch>
            <a:fillRect/>
          </a:stretch>
        </p:blipFill>
        <p:spPr>
          <a:xfrm>
            <a:off x="167597" y="2892121"/>
            <a:ext cx="4589338" cy="23111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8" name="Flowchart: Terminator 117"/>
          <p:cNvSpPr>
            <a:spLocks noChangeAspect="1"/>
          </p:cNvSpPr>
          <p:nvPr/>
        </p:nvSpPr>
        <p:spPr>
          <a:xfrm>
            <a:off x="643187" y="5364133"/>
            <a:ext cx="3692507" cy="1251582"/>
          </a:xfrm>
          <a:prstGeom prst="flowChartTerminator">
            <a:avLst/>
          </a:prstGeom>
          <a:solidFill>
            <a:srgbClr val="FFFF00"/>
          </a:solidFill>
          <a:ln w="38100">
            <a:solidFill>
              <a:schemeClr val="bg1">
                <a:lumMod val="65000"/>
              </a:schemeClr>
            </a:solidFill>
            <a:prstDash val="sysDot"/>
          </a:ln>
          <a:effectLst>
            <a:outerShdw blurRad="50800" dist="38100" dir="16200000" rotWithShape="0">
              <a:prstClr val="black">
                <a:alpha val="40000"/>
              </a:prstClr>
            </a:outerShdw>
          </a:effectLst>
        </p:spPr>
        <p:txBody>
          <a:bodyPr wrap="square" lIns="0" tIns="0" rIns="0" bIns="0">
            <a:spAutoFit/>
          </a:bodyPr>
          <a:lstStyle/>
          <a:p>
            <a:pPr algn="ctr">
              <a:lnSpc>
                <a:spcPct val="150000"/>
              </a:lnSpc>
            </a:pPr>
            <a:r>
              <a:rPr lang="en-US" sz="4400" b="1" dirty="0" err="1">
                <a:ln w="0"/>
                <a:solidFill>
                  <a:srgbClr val="1C3400"/>
                </a:solidFill>
                <a:latin typeface="Cambria" panose="02040503050406030204" pitchFamily="18" charset="0"/>
                <a:ea typeface="Cambria" panose="02040503050406030204" pitchFamily="18" charset="0"/>
              </a:rPr>
              <a:t>Có</a:t>
            </a:r>
            <a:r>
              <a:rPr lang="en-US" sz="4400" b="1" dirty="0">
                <a:ln w="0"/>
                <a:solidFill>
                  <a:srgbClr val="1C3400"/>
                </a:solidFill>
                <a:latin typeface="Cambria" panose="02040503050406030204" pitchFamily="18" charset="0"/>
                <a:ea typeface="Cambria" panose="02040503050406030204" pitchFamily="18" charset="0"/>
              </a:rPr>
              <a:t> </a:t>
            </a:r>
            <a:r>
              <a:rPr lang="en-US" sz="4400" b="1" dirty="0" err="1">
                <a:ln w="0"/>
                <a:solidFill>
                  <a:srgbClr val="1C3400"/>
                </a:solidFill>
                <a:latin typeface="Cambria" panose="02040503050406030204" pitchFamily="18" charset="0"/>
                <a:ea typeface="Cambria" panose="02040503050406030204" pitchFamily="18" charset="0"/>
              </a:rPr>
              <a:t>màu</a:t>
            </a:r>
            <a:endParaRPr lang="en-US" sz="4400" b="1" dirty="0">
              <a:ln w="0"/>
              <a:solidFill>
                <a:srgbClr val="1C3400"/>
              </a:solidFill>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7"/>
                                        </p:tgtEl>
                                        <p:attrNameLst>
                                          <p:attrName>style.visibility</p:attrName>
                                        </p:attrNameLst>
                                      </p:cBhvr>
                                      <p:to>
                                        <p:strVal val="visible"/>
                                      </p:to>
                                    </p:set>
                                    <p:animEffect transition="in" filter="fade">
                                      <p:cBhvr>
                                        <p:cTn id="24" dur="500"/>
                                        <p:tgtEl>
                                          <p:spTgt spid="117"/>
                                        </p:tgtEl>
                                      </p:cBhvr>
                                    </p:animEffect>
                                  </p:childTnLst>
                                </p:cTn>
                              </p:par>
                              <p:par>
                                <p:cTn id="25" presetID="10" presetClass="entr" presetSubtype="0" fill="hold" nodeType="withEffect">
                                  <p:stCondLst>
                                    <p:cond delay="0"/>
                                  </p:stCondLst>
                                  <p:childTnLst>
                                    <p:set>
                                      <p:cBhvr>
                                        <p:cTn id="26" dur="1" fill="hold">
                                          <p:stCondLst>
                                            <p:cond delay="0"/>
                                          </p:stCondLst>
                                        </p:cTn>
                                        <p:tgtEl>
                                          <p:spTgt spid="115"/>
                                        </p:tgtEl>
                                        <p:attrNameLst>
                                          <p:attrName>style.visibility</p:attrName>
                                        </p:attrNameLst>
                                      </p:cBhvr>
                                      <p:to>
                                        <p:strVal val="visible"/>
                                      </p:to>
                                    </p:set>
                                    <p:animEffect transition="in" filter="fade">
                                      <p:cBhvr>
                                        <p:cTn id="27" dur="500"/>
                                        <p:tgtEl>
                                          <p:spTgt spid="115"/>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18"/>
                                        </p:tgtEl>
                                        <p:attrNameLst>
                                          <p:attrName>style.visibility</p:attrName>
                                        </p:attrNameLst>
                                      </p:cBhvr>
                                      <p:to>
                                        <p:strVal val="visible"/>
                                      </p:to>
                                    </p:set>
                                    <p:animEffect transition="in" filter="strips(downLeft)">
                                      <p:cBhvr>
                                        <p:cTn id="32"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7" name="Graphic 4"/>
          <p:cNvGrpSpPr/>
          <p:nvPr/>
        </p:nvGrpSpPr>
        <p:grpSpPr>
          <a:xfrm>
            <a:off x="6579178" y="955497"/>
            <a:ext cx="5483084" cy="2917803"/>
            <a:chOff x="5610688" y="1031736"/>
            <a:chExt cx="5879305" cy="3980523"/>
          </a:xfrm>
        </p:grpSpPr>
        <p:sp>
          <p:nvSpPr>
            <p:cNvPr id="8" name="Freeform: Shape 7"/>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 name="Freeform: Shape 8"/>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10" name="Graphic 4"/>
            <p:cNvGrpSpPr/>
            <p:nvPr/>
          </p:nvGrpSpPr>
          <p:grpSpPr>
            <a:xfrm>
              <a:off x="5610688" y="1031736"/>
              <a:ext cx="5879305" cy="3980523"/>
              <a:chOff x="5610688" y="1031736"/>
              <a:chExt cx="5879305" cy="3980523"/>
            </a:xfrm>
            <a:solidFill>
              <a:srgbClr val="1A1A1A"/>
            </a:solidFill>
          </p:grpSpPr>
          <p:sp>
            <p:nvSpPr>
              <p:cNvPr id="11" name="Freeform: Shape 10"/>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2" name="Freeform: Shape 11"/>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3" name="Freeform: Shape 12"/>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4" name="Freeform: Shape 13"/>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5" name="Freeform: Shape 14"/>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6" name="Freeform: Shape 15"/>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17" name="TextBox 16"/>
          <p:cNvSpPr txBox="1"/>
          <p:nvPr/>
        </p:nvSpPr>
        <p:spPr>
          <a:xfrm>
            <a:off x="6940728" y="1336770"/>
            <a:ext cx="475301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Dấu</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hiệu</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chứng</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tỏ</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nước</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bị</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ô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nhiễm</a:t>
            </a:r>
            <a:endPar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endParaRPr>
          </a:p>
        </p:txBody>
      </p:sp>
      <p:grpSp>
        <p:nvGrpSpPr>
          <p:cNvPr id="18" name="Group 17"/>
          <p:cNvGrpSpPr/>
          <p:nvPr/>
        </p:nvGrpSpPr>
        <p:grpSpPr>
          <a:xfrm>
            <a:off x="4923528" y="2315346"/>
            <a:ext cx="3285947" cy="3794598"/>
            <a:chOff x="8408633" y="1992570"/>
            <a:chExt cx="3507011" cy="3833036"/>
          </a:xfrm>
        </p:grpSpPr>
        <p:grpSp>
          <p:nvGrpSpPr>
            <p:cNvPr id="19" name="Graphic 4"/>
            <p:cNvGrpSpPr/>
            <p:nvPr/>
          </p:nvGrpSpPr>
          <p:grpSpPr>
            <a:xfrm>
              <a:off x="8408633" y="1992570"/>
              <a:ext cx="3507011" cy="3821123"/>
              <a:chOff x="8408633" y="1992570"/>
              <a:chExt cx="3507011" cy="3821123"/>
            </a:xfrm>
          </p:grpSpPr>
          <p:grpSp>
            <p:nvGrpSpPr>
              <p:cNvPr id="21" name="Graphic 4"/>
              <p:cNvGrpSpPr/>
              <p:nvPr/>
            </p:nvGrpSpPr>
            <p:grpSpPr>
              <a:xfrm>
                <a:off x="10886512" y="3334328"/>
                <a:ext cx="1029133" cy="1810218"/>
                <a:chOff x="10886512" y="3334328"/>
                <a:chExt cx="1029133" cy="1810218"/>
              </a:xfrm>
            </p:grpSpPr>
            <p:sp>
              <p:nvSpPr>
                <p:cNvPr id="96" name="Freeform: Shape 95"/>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7" name="Freeform: Shape 96"/>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8" name="Freeform: Shape 97"/>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9" name="Freeform: Shape 98"/>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0" name="Freeform: Shape 99"/>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1" name="Freeform: Shape 100"/>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2" name="Freeform: Shape 101"/>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3" name="Freeform: Shape 102"/>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4" name="Freeform: Shape 103"/>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22" name="Freeform: Shape 21"/>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3" name="Freeform: Shape 22"/>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4" name="Freeform: Shape 23"/>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5" name="Freeform: Shape 24"/>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6" name="Freeform: Shape 25"/>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7" name="Freeform: Shape 26"/>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28" name="Graphic 4"/>
              <p:cNvGrpSpPr/>
              <p:nvPr/>
            </p:nvGrpSpPr>
            <p:grpSpPr>
              <a:xfrm>
                <a:off x="8408633" y="3314331"/>
                <a:ext cx="2021128" cy="2499362"/>
                <a:chOff x="8408633" y="3314331"/>
                <a:chExt cx="2021128" cy="2499362"/>
              </a:xfrm>
            </p:grpSpPr>
            <p:grpSp>
              <p:nvGrpSpPr>
                <p:cNvPr id="85" name="Graphic 4"/>
                <p:cNvGrpSpPr/>
                <p:nvPr/>
              </p:nvGrpSpPr>
              <p:grpSpPr>
                <a:xfrm>
                  <a:off x="8408633" y="3314331"/>
                  <a:ext cx="532978" cy="711598"/>
                  <a:chOff x="8408633" y="3314331"/>
                  <a:chExt cx="532978" cy="711598"/>
                </a:xfrm>
              </p:grpSpPr>
              <p:sp>
                <p:nvSpPr>
                  <p:cNvPr id="89" name="Freeform: Shape 88"/>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0" name="Freeform: Shape 89"/>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1" name="Freeform: Shape 90"/>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2" name="Freeform: Shape 91"/>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3" name="Freeform: Shape 92"/>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4" name="Freeform: Shape 93"/>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5" name="Freeform: Shape 94"/>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86" name="Freeform: Shape 85"/>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7" name="Freeform: Shape 86"/>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8" name="Freeform: Shape 87"/>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nvGrpSpPr>
              <p:cNvPr id="29" name="Graphic 4"/>
              <p:cNvGrpSpPr/>
              <p:nvPr/>
            </p:nvGrpSpPr>
            <p:grpSpPr>
              <a:xfrm>
                <a:off x="9635854" y="2992117"/>
                <a:ext cx="2029993" cy="751396"/>
                <a:chOff x="9635854" y="2992117"/>
                <a:chExt cx="2029993" cy="751396"/>
              </a:xfrm>
            </p:grpSpPr>
            <p:grpSp>
              <p:nvGrpSpPr>
                <p:cNvPr id="79" name="Graphic 4"/>
                <p:cNvGrpSpPr/>
                <p:nvPr/>
              </p:nvGrpSpPr>
              <p:grpSpPr>
                <a:xfrm>
                  <a:off x="9635854" y="3377070"/>
                  <a:ext cx="399749" cy="366442"/>
                  <a:chOff x="9635854" y="3377070"/>
                  <a:chExt cx="399749" cy="366442"/>
                </a:xfrm>
              </p:grpSpPr>
              <p:sp>
                <p:nvSpPr>
                  <p:cNvPr id="83" name="Freeform: Shape 82"/>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4" name="Freeform: Shape 83"/>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nvGrpSpPr>
                <p:cNvPr id="80" name="Graphic 4"/>
                <p:cNvGrpSpPr/>
                <p:nvPr/>
              </p:nvGrpSpPr>
              <p:grpSpPr>
                <a:xfrm>
                  <a:off x="11305110" y="2992117"/>
                  <a:ext cx="360737" cy="419012"/>
                  <a:chOff x="11305110" y="2992117"/>
                  <a:chExt cx="360737" cy="419012"/>
                </a:xfrm>
              </p:grpSpPr>
              <p:sp>
                <p:nvSpPr>
                  <p:cNvPr id="81" name="Freeform: Shape 80"/>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2" name="Freeform: Shape 81"/>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30" name="Freeform: Shape 29"/>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31" name="Graphic 4"/>
              <p:cNvGrpSpPr/>
              <p:nvPr/>
            </p:nvGrpSpPr>
            <p:grpSpPr>
              <a:xfrm>
                <a:off x="9879743" y="2828220"/>
                <a:ext cx="1476782" cy="856672"/>
                <a:chOff x="9879743" y="2828220"/>
                <a:chExt cx="1476782" cy="856672"/>
              </a:xfrm>
            </p:grpSpPr>
            <p:grpSp>
              <p:nvGrpSpPr>
                <p:cNvPr id="58" name="Graphic 4"/>
                <p:cNvGrpSpPr/>
                <p:nvPr/>
              </p:nvGrpSpPr>
              <p:grpSpPr>
                <a:xfrm>
                  <a:off x="9879743" y="2828220"/>
                  <a:ext cx="1476782" cy="697584"/>
                  <a:chOff x="9879743" y="2828220"/>
                  <a:chExt cx="1476782" cy="697584"/>
                </a:xfrm>
                <a:solidFill>
                  <a:srgbClr val="201D29"/>
                </a:solidFill>
              </p:grpSpPr>
              <p:pic>
                <p:nvPicPr>
                  <p:cNvPr id="73" name="Picture 72"/>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4" name="Graphic 4"/>
                  <p:cNvGrpSpPr/>
                  <p:nvPr/>
                </p:nvGrpSpPr>
                <p:grpSpPr>
                  <a:xfrm>
                    <a:off x="10121718" y="2828220"/>
                    <a:ext cx="898324" cy="433217"/>
                    <a:chOff x="10121718" y="2828220"/>
                    <a:chExt cx="898324" cy="433217"/>
                  </a:xfrm>
                  <a:solidFill>
                    <a:srgbClr val="201D29"/>
                  </a:solidFill>
                </p:grpSpPr>
                <p:sp>
                  <p:nvSpPr>
                    <p:cNvPr id="75" name="Freeform: Shape 74"/>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6" name="Freeform: Shape 75"/>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7" name="Freeform: Shape 76"/>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8" name="Freeform: Shape 77"/>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grpSp>
              <p:nvGrpSpPr>
                <p:cNvPr id="59" name="Graphic 4"/>
                <p:cNvGrpSpPr/>
                <p:nvPr/>
              </p:nvGrpSpPr>
              <p:grpSpPr>
                <a:xfrm>
                  <a:off x="10005654" y="3276357"/>
                  <a:ext cx="408535" cy="408535"/>
                  <a:chOff x="10005654" y="3276357"/>
                  <a:chExt cx="408535" cy="408535"/>
                </a:xfrm>
              </p:grpSpPr>
              <p:sp>
                <p:nvSpPr>
                  <p:cNvPr id="69" name="Freeform: Shape 68"/>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70" name="Graphic 4"/>
                  <p:cNvGrpSpPr/>
                  <p:nvPr/>
                </p:nvGrpSpPr>
                <p:grpSpPr>
                  <a:xfrm>
                    <a:off x="10120136" y="3358194"/>
                    <a:ext cx="140329" cy="178839"/>
                    <a:chOff x="10120136" y="3358194"/>
                    <a:chExt cx="140329" cy="178839"/>
                  </a:xfrm>
                  <a:solidFill>
                    <a:srgbClr val="ED866D"/>
                  </a:solidFill>
                </p:grpSpPr>
                <p:sp>
                  <p:nvSpPr>
                    <p:cNvPr id="71" name="Freeform: Shape 70"/>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2" name="Freeform: Shape 71"/>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grpSp>
              <p:nvGrpSpPr>
                <p:cNvPr id="60" name="Graphic 4"/>
                <p:cNvGrpSpPr/>
                <p:nvPr/>
              </p:nvGrpSpPr>
              <p:grpSpPr>
                <a:xfrm>
                  <a:off x="10905127" y="3090208"/>
                  <a:ext cx="408535" cy="408535"/>
                  <a:chOff x="10905127" y="3090208"/>
                  <a:chExt cx="408535" cy="408535"/>
                </a:xfrm>
              </p:grpSpPr>
              <p:sp>
                <p:nvSpPr>
                  <p:cNvPr id="65" name="Freeform: Shape 64"/>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66" name="Graphic 4"/>
                  <p:cNvGrpSpPr/>
                  <p:nvPr/>
                </p:nvGrpSpPr>
                <p:grpSpPr>
                  <a:xfrm>
                    <a:off x="11031599" y="3210302"/>
                    <a:ext cx="143478" cy="146291"/>
                    <a:chOff x="11031599" y="3210302"/>
                    <a:chExt cx="143478" cy="146291"/>
                  </a:xfrm>
                  <a:solidFill>
                    <a:srgbClr val="ED866D"/>
                  </a:solidFill>
                </p:grpSpPr>
                <p:sp>
                  <p:nvSpPr>
                    <p:cNvPr id="67" name="Freeform: Shape 66"/>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68" name="Freeform: Shape 67"/>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61" name="Freeform: Shape 60"/>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62" name="Graphic 4"/>
                <p:cNvGrpSpPr/>
                <p:nvPr/>
              </p:nvGrpSpPr>
              <p:grpSpPr>
                <a:xfrm>
                  <a:off x="10444022" y="3251788"/>
                  <a:ext cx="347239" cy="279569"/>
                  <a:chOff x="10444022" y="3251788"/>
                  <a:chExt cx="347239" cy="279569"/>
                </a:xfrm>
              </p:grpSpPr>
              <p:sp>
                <p:nvSpPr>
                  <p:cNvPr id="63" name="Freeform: Shape 62"/>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64" name="Freeform: Shape 63"/>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32" name="Freeform: Shape 31"/>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3" name="Freeform: Shape 32"/>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4" name="Freeform: Shape 33"/>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5" name="Freeform: Shape 34"/>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6" name="Freeform: Shape 35"/>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7" name="Freeform: Shape 36"/>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8" name="Freeform: Shape 37"/>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9" name="Freeform: Shape 38"/>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0" name="Freeform: Shape 39"/>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1" name="Freeform: Shape 40"/>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2" name="Freeform: Shape 41"/>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43" name="Graphic 4"/>
              <p:cNvGrpSpPr/>
              <p:nvPr/>
            </p:nvGrpSpPr>
            <p:grpSpPr>
              <a:xfrm>
                <a:off x="10359780" y="4436934"/>
                <a:ext cx="1039758" cy="1174386"/>
                <a:chOff x="10359780" y="4436934"/>
                <a:chExt cx="1039758" cy="1174386"/>
              </a:xfrm>
            </p:grpSpPr>
            <p:sp>
              <p:nvSpPr>
                <p:cNvPr id="55" name="Freeform: Shape 54"/>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6" name="Freeform: Shape 55"/>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7" name="Freeform: Shape 56"/>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44" name="Freeform: Shape 43"/>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45" name="Graphic 4"/>
              <p:cNvGrpSpPr/>
              <p:nvPr/>
            </p:nvGrpSpPr>
            <p:grpSpPr>
              <a:xfrm>
                <a:off x="10426167" y="4902574"/>
                <a:ext cx="1283977" cy="728388"/>
                <a:chOff x="10426167" y="4902574"/>
                <a:chExt cx="1283977" cy="728388"/>
              </a:xfrm>
            </p:grpSpPr>
            <p:grpSp>
              <p:nvGrpSpPr>
                <p:cNvPr id="51" name="Graphic 4"/>
                <p:cNvGrpSpPr/>
                <p:nvPr/>
              </p:nvGrpSpPr>
              <p:grpSpPr>
                <a:xfrm>
                  <a:off x="10426167" y="5056265"/>
                  <a:ext cx="515768" cy="574697"/>
                  <a:chOff x="10426167" y="5056265"/>
                  <a:chExt cx="515768" cy="574697"/>
                </a:xfrm>
              </p:grpSpPr>
              <p:sp>
                <p:nvSpPr>
                  <p:cNvPr id="53" name="Freeform: Shape 52"/>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4" name="Freeform: Shape 53"/>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52" name="Freeform: Shape 51"/>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46" name="Freeform: Shape 45"/>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7" name="Freeform: Shape 46"/>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8" name="Freeform: Shape 47"/>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9" name="Freeform: Shape 48"/>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0" name="Freeform: Shape 49"/>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20" name="Freeform: Shape 19"/>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118" name="Flowchart: Terminator 117"/>
          <p:cNvSpPr>
            <a:spLocks noChangeAspect="1"/>
          </p:cNvSpPr>
          <p:nvPr/>
        </p:nvSpPr>
        <p:spPr>
          <a:xfrm>
            <a:off x="215757" y="4059314"/>
            <a:ext cx="5085707" cy="995602"/>
          </a:xfrm>
          <a:prstGeom prst="flowChartTerminator">
            <a:avLst/>
          </a:prstGeom>
          <a:solidFill>
            <a:srgbClr val="FFFF00"/>
          </a:solidFill>
          <a:ln w="38100">
            <a:solidFill>
              <a:schemeClr val="bg1">
                <a:lumMod val="65000"/>
              </a:schemeClr>
            </a:solidFill>
            <a:prstDash val="sysDot"/>
          </a:ln>
          <a:effectLst>
            <a:outerShdw blurRad="50800" dist="38100" dir="16200000" rotWithShape="0">
              <a:prstClr val="black">
                <a:alpha val="40000"/>
              </a:prstClr>
            </a:outerShdw>
          </a:effectLst>
        </p:spPr>
        <p:txBody>
          <a:bodyPr wrap="square" lIns="0" tIns="0" rIns="0" bIns="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sz="3500" b="1" i="0" u="none" strike="noStrike" kern="1200" cap="none" spc="0" normalizeH="0" baseline="0" noProof="0" dirty="0" err="1">
                <a:ln w="0"/>
                <a:solidFill>
                  <a:srgbClr val="1C3400"/>
                </a:solidFill>
                <a:effectLst/>
                <a:uLnTx/>
                <a:uFillTx/>
                <a:latin typeface="Cambria" panose="02040503050406030204" pitchFamily="18" charset="0"/>
                <a:ea typeface="Cambria" panose="02040503050406030204" pitchFamily="18" charset="0"/>
                <a:cs typeface="+mn-cs"/>
              </a:rPr>
              <a:t>Có</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mùi</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thuốc</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trừ</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sâu</a:t>
            </a:r>
            <a:endParaRPr kumimoji="0" lang="en-US" sz="3500" b="1" i="0" u="none" strike="noStrike" kern="1200" cap="none" spc="0" normalizeH="0" baseline="0" noProof="0" dirty="0">
              <a:ln w="0"/>
              <a:solidFill>
                <a:srgbClr val="1C3400"/>
              </a:solidFill>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4"/>
          <a:stretch>
            <a:fillRect/>
          </a:stretch>
        </p:blipFill>
        <p:spPr>
          <a:xfrm>
            <a:off x="260814" y="812996"/>
            <a:ext cx="5522962" cy="27213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strips(downLeft)">
                                      <p:cBhvr>
                                        <p:cTn id="12"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7" name="Graphic 4"/>
          <p:cNvGrpSpPr/>
          <p:nvPr/>
        </p:nvGrpSpPr>
        <p:grpSpPr>
          <a:xfrm>
            <a:off x="6579178" y="955497"/>
            <a:ext cx="5483084" cy="2917803"/>
            <a:chOff x="5610688" y="1031736"/>
            <a:chExt cx="5879305" cy="3980523"/>
          </a:xfrm>
        </p:grpSpPr>
        <p:sp>
          <p:nvSpPr>
            <p:cNvPr id="8" name="Freeform: Shape 7"/>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 name="Freeform: Shape 8"/>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10" name="Graphic 4"/>
            <p:cNvGrpSpPr/>
            <p:nvPr/>
          </p:nvGrpSpPr>
          <p:grpSpPr>
            <a:xfrm>
              <a:off x="5610688" y="1031736"/>
              <a:ext cx="5879305" cy="3980523"/>
              <a:chOff x="5610688" y="1031736"/>
              <a:chExt cx="5879305" cy="3980523"/>
            </a:xfrm>
            <a:solidFill>
              <a:srgbClr val="1A1A1A"/>
            </a:solidFill>
          </p:grpSpPr>
          <p:sp>
            <p:nvSpPr>
              <p:cNvPr id="11" name="Freeform: Shape 10"/>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2" name="Freeform: Shape 11"/>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3" name="Freeform: Shape 12"/>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4" name="Freeform: Shape 13"/>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5" name="Freeform: Shape 14"/>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6" name="Freeform: Shape 15"/>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17" name="TextBox 16"/>
          <p:cNvSpPr txBox="1"/>
          <p:nvPr/>
        </p:nvSpPr>
        <p:spPr>
          <a:xfrm>
            <a:off x="6940728" y="1336770"/>
            <a:ext cx="475301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Dấu</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hiệu</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chứng</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tỏ</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nước</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bị</a:t>
            </a:r>
            <a:r>
              <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rPr>
              <a:t> ô </a:t>
            </a:r>
            <a:r>
              <a:rPr kumimoji="0" lang="en-US" sz="4000" b="1" i="0" u="none" strike="noStrike" kern="1200" cap="none" spc="0" normalizeH="0" baseline="0" noProof="0" dirty="0" err="1">
                <a:ln>
                  <a:noFill/>
                </a:ln>
                <a:solidFill>
                  <a:srgbClr val="FF0000"/>
                </a:solidFill>
                <a:effectLst/>
                <a:uLnTx/>
                <a:uFillTx/>
                <a:latin typeface="Arial" panose="020B0604020202020204"/>
                <a:ea typeface="楷体"/>
                <a:cs typeface="+mn-cs"/>
              </a:rPr>
              <a:t>nhiễm</a:t>
            </a:r>
            <a:endParaRPr kumimoji="0" lang="en-US" sz="4000" b="1" i="0" u="none" strike="noStrike" kern="1200" cap="none" spc="0" normalizeH="0" baseline="0" noProof="0" dirty="0">
              <a:ln>
                <a:noFill/>
              </a:ln>
              <a:solidFill>
                <a:srgbClr val="FF0000"/>
              </a:solidFill>
              <a:effectLst/>
              <a:uLnTx/>
              <a:uFillTx/>
              <a:latin typeface="Arial" panose="020B0604020202020204"/>
              <a:ea typeface="楷体"/>
              <a:cs typeface="+mn-cs"/>
            </a:endParaRPr>
          </a:p>
        </p:txBody>
      </p:sp>
      <p:grpSp>
        <p:nvGrpSpPr>
          <p:cNvPr id="18" name="Group 17"/>
          <p:cNvGrpSpPr/>
          <p:nvPr/>
        </p:nvGrpSpPr>
        <p:grpSpPr>
          <a:xfrm>
            <a:off x="4923528" y="2315346"/>
            <a:ext cx="3285947" cy="3794598"/>
            <a:chOff x="8408633" y="1992570"/>
            <a:chExt cx="3507011" cy="3833036"/>
          </a:xfrm>
        </p:grpSpPr>
        <p:grpSp>
          <p:nvGrpSpPr>
            <p:cNvPr id="19" name="Graphic 4"/>
            <p:cNvGrpSpPr/>
            <p:nvPr/>
          </p:nvGrpSpPr>
          <p:grpSpPr>
            <a:xfrm>
              <a:off x="8408633" y="1992570"/>
              <a:ext cx="3507011" cy="3821123"/>
              <a:chOff x="8408633" y="1992570"/>
              <a:chExt cx="3507011" cy="3821123"/>
            </a:xfrm>
          </p:grpSpPr>
          <p:grpSp>
            <p:nvGrpSpPr>
              <p:cNvPr id="21" name="Graphic 4"/>
              <p:cNvGrpSpPr/>
              <p:nvPr/>
            </p:nvGrpSpPr>
            <p:grpSpPr>
              <a:xfrm>
                <a:off x="10886512" y="3334328"/>
                <a:ext cx="1029133" cy="1810218"/>
                <a:chOff x="10886512" y="3334328"/>
                <a:chExt cx="1029133" cy="1810218"/>
              </a:xfrm>
            </p:grpSpPr>
            <p:sp>
              <p:nvSpPr>
                <p:cNvPr id="96" name="Freeform: Shape 95"/>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7" name="Freeform: Shape 96"/>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8" name="Freeform: Shape 97"/>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9" name="Freeform: Shape 98"/>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0" name="Freeform: Shape 99"/>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1" name="Freeform: Shape 100"/>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2" name="Freeform: Shape 101"/>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3" name="Freeform: Shape 102"/>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4" name="Freeform: Shape 103"/>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22" name="Freeform: Shape 21"/>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3" name="Freeform: Shape 22"/>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4" name="Freeform: Shape 23"/>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5" name="Freeform: Shape 24"/>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6" name="Freeform: Shape 25"/>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27" name="Freeform: Shape 26"/>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28" name="Graphic 4"/>
              <p:cNvGrpSpPr/>
              <p:nvPr/>
            </p:nvGrpSpPr>
            <p:grpSpPr>
              <a:xfrm>
                <a:off x="8408633" y="3314331"/>
                <a:ext cx="2021128" cy="2499362"/>
                <a:chOff x="8408633" y="3314331"/>
                <a:chExt cx="2021128" cy="2499362"/>
              </a:xfrm>
            </p:grpSpPr>
            <p:grpSp>
              <p:nvGrpSpPr>
                <p:cNvPr id="85" name="Graphic 4"/>
                <p:cNvGrpSpPr/>
                <p:nvPr/>
              </p:nvGrpSpPr>
              <p:grpSpPr>
                <a:xfrm>
                  <a:off x="8408633" y="3314331"/>
                  <a:ext cx="532978" cy="711598"/>
                  <a:chOff x="8408633" y="3314331"/>
                  <a:chExt cx="532978" cy="711598"/>
                </a:xfrm>
              </p:grpSpPr>
              <p:sp>
                <p:nvSpPr>
                  <p:cNvPr id="89" name="Freeform: Shape 88"/>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0" name="Freeform: Shape 89"/>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1" name="Freeform: Shape 90"/>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2" name="Freeform: Shape 91"/>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3" name="Freeform: Shape 92"/>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4" name="Freeform: Shape 93"/>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95" name="Freeform: Shape 94"/>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86" name="Freeform: Shape 85"/>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7" name="Freeform: Shape 86"/>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8" name="Freeform: Shape 87"/>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nvGrpSpPr>
              <p:cNvPr id="29" name="Graphic 4"/>
              <p:cNvGrpSpPr/>
              <p:nvPr/>
            </p:nvGrpSpPr>
            <p:grpSpPr>
              <a:xfrm>
                <a:off x="9635854" y="2992117"/>
                <a:ext cx="2029993" cy="751396"/>
                <a:chOff x="9635854" y="2992117"/>
                <a:chExt cx="2029993" cy="751396"/>
              </a:xfrm>
            </p:grpSpPr>
            <p:grpSp>
              <p:nvGrpSpPr>
                <p:cNvPr id="79" name="Graphic 4"/>
                <p:cNvGrpSpPr/>
                <p:nvPr/>
              </p:nvGrpSpPr>
              <p:grpSpPr>
                <a:xfrm>
                  <a:off x="9635854" y="3377070"/>
                  <a:ext cx="399749" cy="366442"/>
                  <a:chOff x="9635854" y="3377070"/>
                  <a:chExt cx="399749" cy="366442"/>
                </a:xfrm>
              </p:grpSpPr>
              <p:sp>
                <p:nvSpPr>
                  <p:cNvPr id="83" name="Freeform: Shape 82"/>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4" name="Freeform: Shape 83"/>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nvGrpSpPr>
                <p:cNvPr id="80" name="Graphic 4"/>
                <p:cNvGrpSpPr/>
                <p:nvPr/>
              </p:nvGrpSpPr>
              <p:grpSpPr>
                <a:xfrm>
                  <a:off x="11305110" y="2992117"/>
                  <a:ext cx="360737" cy="419012"/>
                  <a:chOff x="11305110" y="2992117"/>
                  <a:chExt cx="360737" cy="419012"/>
                </a:xfrm>
              </p:grpSpPr>
              <p:sp>
                <p:nvSpPr>
                  <p:cNvPr id="81" name="Freeform: Shape 80"/>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82" name="Freeform: Shape 81"/>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30" name="Freeform: Shape 29"/>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31" name="Graphic 4"/>
              <p:cNvGrpSpPr/>
              <p:nvPr/>
            </p:nvGrpSpPr>
            <p:grpSpPr>
              <a:xfrm>
                <a:off x="9879743" y="2828220"/>
                <a:ext cx="1476782" cy="856672"/>
                <a:chOff x="9879743" y="2828220"/>
                <a:chExt cx="1476782" cy="856672"/>
              </a:xfrm>
            </p:grpSpPr>
            <p:grpSp>
              <p:nvGrpSpPr>
                <p:cNvPr id="58" name="Graphic 4"/>
                <p:cNvGrpSpPr/>
                <p:nvPr/>
              </p:nvGrpSpPr>
              <p:grpSpPr>
                <a:xfrm>
                  <a:off x="9879743" y="2828220"/>
                  <a:ext cx="1476782" cy="697584"/>
                  <a:chOff x="9879743" y="2828220"/>
                  <a:chExt cx="1476782" cy="697584"/>
                </a:xfrm>
                <a:solidFill>
                  <a:srgbClr val="201D29"/>
                </a:solidFill>
              </p:grpSpPr>
              <p:pic>
                <p:nvPicPr>
                  <p:cNvPr id="73" name="Picture 72"/>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4" name="Graphic 4"/>
                  <p:cNvGrpSpPr/>
                  <p:nvPr/>
                </p:nvGrpSpPr>
                <p:grpSpPr>
                  <a:xfrm>
                    <a:off x="10121718" y="2828220"/>
                    <a:ext cx="898324" cy="433217"/>
                    <a:chOff x="10121718" y="2828220"/>
                    <a:chExt cx="898324" cy="433217"/>
                  </a:xfrm>
                  <a:solidFill>
                    <a:srgbClr val="201D29"/>
                  </a:solidFill>
                </p:grpSpPr>
                <p:sp>
                  <p:nvSpPr>
                    <p:cNvPr id="75" name="Freeform: Shape 74"/>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6" name="Freeform: Shape 75"/>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7" name="Freeform: Shape 76"/>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8" name="Freeform: Shape 77"/>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grpSp>
              <p:nvGrpSpPr>
                <p:cNvPr id="59" name="Graphic 4"/>
                <p:cNvGrpSpPr/>
                <p:nvPr/>
              </p:nvGrpSpPr>
              <p:grpSpPr>
                <a:xfrm>
                  <a:off x="10005654" y="3276357"/>
                  <a:ext cx="408535" cy="408535"/>
                  <a:chOff x="10005654" y="3276357"/>
                  <a:chExt cx="408535" cy="408535"/>
                </a:xfrm>
              </p:grpSpPr>
              <p:sp>
                <p:nvSpPr>
                  <p:cNvPr id="69" name="Freeform: Shape 68"/>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70" name="Graphic 4"/>
                  <p:cNvGrpSpPr/>
                  <p:nvPr/>
                </p:nvGrpSpPr>
                <p:grpSpPr>
                  <a:xfrm>
                    <a:off x="10120136" y="3358194"/>
                    <a:ext cx="140329" cy="178839"/>
                    <a:chOff x="10120136" y="3358194"/>
                    <a:chExt cx="140329" cy="178839"/>
                  </a:xfrm>
                  <a:solidFill>
                    <a:srgbClr val="ED866D"/>
                  </a:solidFill>
                </p:grpSpPr>
                <p:sp>
                  <p:nvSpPr>
                    <p:cNvPr id="71" name="Freeform: Shape 70"/>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72" name="Freeform: Shape 71"/>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grpSp>
              <p:nvGrpSpPr>
                <p:cNvPr id="60" name="Graphic 4"/>
                <p:cNvGrpSpPr/>
                <p:nvPr/>
              </p:nvGrpSpPr>
              <p:grpSpPr>
                <a:xfrm>
                  <a:off x="10905127" y="3090208"/>
                  <a:ext cx="408535" cy="408535"/>
                  <a:chOff x="10905127" y="3090208"/>
                  <a:chExt cx="408535" cy="408535"/>
                </a:xfrm>
              </p:grpSpPr>
              <p:sp>
                <p:nvSpPr>
                  <p:cNvPr id="65" name="Freeform: Shape 64"/>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66" name="Graphic 4"/>
                  <p:cNvGrpSpPr/>
                  <p:nvPr/>
                </p:nvGrpSpPr>
                <p:grpSpPr>
                  <a:xfrm>
                    <a:off x="11031599" y="3210302"/>
                    <a:ext cx="143478" cy="146291"/>
                    <a:chOff x="11031599" y="3210302"/>
                    <a:chExt cx="143478" cy="146291"/>
                  </a:xfrm>
                  <a:solidFill>
                    <a:srgbClr val="ED866D"/>
                  </a:solidFill>
                </p:grpSpPr>
                <p:sp>
                  <p:nvSpPr>
                    <p:cNvPr id="67" name="Freeform: Shape 66"/>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68" name="Freeform: Shape 67"/>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61" name="Freeform: Shape 60"/>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62" name="Graphic 4"/>
                <p:cNvGrpSpPr/>
                <p:nvPr/>
              </p:nvGrpSpPr>
              <p:grpSpPr>
                <a:xfrm>
                  <a:off x="10444022" y="3251788"/>
                  <a:ext cx="347239" cy="279569"/>
                  <a:chOff x="10444022" y="3251788"/>
                  <a:chExt cx="347239" cy="279569"/>
                </a:xfrm>
              </p:grpSpPr>
              <p:sp>
                <p:nvSpPr>
                  <p:cNvPr id="63" name="Freeform: Shape 62"/>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64" name="Freeform: Shape 63"/>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sp>
            <p:nvSpPr>
              <p:cNvPr id="32" name="Freeform: Shape 31"/>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3" name="Freeform: Shape 32"/>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4" name="Freeform: Shape 33"/>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5" name="Freeform: Shape 34"/>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6" name="Freeform: Shape 35"/>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7" name="Freeform: Shape 36"/>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8" name="Freeform: Shape 37"/>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39" name="Freeform: Shape 38"/>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0" name="Freeform: Shape 39"/>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1" name="Freeform: Shape 40"/>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2" name="Freeform: Shape 41"/>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43" name="Graphic 4"/>
              <p:cNvGrpSpPr/>
              <p:nvPr/>
            </p:nvGrpSpPr>
            <p:grpSpPr>
              <a:xfrm>
                <a:off x="10359780" y="4436934"/>
                <a:ext cx="1039758" cy="1174386"/>
                <a:chOff x="10359780" y="4436934"/>
                <a:chExt cx="1039758" cy="1174386"/>
              </a:xfrm>
            </p:grpSpPr>
            <p:sp>
              <p:nvSpPr>
                <p:cNvPr id="55" name="Freeform: Shape 54"/>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6" name="Freeform: Shape 55"/>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7" name="Freeform: Shape 56"/>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44" name="Freeform: Shape 43"/>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nvGrpSpPr>
              <p:cNvPr id="45" name="Graphic 4"/>
              <p:cNvGrpSpPr/>
              <p:nvPr/>
            </p:nvGrpSpPr>
            <p:grpSpPr>
              <a:xfrm>
                <a:off x="10426167" y="4902574"/>
                <a:ext cx="1283977" cy="728388"/>
                <a:chOff x="10426167" y="4902574"/>
                <a:chExt cx="1283977" cy="728388"/>
              </a:xfrm>
            </p:grpSpPr>
            <p:grpSp>
              <p:nvGrpSpPr>
                <p:cNvPr id="51" name="Graphic 4"/>
                <p:cNvGrpSpPr/>
                <p:nvPr/>
              </p:nvGrpSpPr>
              <p:grpSpPr>
                <a:xfrm>
                  <a:off x="10426167" y="5056265"/>
                  <a:ext cx="515768" cy="574697"/>
                  <a:chOff x="10426167" y="5056265"/>
                  <a:chExt cx="515768" cy="574697"/>
                </a:xfrm>
              </p:grpSpPr>
              <p:sp>
                <p:nvSpPr>
                  <p:cNvPr id="53" name="Freeform: Shape 52"/>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4" name="Freeform: Shape 53"/>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52" name="Freeform: Shape 51"/>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46" name="Freeform: Shape 45"/>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7" name="Freeform: Shape 46"/>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8" name="Freeform: Shape 47"/>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49" name="Freeform: Shape 48"/>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50" name="Freeform: Shape 49"/>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20" name="Freeform: Shape 19"/>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sp>
        <p:nvSpPr>
          <p:cNvPr id="118" name="Flowchart: Terminator 117"/>
          <p:cNvSpPr>
            <a:spLocks noChangeAspect="1"/>
          </p:cNvSpPr>
          <p:nvPr/>
        </p:nvSpPr>
        <p:spPr>
          <a:xfrm>
            <a:off x="215757" y="4059314"/>
            <a:ext cx="5085707" cy="995602"/>
          </a:xfrm>
          <a:prstGeom prst="flowChartTerminator">
            <a:avLst/>
          </a:prstGeom>
          <a:solidFill>
            <a:srgbClr val="FFFF00"/>
          </a:solidFill>
          <a:ln w="38100">
            <a:solidFill>
              <a:schemeClr val="bg1">
                <a:lumMod val="65000"/>
              </a:schemeClr>
            </a:solidFill>
            <a:prstDash val="sysDot"/>
          </a:ln>
          <a:effectLst>
            <a:outerShdw blurRad="50800" dist="38100" dir="16200000" rotWithShape="0">
              <a:prstClr val="black">
                <a:alpha val="40000"/>
              </a:prstClr>
            </a:outerShdw>
          </a:effectLst>
        </p:spPr>
        <p:txBody>
          <a:bodyPr wrap="square" lIns="0" tIns="0" rIns="0" bIns="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sz="3500" b="1" i="0" u="none" strike="noStrike" kern="1200" cap="none" spc="0" normalizeH="0" baseline="0" noProof="0" dirty="0" err="1">
                <a:ln w="0"/>
                <a:solidFill>
                  <a:srgbClr val="1C3400"/>
                </a:solidFill>
                <a:effectLst/>
                <a:uLnTx/>
                <a:uFillTx/>
                <a:latin typeface="Cambria" panose="02040503050406030204" pitchFamily="18" charset="0"/>
                <a:ea typeface="Cambria" panose="02040503050406030204" pitchFamily="18" charset="0"/>
                <a:cs typeface="+mn-cs"/>
              </a:rPr>
              <a:t>Có</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rác</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và</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chất</a:t>
            </a:r>
            <a:r>
              <a:rPr kumimoji="0" lang="en-US" sz="3500" b="1" i="0" u="none" strike="noStrike" kern="1200" cap="none" spc="0" normalizeH="0" noProof="0" dirty="0">
                <a:ln w="0"/>
                <a:solidFill>
                  <a:srgbClr val="1C340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w="0"/>
                <a:solidFill>
                  <a:srgbClr val="1C3400"/>
                </a:solidFill>
                <a:effectLst/>
                <a:uLnTx/>
                <a:uFillTx/>
                <a:latin typeface="Cambria" panose="02040503050406030204" pitchFamily="18" charset="0"/>
                <a:ea typeface="Cambria" panose="02040503050406030204" pitchFamily="18" charset="0"/>
                <a:cs typeface="+mn-cs"/>
              </a:rPr>
              <a:t>bẩn</a:t>
            </a:r>
            <a:endParaRPr kumimoji="0" lang="en-US" sz="3500" b="1" i="0" u="none" strike="noStrike" kern="1200" cap="none" spc="0" normalizeH="0" baseline="0" noProof="0" dirty="0">
              <a:ln w="0"/>
              <a:solidFill>
                <a:srgbClr val="1C3400"/>
              </a:solidFill>
              <a:effectLst/>
              <a:uLnTx/>
              <a:uFillTx/>
              <a:latin typeface="Cambria" panose="02040503050406030204" pitchFamily="18" charset="0"/>
              <a:ea typeface="Cambria" panose="02040503050406030204" pitchFamily="18" charset="0"/>
              <a:cs typeface="+mn-cs"/>
            </a:endParaRPr>
          </a:p>
        </p:txBody>
      </p:sp>
      <p:pic>
        <p:nvPicPr>
          <p:cNvPr id="4" name="Picture 3"/>
          <p:cNvPicPr>
            <a:picLocks noChangeAspect="1"/>
          </p:cNvPicPr>
          <p:nvPr/>
        </p:nvPicPr>
        <p:blipFill>
          <a:blip r:embed="rId4"/>
          <a:stretch>
            <a:fillRect/>
          </a:stretch>
        </p:blipFill>
        <p:spPr>
          <a:xfrm>
            <a:off x="552503" y="740060"/>
            <a:ext cx="5210175" cy="2686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strips(downLeft)">
                                      <p:cBhvr>
                                        <p:cTn id="12"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流程图: 终止 5"/>
          <p:cNvSpPr/>
          <p:nvPr/>
        </p:nvSpPr>
        <p:spPr>
          <a:xfrm>
            <a:off x="503434" y="307440"/>
            <a:ext cx="11239928" cy="627829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sp>
        <p:nvSpPr>
          <p:cNvPr id="5" name="Rectangle: Rounded Corners 4"/>
          <p:cNvSpPr>
            <a:spLocks noChangeAspect="1"/>
          </p:cNvSpPr>
          <p:nvPr/>
        </p:nvSpPr>
        <p:spPr>
          <a:xfrm>
            <a:off x="2332233" y="-71919"/>
            <a:ext cx="7459038" cy="818380"/>
          </a:xfrm>
          <a:prstGeom prst="roundRect">
            <a:avLst/>
          </a:prstGeom>
          <a:solidFill>
            <a:schemeClr val="accent5">
              <a:lumMod val="20000"/>
              <a:lumOff val="80000"/>
            </a:schemeClr>
          </a:solidFill>
          <a:effectLst>
            <a:glow rad="101600">
              <a:schemeClr val="accent1">
                <a:satMod val="175000"/>
                <a:alpha val="40000"/>
              </a:schemeClr>
            </a:glow>
          </a:effectLst>
        </p:spPr>
        <p:txBody>
          <a:bodyPr wrap="square" lIns="91440" tIns="45720" rIns="91440" bIns="4572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nguyên</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nhân</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gây</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ô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nhiễm</a:t>
            </a:r>
            <a:endPar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3"/>
          <a:stretch>
            <a:fillRect/>
          </a:stretch>
        </p:blipFill>
        <p:spPr>
          <a:xfrm>
            <a:off x="810107" y="1191106"/>
            <a:ext cx="5179796" cy="27644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Rounded Corners 6"/>
          <p:cNvSpPr/>
          <p:nvPr/>
        </p:nvSpPr>
        <p:spPr>
          <a:xfrm>
            <a:off x="657546" y="4438800"/>
            <a:ext cx="5291192" cy="1181163"/>
          </a:xfrm>
          <a:custGeom>
            <a:avLst/>
            <a:gdLst>
              <a:gd name="connsiteX0" fmla="*/ 0 w 5291192"/>
              <a:gd name="connsiteY0" fmla="*/ 196864 h 1181163"/>
              <a:gd name="connsiteX1" fmla="*/ 196864 w 5291192"/>
              <a:gd name="connsiteY1" fmla="*/ 0 h 1181163"/>
              <a:gd name="connsiteX2" fmla="*/ 5094328 w 5291192"/>
              <a:gd name="connsiteY2" fmla="*/ 0 h 1181163"/>
              <a:gd name="connsiteX3" fmla="*/ 5291192 w 5291192"/>
              <a:gd name="connsiteY3" fmla="*/ 196864 h 1181163"/>
              <a:gd name="connsiteX4" fmla="*/ 5291192 w 5291192"/>
              <a:gd name="connsiteY4" fmla="*/ 984299 h 1181163"/>
              <a:gd name="connsiteX5" fmla="*/ 5094328 w 5291192"/>
              <a:gd name="connsiteY5" fmla="*/ 1181163 h 1181163"/>
              <a:gd name="connsiteX6" fmla="*/ 196864 w 5291192"/>
              <a:gd name="connsiteY6" fmla="*/ 1181163 h 1181163"/>
              <a:gd name="connsiteX7" fmla="*/ 0 w 5291192"/>
              <a:gd name="connsiteY7" fmla="*/ 984299 h 1181163"/>
              <a:gd name="connsiteX8" fmla="*/ 0 w 5291192"/>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1192" h="1181163" fill="none" extrusionOk="0">
                <a:moveTo>
                  <a:pt x="0" y="196864"/>
                </a:moveTo>
                <a:cubicBezTo>
                  <a:pt x="-17390" y="80866"/>
                  <a:pt x="102034" y="15816"/>
                  <a:pt x="196864" y="0"/>
                </a:cubicBezTo>
                <a:cubicBezTo>
                  <a:pt x="1616040" y="-61902"/>
                  <a:pt x="4279922" y="-101778"/>
                  <a:pt x="5094328" y="0"/>
                </a:cubicBezTo>
                <a:cubicBezTo>
                  <a:pt x="5196300" y="-2117"/>
                  <a:pt x="5302281" y="73362"/>
                  <a:pt x="5291192" y="196864"/>
                </a:cubicBezTo>
                <a:cubicBezTo>
                  <a:pt x="5312085" y="531372"/>
                  <a:pt x="5285893" y="827650"/>
                  <a:pt x="5291192" y="984299"/>
                </a:cubicBezTo>
                <a:cubicBezTo>
                  <a:pt x="5287943" y="1091434"/>
                  <a:pt x="5199842" y="1166321"/>
                  <a:pt x="5094328" y="1181163"/>
                </a:cubicBezTo>
                <a:cubicBezTo>
                  <a:pt x="4123692" y="1038771"/>
                  <a:pt x="1821399" y="1292264"/>
                  <a:pt x="196864" y="1181163"/>
                </a:cubicBezTo>
                <a:cubicBezTo>
                  <a:pt x="81957" y="1184256"/>
                  <a:pt x="-1590" y="1100273"/>
                  <a:pt x="0" y="984299"/>
                </a:cubicBezTo>
                <a:cubicBezTo>
                  <a:pt x="-2077" y="865288"/>
                  <a:pt x="62760" y="327503"/>
                  <a:pt x="0" y="196864"/>
                </a:cubicBezTo>
                <a:close/>
              </a:path>
              <a:path w="5291192" h="1181163" stroke="0" extrusionOk="0">
                <a:moveTo>
                  <a:pt x="0" y="196864"/>
                </a:moveTo>
                <a:cubicBezTo>
                  <a:pt x="-10847" y="73804"/>
                  <a:pt x="84535" y="-6029"/>
                  <a:pt x="196864" y="0"/>
                </a:cubicBezTo>
                <a:cubicBezTo>
                  <a:pt x="799949" y="-164947"/>
                  <a:pt x="4344200" y="-52288"/>
                  <a:pt x="5094328" y="0"/>
                </a:cubicBezTo>
                <a:cubicBezTo>
                  <a:pt x="5202305" y="-11714"/>
                  <a:pt x="5276315" y="90521"/>
                  <a:pt x="5291192" y="196864"/>
                </a:cubicBezTo>
                <a:cubicBezTo>
                  <a:pt x="5279548" y="348354"/>
                  <a:pt x="5259075" y="689560"/>
                  <a:pt x="5291192" y="984299"/>
                </a:cubicBezTo>
                <a:cubicBezTo>
                  <a:pt x="5294287" y="1097019"/>
                  <a:pt x="5196482" y="1169206"/>
                  <a:pt x="5094328" y="1181163"/>
                </a:cubicBezTo>
                <a:cubicBezTo>
                  <a:pt x="4604524" y="1339704"/>
                  <a:pt x="198252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Nước</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thải</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chưa</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được</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xử</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lý</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từ</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nhà</a:t>
            </a: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máy</a:t>
            </a:r>
            <a:endParaRPr kumimoji="1" lang="zh-CN" altLang="en-US" sz="3600" b="0" i="0" u="none" strike="noStrike" kern="1200" cap="none" spc="0" normalizeH="0" baseline="0" noProof="0" dirty="0">
              <a:ln>
                <a:noFill/>
              </a:ln>
              <a:solidFill>
                <a:prstClr val="black"/>
              </a:solidFill>
              <a:effectLst/>
              <a:uLnTx/>
              <a:uFillTx/>
              <a:latin typeface="Arial" panose="020B0604020202020204"/>
              <a:ea typeface="Microsoft YaHei" panose="020B0503020204020204" charset="-122"/>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6189002" y="1367801"/>
            <a:ext cx="5126781" cy="25261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Rectangle: Rounded Corners 10"/>
          <p:cNvSpPr/>
          <p:nvPr/>
        </p:nvSpPr>
        <p:spPr>
          <a:xfrm>
            <a:off x="6390526" y="4387429"/>
            <a:ext cx="5291192" cy="1181163"/>
          </a:xfrm>
          <a:custGeom>
            <a:avLst/>
            <a:gdLst>
              <a:gd name="connsiteX0" fmla="*/ 0 w 5291192"/>
              <a:gd name="connsiteY0" fmla="*/ 196864 h 1181163"/>
              <a:gd name="connsiteX1" fmla="*/ 196864 w 5291192"/>
              <a:gd name="connsiteY1" fmla="*/ 0 h 1181163"/>
              <a:gd name="connsiteX2" fmla="*/ 5094328 w 5291192"/>
              <a:gd name="connsiteY2" fmla="*/ 0 h 1181163"/>
              <a:gd name="connsiteX3" fmla="*/ 5291192 w 5291192"/>
              <a:gd name="connsiteY3" fmla="*/ 196864 h 1181163"/>
              <a:gd name="connsiteX4" fmla="*/ 5291192 w 5291192"/>
              <a:gd name="connsiteY4" fmla="*/ 984299 h 1181163"/>
              <a:gd name="connsiteX5" fmla="*/ 5094328 w 5291192"/>
              <a:gd name="connsiteY5" fmla="*/ 1181163 h 1181163"/>
              <a:gd name="connsiteX6" fmla="*/ 196864 w 5291192"/>
              <a:gd name="connsiteY6" fmla="*/ 1181163 h 1181163"/>
              <a:gd name="connsiteX7" fmla="*/ 0 w 5291192"/>
              <a:gd name="connsiteY7" fmla="*/ 984299 h 1181163"/>
              <a:gd name="connsiteX8" fmla="*/ 0 w 5291192"/>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1192" h="1181163" fill="none" extrusionOk="0">
                <a:moveTo>
                  <a:pt x="0" y="196864"/>
                </a:moveTo>
                <a:cubicBezTo>
                  <a:pt x="-17390" y="80866"/>
                  <a:pt x="102034" y="15816"/>
                  <a:pt x="196864" y="0"/>
                </a:cubicBezTo>
                <a:cubicBezTo>
                  <a:pt x="1616040" y="-61902"/>
                  <a:pt x="4279922" y="-101778"/>
                  <a:pt x="5094328" y="0"/>
                </a:cubicBezTo>
                <a:cubicBezTo>
                  <a:pt x="5196300" y="-2117"/>
                  <a:pt x="5302281" y="73362"/>
                  <a:pt x="5291192" y="196864"/>
                </a:cubicBezTo>
                <a:cubicBezTo>
                  <a:pt x="5312085" y="531372"/>
                  <a:pt x="5285893" y="827650"/>
                  <a:pt x="5291192" y="984299"/>
                </a:cubicBezTo>
                <a:cubicBezTo>
                  <a:pt x="5287943" y="1091434"/>
                  <a:pt x="5199842" y="1166321"/>
                  <a:pt x="5094328" y="1181163"/>
                </a:cubicBezTo>
                <a:cubicBezTo>
                  <a:pt x="4123692" y="1038771"/>
                  <a:pt x="1821399" y="1292264"/>
                  <a:pt x="196864" y="1181163"/>
                </a:cubicBezTo>
                <a:cubicBezTo>
                  <a:pt x="81957" y="1184256"/>
                  <a:pt x="-1590" y="1100273"/>
                  <a:pt x="0" y="984299"/>
                </a:cubicBezTo>
                <a:cubicBezTo>
                  <a:pt x="-2077" y="865288"/>
                  <a:pt x="62760" y="327503"/>
                  <a:pt x="0" y="196864"/>
                </a:cubicBezTo>
                <a:close/>
              </a:path>
              <a:path w="5291192" h="1181163" stroke="0" extrusionOk="0">
                <a:moveTo>
                  <a:pt x="0" y="196864"/>
                </a:moveTo>
                <a:cubicBezTo>
                  <a:pt x="-10847" y="73804"/>
                  <a:pt x="84535" y="-6029"/>
                  <a:pt x="196864" y="0"/>
                </a:cubicBezTo>
                <a:cubicBezTo>
                  <a:pt x="799949" y="-164947"/>
                  <a:pt x="4344200" y="-52288"/>
                  <a:pt x="5094328" y="0"/>
                </a:cubicBezTo>
                <a:cubicBezTo>
                  <a:pt x="5202305" y="-11714"/>
                  <a:pt x="5276315" y="90521"/>
                  <a:pt x="5291192" y="196864"/>
                </a:cubicBezTo>
                <a:cubicBezTo>
                  <a:pt x="5279548" y="348354"/>
                  <a:pt x="5259075" y="689560"/>
                  <a:pt x="5291192" y="984299"/>
                </a:cubicBezTo>
                <a:cubicBezTo>
                  <a:pt x="5294287" y="1097019"/>
                  <a:pt x="5196482" y="1169206"/>
                  <a:pt x="5094328" y="1181163"/>
                </a:cubicBezTo>
                <a:cubicBezTo>
                  <a:pt x="4604524" y="1339704"/>
                  <a:pt x="198252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Con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người</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phun</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thuốc</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trừ</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sâu</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chứa</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chất</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độc</a:t>
            </a:r>
            <a:r>
              <a:rPr kumimoji="0" lang="en-US" sz="32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hại</a:t>
            </a:r>
            <a:endParaRPr kumimoji="1" lang="zh-CN" altLang="en-US" sz="3200" b="0" i="0" u="none" strike="noStrike" kern="1200" cap="none" spc="0" normalizeH="0" baseline="0" noProof="0" dirty="0">
              <a:ln>
                <a:noFill/>
              </a:ln>
              <a:solidFill>
                <a:prstClr val="black"/>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7" name="图片 6" descr="未标题-1"/>
          <p:cNvPicPr>
            <a:picLocks noChangeAspect="1"/>
          </p:cNvPicPr>
          <p:nvPr/>
        </p:nvPicPr>
        <p:blipFill>
          <a:blip r:embed="rId3"/>
          <a:stretch>
            <a:fillRect/>
          </a:stretch>
        </p:blipFill>
        <p:spPr>
          <a:xfrm>
            <a:off x="-87630" y="1294765"/>
            <a:ext cx="5198745" cy="4820285"/>
          </a:xfrm>
          <a:prstGeom prst="rect">
            <a:avLst/>
          </a:prstGeom>
        </p:spPr>
      </p:pic>
      <p:grpSp>
        <p:nvGrpSpPr>
          <p:cNvPr id="17" name="组合 16"/>
          <p:cNvGrpSpPr/>
          <p:nvPr/>
        </p:nvGrpSpPr>
        <p:grpSpPr>
          <a:xfrm>
            <a:off x="5038725" y="1483360"/>
            <a:ext cx="6991047" cy="871855"/>
            <a:chOff x="8605" y="1545"/>
            <a:chExt cx="10383" cy="1373"/>
          </a:xfrm>
        </p:grpSpPr>
        <p:sp>
          <p:nvSpPr>
            <p:cNvPr id="8" name="圆角矩形 7"/>
            <p:cNvSpPr/>
            <p:nvPr/>
          </p:nvSpPr>
          <p:spPr>
            <a:xfrm>
              <a:off x="9443" y="1545"/>
              <a:ext cx="9545" cy="1361"/>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1" name="椭圆 10"/>
            <p:cNvSpPr/>
            <p:nvPr/>
          </p:nvSpPr>
          <p:spPr>
            <a:xfrm>
              <a:off x="8605" y="1973"/>
              <a:ext cx="506" cy="506"/>
            </a:xfrm>
            <a:prstGeom prst="ellipse">
              <a:avLst/>
            </a:prstGeom>
            <a:solidFill>
              <a:srgbClr val="257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6" name="AutoShape 25"/>
            <p:cNvSpPr/>
            <p:nvPr/>
          </p:nvSpPr>
          <p:spPr bwMode="auto">
            <a:xfrm>
              <a:off x="9712" y="1545"/>
              <a:ext cx="9276"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just" defTabSz="323215" rtl="0" eaLnBrk="1" fontAlgn="auto" latinLnBrk="0" hangingPunct="1">
                <a:spcBef>
                  <a:spcPts val="850"/>
                </a:spcBef>
                <a:spcAft>
                  <a:spcPts val="0"/>
                </a:spcAft>
                <a:buClrTx/>
                <a:buSzTx/>
                <a:buFontTx/>
                <a:buNone/>
                <a:defRPr/>
              </a:pPr>
              <a:r>
                <a:rPr kumimoji="0" lang="vi-VN" altLang="zh-CN" sz="24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Nêu được nguyên nhân gây ra ô nhiễm nguồn nước, liên hệ thực tế ở gia đình và địa phương.</a:t>
              </a:r>
            </a:p>
          </p:txBody>
        </p:sp>
      </p:grpSp>
      <p:grpSp>
        <p:nvGrpSpPr>
          <p:cNvPr id="18" name="组合 17"/>
          <p:cNvGrpSpPr/>
          <p:nvPr/>
        </p:nvGrpSpPr>
        <p:grpSpPr>
          <a:xfrm>
            <a:off x="5086349" y="2600325"/>
            <a:ext cx="6924675" cy="1238250"/>
            <a:chOff x="8605" y="4498"/>
            <a:chExt cx="9612" cy="1950"/>
          </a:xfrm>
        </p:grpSpPr>
        <p:sp>
          <p:nvSpPr>
            <p:cNvPr id="9" name="圆角矩形 8"/>
            <p:cNvSpPr/>
            <p:nvPr/>
          </p:nvSpPr>
          <p:spPr>
            <a:xfrm>
              <a:off x="9443" y="4498"/>
              <a:ext cx="8774" cy="1950"/>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2" name="椭圆 11"/>
            <p:cNvSpPr/>
            <p:nvPr/>
          </p:nvSpPr>
          <p:spPr>
            <a:xfrm>
              <a:off x="8605" y="5130"/>
              <a:ext cx="506" cy="506"/>
            </a:xfrm>
            <a:prstGeom prst="ellipse">
              <a:avLst/>
            </a:prstGeom>
            <a:solidFill>
              <a:srgbClr val="257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4" name="AutoShape 25"/>
            <p:cNvSpPr/>
            <p:nvPr/>
          </p:nvSpPr>
          <p:spPr bwMode="auto">
            <a:xfrm>
              <a:off x="9720" y="4636"/>
              <a:ext cx="8153"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just" defTabSz="323215" rtl="0" eaLnBrk="1" fontAlgn="auto" latinLnBrk="0" hangingPunct="1">
                <a:spcBef>
                  <a:spcPts val="850"/>
                </a:spcBef>
                <a:spcAft>
                  <a:spcPts val="0"/>
                </a:spcAft>
                <a:buClrTx/>
                <a:buSzTx/>
                <a:buFontTx/>
                <a:buNone/>
                <a:defRPr/>
              </a:pPr>
              <a:r>
                <a:rPr kumimoji="0" lang="vi-VN" altLang="zh-CN" sz="24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Nêu được sự cần thiết phải bảo vệ nguồn nước (nêu được tác hại của nước không sạch) và phải sử dụng tiết kiệm nước.</a:t>
              </a:r>
            </a:p>
          </p:txBody>
        </p:sp>
      </p:grpSp>
      <p:grpSp>
        <p:nvGrpSpPr>
          <p:cNvPr id="19" name="组合 18"/>
          <p:cNvGrpSpPr/>
          <p:nvPr/>
        </p:nvGrpSpPr>
        <p:grpSpPr>
          <a:xfrm>
            <a:off x="5038725" y="4210685"/>
            <a:ext cx="6867525" cy="1113790"/>
            <a:chOff x="8605" y="7861"/>
            <a:chExt cx="9612" cy="1754"/>
          </a:xfrm>
        </p:grpSpPr>
        <p:sp>
          <p:nvSpPr>
            <p:cNvPr id="10" name="圆角矩形 9"/>
            <p:cNvSpPr/>
            <p:nvPr/>
          </p:nvSpPr>
          <p:spPr>
            <a:xfrm>
              <a:off x="9443" y="7861"/>
              <a:ext cx="8774" cy="1754"/>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3" name="椭圆 12"/>
            <p:cNvSpPr/>
            <p:nvPr/>
          </p:nvSpPr>
          <p:spPr>
            <a:xfrm>
              <a:off x="8605" y="8288"/>
              <a:ext cx="506" cy="506"/>
            </a:xfrm>
            <a:prstGeom prst="ellipse">
              <a:avLst/>
            </a:prstGeom>
            <a:solidFill>
              <a:srgbClr val="257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15" name="AutoShape 25"/>
            <p:cNvSpPr/>
            <p:nvPr/>
          </p:nvSpPr>
          <p:spPr bwMode="auto">
            <a:xfrm>
              <a:off x="9712" y="7861"/>
              <a:ext cx="8438"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l" defTabSz="323215" rtl="0" eaLnBrk="1" fontAlgn="auto" latinLnBrk="0" hangingPunct="1">
                <a:spcBef>
                  <a:spcPts val="850"/>
                </a:spcBef>
                <a:spcAft>
                  <a:spcPts val="0"/>
                </a:spcAft>
                <a:buClrTx/>
                <a:buSzTx/>
                <a:buFontTx/>
                <a:buNone/>
                <a:defRPr/>
              </a:pPr>
              <a:r>
                <a:rPr kumimoji="0" lang="vi-VN" altLang="zh-CN" sz="24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Thực hiện được và vận động những người xung quanh (gia đình và địa phương) cùng bảo vệ nguồn nước và sử dụng nước tiết kiệm.</a:t>
              </a:r>
            </a:p>
          </p:txBody>
        </p:sp>
      </p:grpSp>
      <p:pic>
        <p:nvPicPr>
          <p:cNvPr id="4" name="Picture 3"/>
          <p:cNvPicPr>
            <a:picLocks noChangeAspect="1"/>
          </p:cNvPicPr>
          <p:nvPr/>
        </p:nvPicPr>
        <p:blipFill>
          <a:blip r:embed="rId4"/>
          <a:stretch>
            <a:fillRect/>
          </a:stretch>
        </p:blipFill>
        <p:spPr>
          <a:xfrm>
            <a:off x="2380920" y="0"/>
            <a:ext cx="7620660" cy="1329043"/>
          </a:xfrm>
          <a:prstGeom prst="rect">
            <a:avLst/>
          </a:prstGeom>
        </p:spPr>
      </p:pic>
      <p:grpSp>
        <p:nvGrpSpPr>
          <p:cNvPr id="5" name="组合 18"/>
          <p:cNvGrpSpPr/>
          <p:nvPr/>
        </p:nvGrpSpPr>
        <p:grpSpPr>
          <a:xfrm>
            <a:off x="5124450" y="5648960"/>
            <a:ext cx="6781883" cy="1113790"/>
            <a:chOff x="8605" y="7861"/>
            <a:chExt cx="10132" cy="1754"/>
          </a:xfrm>
        </p:grpSpPr>
        <p:sp>
          <p:nvSpPr>
            <p:cNvPr id="6" name="圆角矩形 9"/>
            <p:cNvSpPr/>
            <p:nvPr/>
          </p:nvSpPr>
          <p:spPr>
            <a:xfrm>
              <a:off x="9443" y="7861"/>
              <a:ext cx="9237" cy="1754"/>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20" name="椭圆 12"/>
            <p:cNvSpPr/>
            <p:nvPr/>
          </p:nvSpPr>
          <p:spPr>
            <a:xfrm>
              <a:off x="8605" y="8288"/>
              <a:ext cx="506" cy="506"/>
            </a:xfrm>
            <a:prstGeom prst="ellipse">
              <a:avLst/>
            </a:prstGeom>
            <a:solidFill>
              <a:srgbClr val="257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pitchFamily="34" charset="0"/>
                <a:ea typeface="楷体"/>
                <a:cs typeface="Calibri" panose="020F0502020204030204" pitchFamily="34" charset="0"/>
              </a:endParaRPr>
            </a:p>
          </p:txBody>
        </p:sp>
        <p:sp>
          <p:nvSpPr>
            <p:cNvPr id="21" name="AutoShape 25"/>
            <p:cNvSpPr/>
            <p:nvPr/>
          </p:nvSpPr>
          <p:spPr bwMode="auto">
            <a:xfrm>
              <a:off x="9712" y="7861"/>
              <a:ext cx="9025" cy="1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marL="0" marR="0" lvl="0" indent="0" algn="l" defTabSz="323215" rtl="0" eaLnBrk="1" fontAlgn="auto" latinLnBrk="0" hangingPunct="1">
                <a:spcBef>
                  <a:spcPts val="850"/>
                </a:spcBef>
                <a:spcAft>
                  <a:spcPts val="0"/>
                </a:spcAft>
                <a:buClrTx/>
                <a:buSzTx/>
                <a:buFontTx/>
                <a:buNone/>
                <a:defRPr/>
              </a:pPr>
              <a:r>
                <a:rPr kumimoji="0" lang="vi-VN" altLang="zh-CN" sz="2400" b="1" i="0" u="none" strike="noStrike" kern="1200" cap="none" spc="0" normalizeH="0" baseline="0" noProof="0" dirty="0">
                  <a:ln>
                    <a:noFill/>
                  </a:ln>
                  <a:solidFill>
                    <a:srgbClr val="2573B1"/>
                  </a:solidFill>
                  <a:effectLst/>
                  <a:uLnTx/>
                  <a:uFillTx/>
                  <a:latin typeface="Calibri" panose="020F0502020204030204" pitchFamily="34" charset="0"/>
                  <a:ea typeface="百变马丁" panose="02010601030101010101" charset="-122"/>
                  <a:cs typeface="Calibri" panose="020F0502020204030204" pitchFamily="34" charset="0"/>
                  <a:sym typeface="Arial" panose="020B0604020202020204" pitchFamily="34" charset="0"/>
                </a:rPr>
                <a:t>Trình bày được một số cách làm sạch nước, liên hệ thực tế về cách làm sạch nước ở gia đình và địa phương.</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流程图: 终止 5"/>
          <p:cNvSpPr/>
          <p:nvPr/>
        </p:nvSpPr>
        <p:spPr>
          <a:xfrm>
            <a:off x="503434" y="307440"/>
            <a:ext cx="11239928" cy="627829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sp>
        <p:nvSpPr>
          <p:cNvPr id="5" name="Rectangle: Rounded Corners 4"/>
          <p:cNvSpPr>
            <a:spLocks noChangeAspect="1"/>
          </p:cNvSpPr>
          <p:nvPr/>
        </p:nvSpPr>
        <p:spPr>
          <a:xfrm>
            <a:off x="2332233" y="-71919"/>
            <a:ext cx="7459038" cy="818380"/>
          </a:xfrm>
          <a:prstGeom prst="roundRect">
            <a:avLst/>
          </a:prstGeom>
          <a:solidFill>
            <a:schemeClr val="accent5">
              <a:lumMod val="20000"/>
              <a:lumOff val="80000"/>
            </a:schemeClr>
          </a:solidFill>
          <a:effectLst>
            <a:glow rad="101600">
              <a:schemeClr val="accent1">
                <a:satMod val="175000"/>
                <a:alpha val="40000"/>
              </a:schemeClr>
            </a:glow>
          </a:effectLst>
        </p:spPr>
        <p:txBody>
          <a:bodyPr wrap="square" lIns="91440" tIns="45720" rIns="91440" bIns="4572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nguyên</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nhân</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gây</a:t>
            </a:r>
            <a:r>
              <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rPr>
              <a:t> ô </a:t>
            </a:r>
            <a:r>
              <a:rPr kumimoji="0" lang="en-US" sz="3200" b="1" i="0" u="none" strike="noStrike" kern="1200" cap="none" spc="0" normalizeH="0" baseline="0" noProof="0" dirty="0" err="1">
                <a:ln w="0"/>
                <a:solidFill>
                  <a:srgbClr val="ED127C"/>
                </a:solidFill>
                <a:effectLst/>
                <a:uLnTx/>
                <a:uFillTx/>
                <a:latin typeface="Cambria" panose="02040503050406030204" pitchFamily="18" charset="0"/>
                <a:ea typeface="Cambria" panose="02040503050406030204" pitchFamily="18" charset="0"/>
                <a:cs typeface="+mn-cs"/>
              </a:rPr>
              <a:t>nhiễm</a:t>
            </a:r>
            <a:endParaRPr kumimoji="0" lang="en-US" sz="3200" b="1" i="0" u="none" strike="noStrike" kern="1200" cap="none" spc="0" normalizeH="0" baseline="0" noProof="0" dirty="0">
              <a:ln w="0"/>
              <a:solidFill>
                <a:srgbClr val="ED127C"/>
              </a:solidFill>
              <a:effectLst/>
              <a:uLnTx/>
              <a:uFillTx/>
              <a:latin typeface="Cambria" panose="02040503050406030204" pitchFamily="18" charset="0"/>
              <a:ea typeface="Cambria" panose="02040503050406030204" pitchFamily="18" charset="0"/>
              <a:cs typeface="+mn-cs"/>
            </a:endParaRPr>
          </a:p>
        </p:txBody>
      </p:sp>
      <p:sp>
        <p:nvSpPr>
          <p:cNvPr id="7" name="Rectangle: Rounded Corners 6"/>
          <p:cNvSpPr/>
          <p:nvPr/>
        </p:nvSpPr>
        <p:spPr>
          <a:xfrm>
            <a:off x="657546" y="4438800"/>
            <a:ext cx="5291192" cy="1181163"/>
          </a:xfrm>
          <a:custGeom>
            <a:avLst/>
            <a:gdLst>
              <a:gd name="connsiteX0" fmla="*/ 0 w 5291192"/>
              <a:gd name="connsiteY0" fmla="*/ 196864 h 1181163"/>
              <a:gd name="connsiteX1" fmla="*/ 196864 w 5291192"/>
              <a:gd name="connsiteY1" fmla="*/ 0 h 1181163"/>
              <a:gd name="connsiteX2" fmla="*/ 5094328 w 5291192"/>
              <a:gd name="connsiteY2" fmla="*/ 0 h 1181163"/>
              <a:gd name="connsiteX3" fmla="*/ 5291192 w 5291192"/>
              <a:gd name="connsiteY3" fmla="*/ 196864 h 1181163"/>
              <a:gd name="connsiteX4" fmla="*/ 5291192 w 5291192"/>
              <a:gd name="connsiteY4" fmla="*/ 984299 h 1181163"/>
              <a:gd name="connsiteX5" fmla="*/ 5094328 w 5291192"/>
              <a:gd name="connsiteY5" fmla="*/ 1181163 h 1181163"/>
              <a:gd name="connsiteX6" fmla="*/ 196864 w 5291192"/>
              <a:gd name="connsiteY6" fmla="*/ 1181163 h 1181163"/>
              <a:gd name="connsiteX7" fmla="*/ 0 w 5291192"/>
              <a:gd name="connsiteY7" fmla="*/ 984299 h 1181163"/>
              <a:gd name="connsiteX8" fmla="*/ 0 w 5291192"/>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1192" h="1181163" fill="none" extrusionOk="0">
                <a:moveTo>
                  <a:pt x="0" y="196864"/>
                </a:moveTo>
                <a:cubicBezTo>
                  <a:pt x="-17390" y="80866"/>
                  <a:pt x="102034" y="15816"/>
                  <a:pt x="196864" y="0"/>
                </a:cubicBezTo>
                <a:cubicBezTo>
                  <a:pt x="1616040" y="-61902"/>
                  <a:pt x="4279922" y="-101778"/>
                  <a:pt x="5094328" y="0"/>
                </a:cubicBezTo>
                <a:cubicBezTo>
                  <a:pt x="5196300" y="-2117"/>
                  <a:pt x="5302281" y="73362"/>
                  <a:pt x="5291192" y="196864"/>
                </a:cubicBezTo>
                <a:cubicBezTo>
                  <a:pt x="5312085" y="531372"/>
                  <a:pt x="5285893" y="827650"/>
                  <a:pt x="5291192" y="984299"/>
                </a:cubicBezTo>
                <a:cubicBezTo>
                  <a:pt x="5287943" y="1091434"/>
                  <a:pt x="5199842" y="1166321"/>
                  <a:pt x="5094328" y="1181163"/>
                </a:cubicBezTo>
                <a:cubicBezTo>
                  <a:pt x="4123692" y="1038771"/>
                  <a:pt x="1821399" y="1292264"/>
                  <a:pt x="196864" y="1181163"/>
                </a:cubicBezTo>
                <a:cubicBezTo>
                  <a:pt x="81957" y="1184256"/>
                  <a:pt x="-1590" y="1100273"/>
                  <a:pt x="0" y="984299"/>
                </a:cubicBezTo>
                <a:cubicBezTo>
                  <a:pt x="-2077" y="865288"/>
                  <a:pt x="62760" y="327503"/>
                  <a:pt x="0" y="196864"/>
                </a:cubicBezTo>
                <a:close/>
              </a:path>
              <a:path w="5291192" h="1181163" stroke="0" extrusionOk="0">
                <a:moveTo>
                  <a:pt x="0" y="196864"/>
                </a:moveTo>
                <a:cubicBezTo>
                  <a:pt x="-10847" y="73804"/>
                  <a:pt x="84535" y="-6029"/>
                  <a:pt x="196864" y="0"/>
                </a:cubicBezTo>
                <a:cubicBezTo>
                  <a:pt x="799949" y="-164947"/>
                  <a:pt x="4344200" y="-52288"/>
                  <a:pt x="5094328" y="0"/>
                </a:cubicBezTo>
                <a:cubicBezTo>
                  <a:pt x="5202305" y="-11714"/>
                  <a:pt x="5276315" y="90521"/>
                  <a:pt x="5291192" y="196864"/>
                </a:cubicBezTo>
                <a:cubicBezTo>
                  <a:pt x="5279548" y="348354"/>
                  <a:pt x="5259075" y="689560"/>
                  <a:pt x="5291192" y="984299"/>
                </a:cubicBezTo>
                <a:cubicBezTo>
                  <a:pt x="5294287" y="1097019"/>
                  <a:pt x="5196482" y="1169206"/>
                  <a:pt x="5094328" y="1181163"/>
                </a:cubicBezTo>
                <a:cubicBezTo>
                  <a:pt x="4604524" y="1339704"/>
                  <a:pt x="198252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1200" cap="none" spc="0" normalizeH="0" baseline="0" noProof="0" dirty="0">
                <a:ln>
                  <a:noFill/>
                </a:ln>
                <a:solidFill>
                  <a:srgbClr val="000000"/>
                </a:solidFill>
                <a:effectLst/>
                <a:uLnTx/>
                <a:uFillTx/>
                <a:latin typeface="Arial" panose="020B0604020202020204"/>
                <a:ea typeface="楷体"/>
                <a:cs typeface="Arial" panose="020B0604020202020204" pitchFamily="34" charset="0"/>
              </a:rPr>
              <a:t>Con </a:t>
            </a:r>
            <a:r>
              <a:rPr kumimoji="0" lang="en-US" sz="36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người</a:t>
            </a:r>
            <a:r>
              <a:rPr kumimoji="0" lang="en-US" sz="36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vứt</a:t>
            </a:r>
            <a:r>
              <a:rPr kumimoji="0" lang="en-US" sz="36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rác</a:t>
            </a:r>
            <a:r>
              <a:rPr kumimoji="0" lang="en-US" sz="36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xuống</a:t>
            </a:r>
            <a:r>
              <a:rPr kumimoji="0" lang="en-US" sz="36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6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hồ</a:t>
            </a:r>
            <a:endParaRPr kumimoji="1" lang="zh-CN" altLang="en-US" sz="3600" b="0" i="0" u="none" strike="noStrike" kern="1200" cap="none" spc="0" normalizeH="0" baseline="0" noProof="0" dirty="0">
              <a:ln>
                <a:noFill/>
              </a:ln>
              <a:solidFill>
                <a:prstClr val="black"/>
              </a:solidFill>
              <a:effectLst/>
              <a:uLnTx/>
              <a:uFillTx/>
              <a:latin typeface="Arial" panose="020B0604020202020204"/>
              <a:ea typeface="Microsoft YaHei" panose="020B0503020204020204" charset="-122"/>
              <a:cs typeface="Arial" panose="020B0604020202020204" pitchFamily="34" charset="0"/>
            </a:endParaRPr>
          </a:p>
        </p:txBody>
      </p:sp>
      <p:sp>
        <p:nvSpPr>
          <p:cNvPr id="11" name="Rectangle: Rounded Corners 10"/>
          <p:cNvSpPr/>
          <p:nvPr/>
        </p:nvSpPr>
        <p:spPr>
          <a:xfrm>
            <a:off x="7171362" y="4294962"/>
            <a:ext cx="4253501" cy="1181163"/>
          </a:xfrm>
          <a:custGeom>
            <a:avLst/>
            <a:gdLst>
              <a:gd name="connsiteX0" fmla="*/ 0 w 4253501"/>
              <a:gd name="connsiteY0" fmla="*/ 196864 h 1181163"/>
              <a:gd name="connsiteX1" fmla="*/ 196864 w 4253501"/>
              <a:gd name="connsiteY1" fmla="*/ 0 h 1181163"/>
              <a:gd name="connsiteX2" fmla="*/ 4056637 w 4253501"/>
              <a:gd name="connsiteY2" fmla="*/ 0 h 1181163"/>
              <a:gd name="connsiteX3" fmla="*/ 4253501 w 4253501"/>
              <a:gd name="connsiteY3" fmla="*/ 196864 h 1181163"/>
              <a:gd name="connsiteX4" fmla="*/ 4253501 w 4253501"/>
              <a:gd name="connsiteY4" fmla="*/ 984299 h 1181163"/>
              <a:gd name="connsiteX5" fmla="*/ 4056637 w 4253501"/>
              <a:gd name="connsiteY5" fmla="*/ 1181163 h 1181163"/>
              <a:gd name="connsiteX6" fmla="*/ 196864 w 4253501"/>
              <a:gd name="connsiteY6" fmla="*/ 1181163 h 1181163"/>
              <a:gd name="connsiteX7" fmla="*/ 0 w 4253501"/>
              <a:gd name="connsiteY7" fmla="*/ 984299 h 1181163"/>
              <a:gd name="connsiteX8" fmla="*/ 0 w 4253501"/>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3501" h="1181163" fill="none" extrusionOk="0">
                <a:moveTo>
                  <a:pt x="0" y="196864"/>
                </a:moveTo>
                <a:cubicBezTo>
                  <a:pt x="-17390" y="80866"/>
                  <a:pt x="102034" y="15816"/>
                  <a:pt x="196864" y="0"/>
                </a:cubicBezTo>
                <a:cubicBezTo>
                  <a:pt x="2098279" y="-61902"/>
                  <a:pt x="2315206" y="-101778"/>
                  <a:pt x="4056637" y="0"/>
                </a:cubicBezTo>
                <a:cubicBezTo>
                  <a:pt x="4158609" y="-2117"/>
                  <a:pt x="4264590" y="73362"/>
                  <a:pt x="4253501" y="196864"/>
                </a:cubicBezTo>
                <a:cubicBezTo>
                  <a:pt x="4274394" y="531372"/>
                  <a:pt x="4248202" y="827650"/>
                  <a:pt x="4253501" y="984299"/>
                </a:cubicBezTo>
                <a:cubicBezTo>
                  <a:pt x="4250252" y="1091434"/>
                  <a:pt x="4162151" y="1166321"/>
                  <a:pt x="4056637" y="1181163"/>
                </a:cubicBezTo>
                <a:cubicBezTo>
                  <a:pt x="2555909" y="1038771"/>
                  <a:pt x="1990528" y="1292264"/>
                  <a:pt x="196864" y="1181163"/>
                </a:cubicBezTo>
                <a:cubicBezTo>
                  <a:pt x="81957" y="1184256"/>
                  <a:pt x="-1590" y="1100273"/>
                  <a:pt x="0" y="984299"/>
                </a:cubicBezTo>
                <a:cubicBezTo>
                  <a:pt x="-2077" y="865288"/>
                  <a:pt x="62760" y="327503"/>
                  <a:pt x="0" y="196864"/>
                </a:cubicBezTo>
                <a:close/>
              </a:path>
              <a:path w="4253501" h="1181163" stroke="0" extrusionOk="0">
                <a:moveTo>
                  <a:pt x="0" y="196864"/>
                </a:moveTo>
                <a:cubicBezTo>
                  <a:pt x="-10847" y="73804"/>
                  <a:pt x="84535" y="-6029"/>
                  <a:pt x="196864" y="0"/>
                </a:cubicBezTo>
                <a:cubicBezTo>
                  <a:pt x="1495244" y="-164947"/>
                  <a:pt x="2535986" y="-52288"/>
                  <a:pt x="4056637" y="0"/>
                </a:cubicBezTo>
                <a:cubicBezTo>
                  <a:pt x="4164614" y="-11714"/>
                  <a:pt x="4238624" y="90521"/>
                  <a:pt x="4253501" y="196864"/>
                </a:cubicBezTo>
                <a:cubicBezTo>
                  <a:pt x="4241857" y="348354"/>
                  <a:pt x="4221384" y="689560"/>
                  <a:pt x="4253501" y="984299"/>
                </a:cubicBezTo>
                <a:cubicBezTo>
                  <a:pt x="4256596" y="1097019"/>
                  <a:pt x="4158791" y="1169206"/>
                  <a:pt x="4056637" y="1181163"/>
                </a:cubicBezTo>
                <a:cubicBezTo>
                  <a:pt x="2147064" y="1339704"/>
                  <a:pt x="1141232"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srgbClr val="000000"/>
                </a:solidFill>
                <a:effectLst/>
                <a:uLnTx/>
                <a:uFillTx/>
                <a:latin typeface="Arial" panose="020B0604020202020204"/>
                <a:ea typeface="楷体"/>
                <a:cs typeface="Arial" panose="020B0604020202020204" pitchFamily="34" charset="0"/>
              </a:rPr>
              <a:t>Lũ</a:t>
            </a:r>
            <a:r>
              <a:rPr kumimoji="0" lang="en-US" sz="32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lụt</a:t>
            </a:r>
            <a:r>
              <a:rPr kumimoji="0" lang="en-US" sz="32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gây</a:t>
            </a:r>
            <a:r>
              <a:rPr kumimoji="0" lang="en-US" sz="3200" b="0" i="0" u="none" strike="noStrike" kern="1200" cap="none" spc="0" normalizeH="0" noProof="0" dirty="0">
                <a:ln>
                  <a:noFill/>
                </a:ln>
                <a:solidFill>
                  <a:srgbClr val="000000"/>
                </a:solidFill>
                <a:effectLst/>
                <a:uLnTx/>
                <a:uFillTx/>
                <a:latin typeface="Arial" panose="020B0604020202020204"/>
                <a:ea typeface="楷体"/>
                <a:cs typeface="Arial" panose="020B0604020202020204" pitchFamily="34" charset="0"/>
              </a:rPr>
              <a:t> </a:t>
            </a:r>
            <a:r>
              <a:rPr kumimoji="0" lang="en-US" sz="3200" b="0" i="0" u="none" strike="noStrike" kern="1200" cap="none" spc="0" normalizeH="0" noProof="0" dirty="0" err="1">
                <a:ln>
                  <a:noFill/>
                </a:ln>
                <a:solidFill>
                  <a:srgbClr val="000000"/>
                </a:solidFill>
                <a:effectLst/>
                <a:uLnTx/>
                <a:uFillTx/>
                <a:latin typeface="Arial" panose="020B0604020202020204"/>
                <a:ea typeface="楷体"/>
                <a:cs typeface="Arial" panose="020B0604020202020204" pitchFamily="34" charset="0"/>
              </a:rPr>
              <a:t>ra</a:t>
            </a:r>
            <a:endParaRPr kumimoji="1" lang="zh-CN" altLang="en-US" sz="3200" b="0" i="0" u="none" strike="noStrike" kern="1200" cap="none" spc="0" normalizeH="0" baseline="0" noProof="0" dirty="0">
              <a:ln>
                <a:noFill/>
              </a:ln>
              <a:solidFill>
                <a:prstClr val="black"/>
              </a:solidFill>
              <a:effectLst/>
              <a:uLnTx/>
              <a:uFillTx/>
              <a:latin typeface="Arial" panose="020B0604020202020204"/>
              <a:ea typeface="Microsoft YaHei" panose="020B0503020204020204" charset="-122"/>
              <a:cs typeface="Arial" panose="020B0604020202020204" pitchFamily="34" charset="0"/>
            </a:endParaRPr>
          </a:p>
        </p:txBody>
      </p:sp>
      <p:pic>
        <p:nvPicPr>
          <p:cNvPr id="4" name="Picture 3"/>
          <p:cNvPicPr>
            <a:picLocks noChangeAspect="1"/>
          </p:cNvPicPr>
          <p:nvPr/>
        </p:nvPicPr>
        <p:blipFill>
          <a:blip r:embed="rId3"/>
          <a:stretch>
            <a:fillRect/>
          </a:stretch>
        </p:blipFill>
        <p:spPr>
          <a:xfrm>
            <a:off x="655244" y="1161301"/>
            <a:ext cx="5210175" cy="2686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a:stretch>
            <a:fillRect/>
          </a:stretch>
        </p:blipFill>
        <p:spPr>
          <a:xfrm>
            <a:off x="6239625" y="1279078"/>
            <a:ext cx="5131168" cy="25840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流程图: 终止 5"/>
          <p:cNvSpPr/>
          <p:nvPr/>
        </p:nvSpPr>
        <p:spPr>
          <a:xfrm>
            <a:off x="503434" y="307440"/>
            <a:ext cx="11239928" cy="627829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grpSp>
        <p:nvGrpSpPr>
          <p:cNvPr id="3" name="Graphic 4"/>
          <p:cNvGrpSpPr/>
          <p:nvPr/>
        </p:nvGrpSpPr>
        <p:grpSpPr>
          <a:xfrm>
            <a:off x="914401" y="547037"/>
            <a:ext cx="7787530" cy="4887992"/>
            <a:chOff x="5610688" y="1031736"/>
            <a:chExt cx="5879305" cy="3980523"/>
          </a:xfrm>
        </p:grpSpPr>
        <p:sp>
          <p:nvSpPr>
            <p:cNvPr id="8" name="Freeform: Shape 7"/>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endParaRPr lang="en-US"/>
            </a:p>
          </p:txBody>
        </p:sp>
        <p:sp>
          <p:nvSpPr>
            <p:cNvPr id="9" name="Freeform: Shape 8"/>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endParaRPr lang="en-US"/>
            </a:p>
          </p:txBody>
        </p:sp>
        <p:grpSp>
          <p:nvGrpSpPr>
            <p:cNvPr id="10" name="Graphic 4"/>
            <p:cNvGrpSpPr/>
            <p:nvPr/>
          </p:nvGrpSpPr>
          <p:grpSpPr>
            <a:xfrm>
              <a:off x="5610688" y="1031736"/>
              <a:ext cx="5879305" cy="3980523"/>
              <a:chOff x="5610688" y="1031736"/>
              <a:chExt cx="5879305" cy="3980523"/>
            </a:xfrm>
            <a:solidFill>
              <a:srgbClr val="1A1A1A"/>
            </a:solidFill>
          </p:grpSpPr>
          <p:sp>
            <p:nvSpPr>
              <p:cNvPr id="12" name="Freeform: Shape 11"/>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endParaRPr lang="en-US"/>
              </a:p>
            </p:txBody>
          </p:sp>
          <p:sp>
            <p:nvSpPr>
              <p:cNvPr id="13" name="Freeform: Shape 12"/>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endParaRPr lang="en-US"/>
              </a:p>
            </p:txBody>
          </p:sp>
          <p:sp>
            <p:nvSpPr>
              <p:cNvPr id="14" name="Freeform: Shape 13"/>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endParaRPr lang="en-US"/>
              </a:p>
            </p:txBody>
          </p:sp>
          <p:sp>
            <p:nvSpPr>
              <p:cNvPr id="15" name="Freeform: Shape 14"/>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endParaRPr lang="en-US"/>
              </a:p>
            </p:txBody>
          </p:sp>
          <p:sp>
            <p:nvSpPr>
              <p:cNvPr id="16" name="Freeform: Shape 15"/>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endParaRPr lang="en-US"/>
              </a:p>
            </p:txBody>
          </p:sp>
          <p:sp>
            <p:nvSpPr>
              <p:cNvPr id="17" name="Freeform: Shape 16"/>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endParaRPr lang="en-US"/>
              </a:p>
            </p:txBody>
          </p:sp>
        </p:grpSp>
      </p:grpSp>
      <p:sp>
        <p:nvSpPr>
          <p:cNvPr id="18" name="TextBox 17"/>
          <p:cNvSpPr txBox="1"/>
          <p:nvPr/>
        </p:nvSpPr>
        <p:spPr>
          <a:xfrm>
            <a:off x="1258974" y="1148516"/>
            <a:ext cx="7093916" cy="3785652"/>
          </a:xfrm>
          <a:prstGeom prst="rect">
            <a:avLst/>
          </a:prstGeom>
          <a:noFill/>
        </p:spPr>
        <p:txBody>
          <a:bodyPr wrap="square" rtlCol="0">
            <a:spAutoFit/>
          </a:bodyPr>
          <a:lstStyle/>
          <a:p>
            <a:pPr algn="just"/>
            <a:r>
              <a:rPr lang="en-US" sz="4000" b="1" i="1" dirty="0" err="1">
                <a:latin typeface="Calibri" panose="020F0502020204030204" pitchFamily="34" charset="0"/>
                <a:cs typeface="Calibri" panose="020F0502020204030204" pitchFamily="34" charset="0"/>
              </a:rPr>
              <a:t>Các</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nguyên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nhân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gây</a:t>
            </a:r>
            <a:r>
              <a:rPr lang="en-US" sz="4000" b="1" i="1" dirty="0">
                <a:latin typeface="Calibri" panose="020F0502020204030204" pitchFamily="34" charset="0"/>
                <a:cs typeface="Calibri" panose="020F0502020204030204" pitchFamily="34" charset="0"/>
              </a:rPr>
              <a:t> ô </a:t>
            </a:r>
            <a:r>
              <a:rPr lang="en-US" sz="4000" b="1" i="1" dirty="0" err="1">
                <a:latin typeface="Calibri" panose="020F0502020204030204" pitchFamily="34" charset="0"/>
                <a:cs typeface="Calibri" panose="020F0502020204030204" pitchFamily="34" charset="0"/>
              </a:rPr>
              <a:t>nhiễm</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nguồn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nước</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có</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thể</a:t>
            </a:r>
            <a:r>
              <a:rPr lang="en-US" sz="4000" b="1" i="1" dirty="0">
                <a:latin typeface="Calibri" panose="020F0502020204030204" pitchFamily="34" charset="0"/>
                <a:cs typeface="Calibri" panose="020F0502020204030204" pitchFamily="34" charset="0"/>
              </a:rPr>
              <a:t> do con </a:t>
            </a:r>
            <a:r>
              <a:rPr lang="en-US" sz="4000" b="1" i="1" dirty="0" err="1">
                <a:latin typeface="Calibri" panose="020F0502020204030204" pitchFamily="34" charset="0"/>
                <a:cs typeface="Calibri" panose="020F0502020204030204" pitchFamily="34" charset="0"/>
              </a:rPr>
              <a:t>người</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và</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thiên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nhiên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gây</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ra</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với</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các</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nguyên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nhân</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trực</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tiếp</a:t>
            </a:r>
            <a:r>
              <a:rPr lang="en-US" sz="4000" b="1" i="1" dirty="0">
                <a:latin typeface="Calibri" panose="020F0502020204030204" pitchFamily="34" charset="0"/>
                <a:cs typeface="Calibri" panose="020F0502020204030204" pitchFamily="34" charset="0"/>
              </a:rPr>
              <a:t> do con </a:t>
            </a:r>
            <a:r>
              <a:rPr lang="en-US" sz="4000" b="1" i="1" dirty="0" err="1">
                <a:latin typeface="Calibri" panose="020F0502020204030204" pitchFamily="34" charset="0"/>
                <a:cs typeface="Calibri" panose="020F0502020204030204" pitchFamily="34" charset="0"/>
              </a:rPr>
              <a:t>người</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gây</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ra</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thì</a:t>
            </a:r>
            <a:r>
              <a:rPr lang="en-US" sz="4000" b="1" i="1" dirty="0">
                <a:latin typeface="Calibri" panose="020F0502020204030204" pitchFamily="34" charset="0"/>
                <a:cs typeface="Calibri" panose="020F0502020204030204" pitchFamily="34" charset="0"/>
              </a:rPr>
              <a:t> con </a:t>
            </a:r>
            <a:r>
              <a:rPr lang="en-US" sz="4000" b="1" i="1" dirty="0" err="1">
                <a:latin typeface="Calibri" panose="020F0502020204030204" pitchFamily="34" charset="0"/>
                <a:cs typeface="Calibri" panose="020F0502020204030204" pitchFamily="34" charset="0"/>
              </a:rPr>
              <a:t>người</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có</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thể</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chủ</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động</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khắc</a:t>
            </a:r>
            <a:r>
              <a:rPr lang="en-US" sz="4000" b="1" i="1" dirty="0">
                <a:latin typeface="Calibri" panose="020F0502020204030204" pitchFamily="34" charset="0"/>
                <a:cs typeface="Calibri" panose="020F0502020204030204" pitchFamily="34" charset="0"/>
              </a:rPr>
              <a:t> </a:t>
            </a:r>
            <a:r>
              <a:rPr lang="en-US" sz="4000" b="1" i="1" dirty="0" err="1">
                <a:latin typeface="Calibri" panose="020F0502020204030204" pitchFamily="34" charset="0"/>
                <a:cs typeface="Calibri" panose="020F0502020204030204" pitchFamily="34" charset="0"/>
              </a:rPr>
              <a:t>phục</a:t>
            </a:r>
            <a:r>
              <a:rPr lang="en-US" sz="4000" b="1" i="1" dirty="0">
                <a:latin typeface="Calibri" panose="020F0502020204030204" pitchFamily="34" charset="0"/>
                <a:cs typeface="Calibri" panose="020F0502020204030204" pitchFamily="34" charset="0"/>
              </a:rPr>
              <a:t>.</a:t>
            </a:r>
          </a:p>
        </p:txBody>
      </p:sp>
      <p:grpSp>
        <p:nvGrpSpPr>
          <p:cNvPr id="19" name="Group 18"/>
          <p:cNvGrpSpPr/>
          <p:nvPr/>
        </p:nvGrpSpPr>
        <p:grpSpPr>
          <a:xfrm>
            <a:off x="7708036" y="2072572"/>
            <a:ext cx="3285947" cy="3794598"/>
            <a:chOff x="8408633" y="1992570"/>
            <a:chExt cx="3507011" cy="3833036"/>
          </a:xfrm>
        </p:grpSpPr>
        <p:grpSp>
          <p:nvGrpSpPr>
            <p:cNvPr id="20" name="Graphic 4"/>
            <p:cNvGrpSpPr/>
            <p:nvPr/>
          </p:nvGrpSpPr>
          <p:grpSpPr>
            <a:xfrm>
              <a:off x="8408633" y="1992570"/>
              <a:ext cx="3507011" cy="3821123"/>
              <a:chOff x="8408633" y="1992570"/>
              <a:chExt cx="3507011" cy="3821123"/>
            </a:xfrm>
          </p:grpSpPr>
          <p:grpSp>
            <p:nvGrpSpPr>
              <p:cNvPr id="22" name="Graphic 4"/>
              <p:cNvGrpSpPr/>
              <p:nvPr/>
            </p:nvGrpSpPr>
            <p:grpSpPr>
              <a:xfrm>
                <a:off x="10886512" y="3334328"/>
                <a:ext cx="1029133" cy="1810218"/>
                <a:chOff x="10886512" y="3334328"/>
                <a:chExt cx="1029133" cy="1810218"/>
              </a:xfrm>
            </p:grpSpPr>
            <p:sp>
              <p:nvSpPr>
                <p:cNvPr id="97" name="Freeform: Shape 96"/>
                <p:cNvSpPr/>
                <p:nvPr/>
              </p:nvSpPr>
              <p:spPr>
                <a:xfrm>
                  <a:off x="10886512" y="3341137"/>
                  <a:ext cx="1009155" cy="1797207"/>
                </a:xfrm>
                <a:custGeom>
                  <a:avLst/>
                  <a:gdLst>
                    <a:gd name="connsiteX0" fmla="*/ 905678 w 1009155"/>
                    <a:gd name="connsiteY0" fmla="*/ 890786 h 1797207"/>
                    <a:gd name="connsiteX1" fmla="*/ 495405 w 1009155"/>
                    <a:gd name="connsiteY1" fmla="*/ 466862 h 1797207"/>
                    <a:gd name="connsiteX2" fmla="*/ 494909 w 1009155"/>
                    <a:gd name="connsiteY2" fmla="*/ 0 h 1797207"/>
                    <a:gd name="connsiteX3" fmla="*/ 0 w 1009155"/>
                    <a:gd name="connsiteY3" fmla="*/ 441546 h 1797207"/>
                    <a:gd name="connsiteX4" fmla="*/ 313724 w 1009155"/>
                    <a:gd name="connsiteY4" fmla="*/ 555965 h 1797207"/>
                    <a:gd name="connsiteX5" fmla="*/ 199304 w 1009155"/>
                    <a:gd name="connsiteY5" fmla="*/ 1131042 h 1797207"/>
                    <a:gd name="connsiteX6" fmla="*/ 441794 w 1009155"/>
                    <a:gd name="connsiteY6" fmla="*/ 1797208 h 1797207"/>
                    <a:gd name="connsiteX7" fmla="*/ 545790 w 1009155"/>
                    <a:gd name="connsiteY7" fmla="*/ 1740122 h 1797207"/>
                    <a:gd name="connsiteX8" fmla="*/ 480513 w 1009155"/>
                    <a:gd name="connsiteY8" fmla="*/ 1457920 h 1797207"/>
                    <a:gd name="connsiteX9" fmla="*/ 497887 w 1009155"/>
                    <a:gd name="connsiteY9" fmla="*/ 1482740 h 1797207"/>
                    <a:gd name="connsiteX10" fmla="*/ 602627 w 1009155"/>
                    <a:gd name="connsiteY10" fmla="*/ 1709097 h 1797207"/>
                    <a:gd name="connsiteX11" fmla="*/ 825509 w 1009155"/>
                    <a:gd name="connsiteY11" fmla="*/ 1586983 h 1797207"/>
                    <a:gd name="connsiteX12" fmla="*/ 869192 w 1009155"/>
                    <a:gd name="connsiteY12" fmla="*/ 1452211 h 1797207"/>
                    <a:gd name="connsiteX13" fmla="*/ 915606 w 1009155"/>
                    <a:gd name="connsiteY13" fmla="*/ 1537592 h 1797207"/>
                    <a:gd name="connsiteX14" fmla="*/ 995773 w 1009155"/>
                    <a:gd name="connsiteY14" fmla="*/ 1493661 h 1797207"/>
                    <a:gd name="connsiteX15" fmla="*/ 905678 w 1009155"/>
                    <a:gd name="connsiteY15" fmla="*/ 890786 h 17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w="2479" cap="flat">
                  <a:noFill/>
                  <a:prstDash val="solid"/>
                  <a:miter/>
                </a:ln>
              </p:spPr>
              <p:txBody>
                <a:bodyPr rtlCol="0" anchor="ctr"/>
                <a:lstStyle/>
                <a:p>
                  <a:endParaRPr lang="en-US"/>
                </a:p>
              </p:txBody>
            </p:sp>
            <p:sp>
              <p:nvSpPr>
                <p:cNvPr id="98" name="Freeform: Shape 97"/>
                <p:cNvSpPr/>
                <p:nvPr/>
              </p:nvSpPr>
              <p:spPr>
                <a:xfrm>
                  <a:off x="11352506" y="3334328"/>
                  <a:ext cx="93704" cy="470430"/>
                </a:xfrm>
                <a:custGeom>
                  <a:avLst/>
                  <a:gdLst>
                    <a:gd name="connsiteX0" fmla="*/ 55720 w 93704"/>
                    <a:gd name="connsiteY0" fmla="*/ 11772 h 470430"/>
                    <a:gd name="connsiteX1" fmla="*/ 35864 w 93704"/>
                    <a:gd name="connsiteY1" fmla="*/ 603 h 470430"/>
                    <a:gd name="connsiteX2" fmla="*/ 24695 w 93704"/>
                    <a:gd name="connsiteY2" fmla="*/ 20459 h 470430"/>
                    <a:gd name="connsiteX3" fmla="*/ 2109 w 93704"/>
                    <a:gd name="connsiteY3" fmla="*/ 446120 h 470430"/>
                    <a:gd name="connsiteX4" fmla="*/ 29907 w 93704"/>
                    <a:gd name="connsiteY4" fmla="*/ 462501 h 470430"/>
                    <a:gd name="connsiteX5" fmla="*/ 55720 w 93704"/>
                    <a:gd name="connsiteY5" fmla="*/ 11772 h 47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w="2479" cap="flat">
                  <a:noFill/>
                  <a:prstDash val="solid"/>
                  <a:miter/>
                </a:ln>
              </p:spPr>
              <p:txBody>
                <a:bodyPr rtlCol="0" anchor="ctr"/>
                <a:lstStyle/>
                <a:p>
                  <a:endParaRPr lang="en-US"/>
                </a:p>
              </p:txBody>
            </p:sp>
            <p:sp>
              <p:nvSpPr>
                <p:cNvPr id="99" name="Freeform: Shape 98"/>
                <p:cNvSpPr/>
                <p:nvPr/>
              </p:nvSpPr>
              <p:spPr>
                <a:xfrm>
                  <a:off x="10888400" y="3761329"/>
                  <a:ext cx="329388" cy="166784"/>
                </a:xfrm>
                <a:custGeom>
                  <a:avLst/>
                  <a:gdLst>
                    <a:gd name="connsiteX0" fmla="*/ 317792 w 329388"/>
                    <a:gd name="connsiteY0" fmla="*/ 134780 h 166784"/>
                    <a:gd name="connsiteX1" fmla="*/ 142564 w 329388"/>
                    <a:gd name="connsiteY1" fmla="*/ 82658 h 166784"/>
                    <a:gd name="connsiteX2" fmla="*/ 29633 w 329388"/>
                    <a:gd name="connsiteY2" fmla="*/ 8199 h 166784"/>
                    <a:gd name="connsiteX3" fmla="*/ 1835 w 329388"/>
                    <a:gd name="connsiteY3" fmla="*/ 24580 h 166784"/>
                    <a:gd name="connsiteX4" fmla="*/ 120474 w 329388"/>
                    <a:gd name="connsiteY4" fmla="*/ 109216 h 166784"/>
                    <a:gd name="connsiteX5" fmla="*/ 309105 w 329388"/>
                    <a:gd name="connsiteY5" fmla="*/ 166301 h 166784"/>
                    <a:gd name="connsiteX6" fmla="*/ 317792 w 329388"/>
                    <a:gd name="connsiteY6" fmla="*/ 134780 h 16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w="2479" cap="flat">
                  <a:noFill/>
                  <a:prstDash val="solid"/>
                  <a:miter/>
                </a:ln>
              </p:spPr>
              <p:txBody>
                <a:bodyPr rtlCol="0" anchor="ctr"/>
                <a:lstStyle/>
                <a:p>
                  <a:endParaRPr lang="en-US"/>
                </a:p>
              </p:txBody>
            </p:sp>
            <p:sp>
              <p:nvSpPr>
                <p:cNvPr id="100" name="Freeform: Shape 99"/>
                <p:cNvSpPr/>
                <p:nvPr/>
              </p:nvSpPr>
              <p:spPr>
                <a:xfrm>
                  <a:off x="11404584" y="3794184"/>
                  <a:ext cx="511060" cy="1053201"/>
                </a:xfrm>
                <a:custGeom>
                  <a:avLst/>
                  <a:gdLst>
                    <a:gd name="connsiteX0" fmla="*/ 461072 w 511060"/>
                    <a:gd name="connsiteY0" fmla="*/ 546449 h 1053201"/>
                    <a:gd name="connsiteX1" fmla="*/ 222553 w 511060"/>
                    <a:gd name="connsiteY1" fmla="*/ 158018 h 1053201"/>
                    <a:gd name="connsiteX2" fmla="*/ 23994 w 511060"/>
                    <a:gd name="connsiteY2" fmla="*/ 2397 h 1053201"/>
                    <a:gd name="connsiteX3" fmla="*/ 7613 w 511060"/>
                    <a:gd name="connsiteY3" fmla="*/ 30196 h 1053201"/>
                    <a:gd name="connsiteX4" fmla="*/ 318110 w 511060"/>
                    <a:gd name="connsiteY4" fmla="*/ 325800 h 1053201"/>
                    <a:gd name="connsiteX5" fmla="*/ 473978 w 511060"/>
                    <a:gd name="connsiteY5" fmla="*/ 759900 h 1053201"/>
                    <a:gd name="connsiteX6" fmla="*/ 463802 w 511060"/>
                    <a:gd name="connsiteY6" fmla="*/ 1032919 h 1053201"/>
                    <a:gd name="connsiteX7" fmla="*/ 494827 w 511060"/>
                    <a:gd name="connsiteY7" fmla="*/ 1041606 h 1053201"/>
                    <a:gd name="connsiteX8" fmla="*/ 461072 w 511060"/>
                    <a:gd name="connsiteY8" fmla="*/ 546449 h 105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w="2479" cap="flat">
                  <a:noFill/>
                  <a:prstDash val="solid"/>
                  <a:miter/>
                </a:ln>
              </p:spPr>
              <p:txBody>
                <a:bodyPr rtlCol="0" anchor="ctr"/>
                <a:lstStyle/>
                <a:p>
                  <a:endParaRPr lang="en-US"/>
                </a:p>
              </p:txBody>
            </p:sp>
            <p:sp>
              <p:nvSpPr>
                <p:cNvPr id="101" name="Freeform: Shape 100"/>
                <p:cNvSpPr/>
                <p:nvPr/>
              </p:nvSpPr>
              <p:spPr>
                <a:xfrm>
                  <a:off x="11082527" y="3972635"/>
                  <a:ext cx="271836" cy="1171911"/>
                </a:xfrm>
                <a:custGeom>
                  <a:avLst/>
                  <a:gdLst>
                    <a:gd name="connsiteX0" fmla="*/ 267124 w 271836"/>
                    <a:gd name="connsiteY0" fmla="*/ 1144364 h 1171911"/>
                    <a:gd name="connsiteX1" fmla="*/ 78244 w 271836"/>
                    <a:gd name="connsiteY1" fmla="*/ 755685 h 1171911"/>
                    <a:gd name="connsiteX2" fmla="*/ 36299 w 271836"/>
                    <a:gd name="connsiteY2" fmla="*/ 284356 h 1171911"/>
                    <a:gd name="connsiteX3" fmla="*/ 101823 w 271836"/>
                    <a:gd name="connsiteY3" fmla="*/ 24740 h 1171911"/>
                    <a:gd name="connsiteX4" fmla="*/ 74025 w 271836"/>
                    <a:gd name="connsiteY4" fmla="*/ 8359 h 1171911"/>
                    <a:gd name="connsiteX5" fmla="*/ 4530 w 271836"/>
                    <a:gd name="connsiteY5" fmla="*/ 492594 h 1171911"/>
                    <a:gd name="connsiteX6" fmla="*/ 40767 w 271836"/>
                    <a:gd name="connsiteY6" fmla="*/ 734836 h 1171911"/>
                    <a:gd name="connsiteX7" fmla="*/ 106539 w 271836"/>
                    <a:gd name="connsiteY7" fmla="*/ 954989 h 1171911"/>
                    <a:gd name="connsiteX8" fmla="*/ 244290 w 271836"/>
                    <a:gd name="connsiteY8" fmla="*/ 1167199 h 1171911"/>
                    <a:gd name="connsiteX9" fmla="*/ 267124 w 271836"/>
                    <a:gd name="connsiteY9" fmla="*/ 1144364 h 117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w="2479" cap="flat">
                  <a:noFill/>
                  <a:prstDash val="solid"/>
                  <a:miter/>
                </a:ln>
              </p:spPr>
              <p:txBody>
                <a:bodyPr rtlCol="0" anchor="ctr"/>
                <a:lstStyle/>
                <a:p>
                  <a:endParaRPr lang="en-US"/>
                </a:p>
              </p:txBody>
            </p:sp>
            <p:sp>
              <p:nvSpPr>
                <p:cNvPr id="102" name="Freeform: Shape 101"/>
                <p:cNvSpPr/>
                <p:nvPr/>
              </p:nvSpPr>
              <p:spPr>
                <a:xfrm>
                  <a:off x="11358214" y="4778855"/>
                  <a:ext cx="111716" cy="203723"/>
                </a:xfrm>
                <a:custGeom>
                  <a:avLst/>
                  <a:gdLst>
                    <a:gd name="connsiteX0" fmla="*/ 110572 w 111716"/>
                    <a:gd name="connsiteY0" fmla="*/ 184260 h 203723"/>
                    <a:gd name="connsiteX1" fmla="*/ 29907 w 111716"/>
                    <a:gd name="connsiteY1" fmla="*/ 8039 h 203723"/>
                    <a:gd name="connsiteX2" fmla="*/ 2109 w 111716"/>
                    <a:gd name="connsiteY2" fmla="*/ 24420 h 203723"/>
                    <a:gd name="connsiteX3" fmla="*/ 79547 w 111716"/>
                    <a:gd name="connsiteY3" fmla="*/ 192947 h 203723"/>
                    <a:gd name="connsiteX4" fmla="*/ 110572 w 111716"/>
                    <a:gd name="connsiteY4" fmla="*/ 184260 h 20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w="2479" cap="flat">
                  <a:noFill/>
                  <a:prstDash val="solid"/>
                  <a:miter/>
                </a:ln>
              </p:spPr>
              <p:txBody>
                <a:bodyPr rtlCol="0" anchor="ctr"/>
                <a:lstStyle/>
                <a:p>
                  <a:endParaRPr lang="en-US"/>
                </a:p>
              </p:txBody>
            </p:sp>
            <p:sp>
              <p:nvSpPr>
                <p:cNvPr id="103" name="Freeform: Shape 102"/>
                <p:cNvSpPr/>
                <p:nvPr/>
              </p:nvSpPr>
              <p:spPr>
                <a:xfrm>
                  <a:off x="11670381" y="4506003"/>
                  <a:ext cx="152096" cy="433937"/>
                </a:xfrm>
                <a:custGeom>
                  <a:avLst/>
                  <a:gdLst>
                    <a:gd name="connsiteX0" fmla="*/ 150351 w 152096"/>
                    <a:gd name="connsiteY0" fmla="*/ 357089 h 433937"/>
                    <a:gd name="connsiteX1" fmla="*/ 31464 w 152096"/>
                    <a:gd name="connsiteY1" fmla="*/ 11596 h 433937"/>
                    <a:gd name="connsiteX2" fmla="*/ 439 w 152096"/>
                    <a:gd name="connsiteY2" fmla="*/ 20283 h 433937"/>
                    <a:gd name="connsiteX3" fmla="*/ 73657 w 152096"/>
                    <a:gd name="connsiteY3" fmla="*/ 261284 h 433937"/>
                    <a:gd name="connsiteX4" fmla="*/ 61992 w 152096"/>
                    <a:gd name="connsiteY4" fmla="*/ 268978 h 433937"/>
                    <a:gd name="connsiteX5" fmla="*/ 16820 w 152096"/>
                    <a:gd name="connsiteY5" fmla="*/ 418394 h 433937"/>
                    <a:gd name="connsiteX6" fmla="*/ 49086 w 152096"/>
                    <a:gd name="connsiteY6" fmla="*/ 418394 h 433937"/>
                    <a:gd name="connsiteX7" fmla="*/ 85819 w 152096"/>
                    <a:gd name="connsiteY7" fmla="*/ 292061 h 433937"/>
                    <a:gd name="connsiteX8" fmla="*/ 122056 w 152096"/>
                    <a:gd name="connsiteY8" fmla="*/ 373222 h 433937"/>
                    <a:gd name="connsiteX9" fmla="*/ 150351 w 152096"/>
                    <a:gd name="connsiteY9" fmla="*/ 357089 h 4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w="2479" cap="flat">
                  <a:noFill/>
                  <a:prstDash val="solid"/>
                  <a:miter/>
                </a:ln>
              </p:spPr>
              <p:txBody>
                <a:bodyPr rtlCol="0" anchor="ctr"/>
                <a:lstStyle/>
                <a:p>
                  <a:endParaRPr lang="en-US"/>
                </a:p>
              </p:txBody>
            </p:sp>
            <p:sp>
              <p:nvSpPr>
                <p:cNvPr id="104" name="Freeform: Shape 103"/>
                <p:cNvSpPr/>
                <p:nvPr/>
              </p:nvSpPr>
              <p:spPr>
                <a:xfrm>
                  <a:off x="11556172" y="4075400"/>
                  <a:ext cx="227025" cy="393018"/>
                </a:xfrm>
                <a:custGeom>
                  <a:avLst/>
                  <a:gdLst>
                    <a:gd name="connsiteX0" fmla="*/ 226090 w 227025"/>
                    <a:gd name="connsiteY0" fmla="*/ 373200 h 393018"/>
                    <a:gd name="connsiteX1" fmla="*/ 26538 w 227025"/>
                    <a:gd name="connsiteY1" fmla="*/ 5617 h 393018"/>
                    <a:gd name="connsiteX2" fmla="*/ 3704 w 227025"/>
                    <a:gd name="connsiteY2" fmla="*/ 28451 h 393018"/>
                    <a:gd name="connsiteX3" fmla="*/ 194817 w 227025"/>
                    <a:gd name="connsiteY3" fmla="*/ 381887 h 393018"/>
                    <a:gd name="connsiteX4" fmla="*/ 226090 w 227025"/>
                    <a:gd name="connsiteY4" fmla="*/ 373200 h 39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w="2479" cap="flat">
                  <a:noFill/>
                  <a:prstDash val="solid"/>
                  <a:miter/>
                </a:ln>
              </p:spPr>
              <p:txBody>
                <a:bodyPr rtlCol="0" anchor="ctr"/>
                <a:lstStyle/>
                <a:p>
                  <a:endParaRPr lang="en-US"/>
                </a:p>
              </p:txBody>
            </p:sp>
            <p:sp>
              <p:nvSpPr>
                <p:cNvPr id="105" name="Freeform: Shape 104"/>
                <p:cNvSpPr/>
                <p:nvPr/>
              </p:nvSpPr>
              <p:spPr>
                <a:xfrm>
                  <a:off x="11227778" y="4567580"/>
                  <a:ext cx="71554" cy="334884"/>
                </a:xfrm>
                <a:custGeom>
                  <a:avLst/>
                  <a:gdLst>
                    <a:gd name="connsiteX0" fmla="*/ 70744 w 71554"/>
                    <a:gd name="connsiteY0" fmla="*/ 315120 h 334884"/>
                    <a:gd name="connsiteX1" fmla="*/ 33763 w 71554"/>
                    <a:gd name="connsiteY1" fmla="*/ 15544 h 334884"/>
                    <a:gd name="connsiteX2" fmla="*/ 1497 w 71554"/>
                    <a:gd name="connsiteY2" fmla="*/ 15544 h 334884"/>
                    <a:gd name="connsiteX3" fmla="*/ 39719 w 71554"/>
                    <a:gd name="connsiteY3" fmla="*/ 323558 h 334884"/>
                    <a:gd name="connsiteX4" fmla="*/ 70744 w 71554"/>
                    <a:gd name="connsiteY4" fmla="*/ 315120 h 33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w="2479" cap="flat">
                  <a:noFill/>
                  <a:prstDash val="solid"/>
                  <a:miter/>
                </a:ln>
              </p:spPr>
              <p:txBody>
                <a:bodyPr rtlCol="0" anchor="ctr"/>
                <a:lstStyle/>
                <a:p>
                  <a:endParaRPr lang="en-US"/>
                </a:p>
              </p:txBody>
            </p:sp>
          </p:grpSp>
          <p:sp>
            <p:nvSpPr>
              <p:cNvPr id="23" name="Freeform: Shape 22"/>
              <p:cNvSpPr/>
              <p:nvPr/>
            </p:nvSpPr>
            <p:spPr>
              <a:xfrm>
                <a:off x="10413197" y="3887174"/>
                <a:ext cx="497390" cy="564156"/>
              </a:xfrm>
              <a:custGeom>
                <a:avLst/>
                <a:gdLst>
                  <a:gd name="connsiteX0" fmla="*/ 497390 w 497390"/>
                  <a:gd name="connsiteY0" fmla="*/ 564156 h 564156"/>
                  <a:gd name="connsiteX1" fmla="*/ 0 w 497390"/>
                  <a:gd name="connsiteY1" fmla="*/ 564156 h 564156"/>
                  <a:gd name="connsiteX2" fmla="*/ 4219 w 497390"/>
                  <a:gd name="connsiteY2" fmla="*/ 0 h 564156"/>
                  <a:gd name="connsiteX3" fmla="*/ 497390 w 497390"/>
                  <a:gd name="connsiteY3" fmla="*/ 0 h 564156"/>
                </a:gdLst>
                <a:ahLst/>
                <a:cxnLst>
                  <a:cxn ang="0">
                    <a:pos x="connsiteX0" y="connsiteY0"/>
                  </a:cxn>
                  <a:cxn ang="0">
                    <a:pos x="connsiteX1" y="connsiteY1"/>
                  </a:cxn>
                  <a:cxn ang="0">
                    <a:pos x="connsiteX2" y="connsiteY2"/>
                  </a:cxn>
                  <a:cxn ang="0">
                    <a:pos x="connsiteX3" y="connsiteY3"/>
                  </a:cxn>
                </a:cxnLst>
                <a:rect l="l" t="t" r="r" b="b"/>
                <a:pathLst>
                  <a:path w="497390" h="564156">
                    <a:moveTo>
                      <a:pt x="497390" y="564156"/>
                    </a:moveTo>
                    <a:lnTo>
                      <a:pt x="0" y="564156"/>
                    </a:lnTo>
                    <a:lnTo>
                      <a:pt x="4219" y="0"/>
                    </a:lnTo>
                    <a:lnTo>
                      <a:pt x="497390" y="0"/>
                    </a:lnTo>
                    <a:close/>
                  </a:path>
                </a:pathLst>
              </a:custGeom>
              <a:solidFill>
                <a:srgbClr val="FAE3D5"/>
              </a:solidFill>
              <a:ln w="2479" cap="flat">
                <a:noFill/>
                <a:prstDash val="solid"/>
                <a:miter/>
              </a:ln>
            </p:spPr>
            <p:txBody>
              <a:bodyPr rtlCol="0" anchor="ctr"/>
              <a:lstStyle/>
              <a:p>
                <a:endParaRPr lang="en-US"/>
              </a:p>
            </p:txBody>
          </p:sp>
          <p:sp>
            <p:nvSpPr>
              <p:cNvPr id="24" name="Freeform: Shape 23"/>
              <p:cNvSpPr/>
              <p:nvPr/>
            </p:nvSpPr>
            <p:spPr>
              <a:xfrm>
                <a:off x="10073501" y="4096406"/>
                <a:ext cx="1175719" cy="1403812"/>
              </a:xfrm>
              <a:custGeom>
                <a:avLst/>
                <a:gdLst>
                  <a:gd name="connsiteX0" fmla="*/ 974837 w 1175719"/>
                  <a:gd name="connsiteY0" fmla="*/ 63539 h 1403812"/>
                  <a:gd name="connsiteX1" fmla="*/ 836838 w 1175719"/>
                  <a:gd name="connsiteY1" fmla="*/ 0 h 1403812"/>
                  <a:gd name="connsiteX2" fmla="*/ 836838 w 1175719"/>
                  <a:gd name="connsiteY2" fmla="*/ 81409 h 1403812"/>
                  <a:gd name="connsiteX3" fmla="*/ 575237 w 1175719"/>
                  <a:gd name="connsiteY3" fmla="*/ 305285 h 1403812"/>
                  <a:gd name="connsiteX4" fmla="*/ 342426 w 1175719"/>
                  <a:gd name="connsiteY4" fmla="*/ 71233 h 1403812"/>
                  <a:gd name="connsiteX5" fmla="*/ 342426 w 1175719"/>
                  <a:gd name="connsiteY5" fmla="*/ 1489 h 1403812"/>
                  <a:gd name="connsiteX6" fmla="*/ 5124 w 1175719"/>
                  <a:gd name="connsiteY6" fmla="*/ 606598 h 1403812"/>
                  <a:gd name="connsiteX7" fmla="*/ 8847 w 1175719"/>
                  <a:gd name="connsiteY7" fmla="*/ 1403812 h 1403812"/>
                  <a:gd name="connsiteX8" fmla="*/ 1171411 w 1175719"/>
                  <a:gd name="connsiteY8" fmla="*/ 1403812 h 1403812"/>
                  <a:gd name="connsiteX9" fmla="*/ 1175134 w 1175719"/>
                  <a:gd name="connsiteY9" fmla="*/ 606598 h 1403812"/>
                  <a:gd name="connsiteX10" fmla="*/ 974837 w 1175719"/>
                  <a:gd name="connsiteY10" fmla="*/ 63539 h 140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w="2479" cap="flat">
                <a:noFill/>
                <a:prstDash val="solid"/>
                <a:miter/>
              </a:ln>
            </p:spPr>
            <p:txBody>
              <a:bodyPr rtlCol="0" anchor="ctr"/>
              <a:lstStyle/>
              <a:p>
                <a:endParaRPr lang="en-US"/>
              </a:p>
            </p:txBody>
          </p:sp>
          <p:sp>
            <p:nvSpPr>
              <p:cNvPr id="25" name="Freeform: Shape 24"/>
              <p:cNvSpPr/>
              <p:nvPr/>
            </p:nvSpPr>
            <p:spPr>
              <a:xfrm>
                <a:off x="9983317" y="4059176"/>
                <a:ext cx="1369064" cy="1754269"/>
              </a:xfrm>
              <a:custGeom>
                <a:avLst/>
                <a:gdLst>
                  <a:gd name="connsiteX0" fmla="*/ 1369064 w 1369064"/>
                  <a:gd name="connsiteY0" fmla="*/ 1754269 h 1754269"/>
                  <a:gd name="connsiteX1" fmla="*/ 1295846 w 1369064"/>
                  <a:gd name="connsiteY1" fmla="*/ 630673 h 1754269"/>
                  <a:gd name="connsiteX2" fmla="*/ 1258119 w 1369064"/>
                  <a:gd name="connsiteY2" fmla="*/ 289648 h 1754269"/>
                  <a:gd name="connsiteX3" fmla="*/ 1083139 w 1369064"/>
                  <a:gd name="connsiteY3" fmla="*/ 66269 h 1754269"/>
                  <a:gd name="connsiteX4" fmla="*/ 927519 w 1369064"/>
                  <a:gd name="connsiteY4" fmla="*/ 248 h 1754269"/>
                  <a:gd name="connsiteX5" fmla="*/ 907414 w 1369064"/>
                  <a:gd name="connsiteY5" fmla="*/ 629680 h 1754269"/>
                  <a:gd name="connsiteX6" fmla="*/ 661946 w 1369064"/>
                  <a:gd name="connsiteY6" fmla="*/ 1109945 h 1754269"/>
                  <a:gd name="connsiteX7" fmla="*/ 426405 w 1369064"/>
                  <a:gd name="connsiteY7" fmla="*/ 647799 h 1754269"/>
                  <a:gd name="connsiteX8" fmla="*/ 437326 w 1369064"/>
                  <a:gd name="connsiteY8" fmla="*/ 0 h 1754269"/>
                  <a:gd name="connsiteX9" fmla="*/ 74956 w 1369064"/>
                  <a:gd name="connsiteY9" fmla="*/ 618015 h 1754269"/>
                  <a:gd name="connsiteX10" fmla="*/ 74460 w 1369064"/>
                  <a:gd name="connsiteY10" fmla="*/ 629680 h 1754269"/>
                  <a:gd name="connsiteX11" fmla="*/ 0 w 1369064"/>
                  <a:gd name="connsiteY11" fmla="*/ 1754269 h 1754269"/>
                  <a:gd name="connsiteX12" fmla="*/ 1369064 w 1369064"/>
                  <a:gd name="connsiteY12" fmla="*/ 1754269 h 17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w="2479" cap="flat">
                <a:noFill/>
                <a:prstDash val="solid"/>
                <a:miter/>
              </a:ln>
            </p:spPr>
            <p:txBody>
              <a:bodyPr rtlCol="0" anchor="ctr"/>
              <a:lstStyle/>
              <a:p>
                <a:endParaRPr lang="en-US"/>
              </a:p>
            </p:txBody>
          </p:sp>
          <p:sp>
            <p:nvSpPr>
              <p:cNvPr id="26" name="Freeform: Shape 25"/>
              <p:cNvSpPr/>
              <p:nvPr/>
            </p:nvSpPr>
            <p:spPr>
              <a:xfrm>
                <a:off x="11251006" y="4701980"/>
                <a:ext cx="117011" cy="1111465"/>
              </a:xfrm>
              <a:custGeom>
                <a:avLst/>
                <a:gdLst>
                  <a:gd name="connsiteX0" fmla="*/ 85986 w 117011"/>
                  <a:gd name="connsiteY0" fmla="*/ 1009952 h 1111465"/>
                  <a:gd name="connsiteX1" fmla="*/ 91199 w 117011"/>
                  <a:gd name="connsiteY1" fmla="*/ 1111465 h 1111465"/>
                  <a:gd name="connsiteX2" fmla="*/ 117011 w 117011"/>
                  <a:gd name="connsiteY2" fmla="*/ 1111465 h 1111465"/>
                  <a:gd name="connsiteX3" fmla="*/ 56451 w 117011"/>
                  <a:gd name="connsiteY3" fmla="*/ 293650 h 1111465"/>
                  <a:gd name="connsiteX4" fmla="*/ 25674 w 117011"/>
                  <a:gd name="connsiteY4" fmla="*/ 12193 h 1111465"/>
                  <a:gd name="connsiteX5" fmla="*/ 110 w 117011"/>
                  <a:gd name="connsiteY5" fmla="*/ 12193 h 1111465"/>
                  <a:gd name="connsiteX6" fmla="*/ 85986 w 117011"/>
                  <a:gd name="connsiteY6" fmla="*/ 1009952 h 111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w="2479" cap="flat">
                <a:noFill/>
                <a:prstDash val="solid"/>
                <a:miter/>
              </a:ln>
            </p:spPr>
            <p:txBody>
              <a:bodyPr rtlCol="0" anchor="ctr"/>
              <a:lstStyle/>
              <a:p>
                <a:endParaRPr lang="en-US"/>
              </a:p>
            </p:txBody>
          </p:sp>
          <p:sp>
            <p:nvSpPr>
              <p:cNvPr id="27" name="Freeform: Shape 26"/>
              <p:cNvSpPr/>
              <p:nvPr/>
            </p:nvSpPr>
            <p:spPr>
              <a:xfrm>
                <a:off x="10120260" y="5648144"/>
                <a:ext cx="303330" cy="25564"/>
              </a:xfrm>
              <a:custGeom>
                <a:avLst/>
                <a:gdLst>
                  <a:gd name="connsiteX0" fmla="*/ 290951 w 303330"/>
                  <a:gd name="connsiteY0" fmla="*/ 0 h 25564"/>
                  <a:gd name="connsiteX1" fmla="*/ 12472 w 303330"/>
                  <a:gd name="connsiteY1" fmla="*/ 0 h 25564"/>
                  <a:gd name="connsiteX2" fmla="*/ 12472 w 303330"/>
                  <a:gd name="connsiteY2" fmla="*/ 25565 h 25564"/>
                  <a:gd name="connsiteX3" fmla="*/ 290951 w 303330"/>
                  <a:gd name="connsiteY3" fmla="*/ 25565 h 25564"/>
                  <a:gd name="connsiteX4" fmla="*/ 290951 w 303330"/>
                  <a:gd name="connsiteY4" fmla="*/ 0 h 2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w="2479" cap="flat">
                <a:noFill/>
                <a:prstDash val="solid"/>
                <a:miter/>
              </a:ln>
            </p:spPr>
            <p:txBody>
              <a:bodyPr rtlCol="0" anchor="ctr"/>
              <a:lstStyle/>
              <a:p>
                <a:endParaRPr lang="en-US"/>
              </a:p>
            </p:txBody>
          </p:sp>
          <p:sp>
            <p:nvSpPr>
              <p:cNvPr id="28" name="Freeform: Shape 27"/>
              <p:cNvSpPr/>
              <p:nvPr/>
            </p:nvSpPr>
            <p:spPr>
              <a:xfrm>
                <a:off x="10899108" y="5651371"/>
                <a:ext cx="296721" cy="25566"/>
              </a:xfrm>
              <a:custGeom>
                <a:avLst/>
                <a:gdLst>
                  <a:gd name="connsiteX0" fmla="*/ 284250 w 296721"/>
                  <a:gd name="connsiteY0" fmla="*/ 0 h 25566"/>
                  <a:gd name="connsiteX1" fmla="*/ 12472 w 296721"/>
                  <a:gd name="connsiteY1" fmla="*/ 0 h 25566"/>
                  <a:gd name="connsiteX2" fmla="*/ 12472 w 296721"/>
                  <a:gd name="connsiteY2" fmla="*/ 25564 h 25566"/>
                  <a:gd name="connsiteX3" fmla="*/ 284250 w 296721"/>
                  <a:gd name="connsiteY3" fmla="*/ 25564 h 25566"/>
                  <a:gd name="connsiteX4" fmla="*/ 284250 w 296721"/>
                  <a:gd name="connsiteY4" fmla="*/ 0 h 2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w="2479" cap="flat">
                <a:noFill/>
                <a:prstDash val="solid"/>
                <a:miter/>
              </a:ln>
            </p:spPr>
            <p:txBody>
              <a:bodyPr rtlCol="0" anchor="ctr"/>
              <a:lstStyle/>
              <a:p>
                <a:endParaRPr lang="en-US"/>
              </a:p>
            </p:txBody>
          </p:sp>
          <p:grpSp>
            <p:nvGrpSpPr>
              <p:cNvPr id="29" name="Graphic 4"/>
              <p:cNvGrpSpPr/>
              <p:nvPr/>
            </p:nvGrpSpPr>
            <p:grpSpPr>
              <a:xfrm>
                <a:off x="8408633" y="3314331"/>
                <a:ext cx="2021128" cy="2499362"/>
                <a:chOff x="8408633" y="3314331"/>
                <a:chExt cx="2021128" cy="2499362"/>
              </a:xfrm>
            </p:grpSpPr>
            <p:grpSp>
              <p:nvGrpSpPr>
                <p:cNvPr id="86" name="Graphic 4"/>
                <p:cNvGrpSpPr/>
                <p:nvPr/>
              </p:nvGrpSpPr>
              <p:grpSpPr>
                <a:xfrm>
                  <a:off x="8408633" y="3314331"/>
                  <a:ext cx="532978" cy="711598"/>
                  <a:chOff x="8408633" y="3314331"/>
                  <a:chExt cx="532978" cy="711598"/>
                </a:xfrm>
              </p:grpSpPr>
              <p:sp>
                <p:nvSpPr>
                  <p:cNvPr id="90" name="Freeform: Shape 89"/>
                  <p:cNvSpPr/>
                  <p:nvPr/>
                </p:nvSpPr>
                <p:spPr>
                  <a:xfrm>
                    <a:off x="8519087" y="3532684"/>
                    <a:ext cx="412943" cy="489509"/>
                  </a:xfrm>
                  <a:custGeom>
                    <a:avLst/>
                    <a:gdLst>
                      <a:gd name="connsiteX0" fmla="*/ 300177 w 412943"/>
                      <a:gd name="connsiteY0" fmla="*/ 489510 h 489509"/>
                      <a:gd name="connsiteX1" fmla="*/ 204124 w 412943"/>
                      <a:gd name="connsiteY1" fmla="*/ 419766 h 489509"/>
                      <a:gd name="connsiteX2" fmla="*/ 83748 w 412943"/>
                      <a:gd name="connsiteY2" fmla="*/ 392216 h 489509"/>
                      <a:gd name="connsiteX3" fmla="*/ 51978 w 412943"/>
                      <a:gd name="connsiteY3" fmla="*/ 369630 h 489509"/>
                      <a:gd name="connsiteX4" fmla="*/ 44532 w 412943"/>
                      <a:gd name="connsiteY4" fmla="*/ 332400 h 489509"/>
                      <a:gd name="connsiteX5" fmla="*/ 52475 w 412943"/>
                      <a:gd name="connsiteY5" fmla="*/ 321231 h 489509"/>
                      <a:gd name="connsiteX6" fmla="*/ 40313 w 412943"/>
                      <a:gd name="connsiteY6" fmla="*/ 317012 h 489509"/>
                      <a:gd name="connsiteX7" fmla="*/ 105 w 412943"/>
                      <a:gd name="connsiteY7" fmla="*/ 267372 h 489509"/>
                      <a:gd name="connsiteX8" fmla="*/ 22691 w 412943"/>
                      <a:gd name="connsiteY8" fmla="*/ 220710 h 489509"/>
                      <a:gd name="connsiteX9" fmla="*/ 49993 w 412943"/>
                      <a:gd name="connsiteY9" fmla="*/ 205570 h 489509"/>
                      <a:gd name="connsiteX10" fmla="*/ 11522 w 412943"/>
                      <a:gd name="connsiteY10" fmla="*/ 173304 h 489509"/>
                      <a:gd name="connsiteX11" fmla="*/ 18720 w 412943"/>
                      <a:gd name="connsiteY11" fmla="*/ 114481 h 489509"/>
                      <a:gd name="connsiteX12" fmla="*/ 55453 w 412943"/>
                      <a:gd name="connsiteY12" fmla="*/ 97356 h 489509"/>
                      <a:gd name="connsiteX13" fmla="*/ 196430 w 412943"/>
                      <a:gd name="connsiteY13" fmla="*/ 5770 h 489509"/>
                      <a:gd name="connsiteX14" fmla="*/ 310601 w 412943"/>
                      <a:gd name="connsiteY14" fmla="*/ 23889 h 489509"/>
                      <a:gd name="connsiteX15" fmla="*/ 349320 w 412943"/>
                      <a:gd name="connsiteY15" fmla="*/ 100086 h 489509"/>
                      <a:gd name="connsiteX16" fmla="*/ 411370 w 412943"/>
                      <a:gd name="connsiteY16" fmla="*/ 307332 h 489509"/>
                      <a:gd name="connsiteX17" fmla="*/ 300177 w 412943"/>
                      <a:gd name="connsiteY17" fmla="*/ 489510 h 48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w="2479" cap="flat">
                    <a:noFill/>
                    <a:prstDash val="solid"/>
                    <a:miter/>
                  </a:ln>
                </p:spPr>
                <p:txBody>
                  <a:bodyPr rtlCol="0" anchor="ctr"/>
                  <a:lstStyle/>
                  <a:p>
                    <a:endParaRPr lang="en-US"/>
                  </a:p>
                </p:txBody>
              </p:sp>
              <p:sp>
                <p:nvSpPr>
                  <p:cNvPr id="91" name="Freeform: Shape 90"/>
                  <p:cNvSpPr/>
                  <p:nvPr/>
                </p:nvSpPr>
                <p:spPr>
                  <a:xfrm>
                    <a:off x="8628596" y="3689109"/>
                    <a:ext cx="161939" cy="221395"/>
                  </a:xfrm>
                  <a:custGeom>
                    <a:avLst/>
                    <a:gdLst>
                      <a:gd name="connsiteX0" fmla="*/ 136809 w 161939"/>
                      <a:gd name="connsiteY0" fmla="*/ 19610 h 221395"/>
                      <a:gd name="connsiteX1" fmla="*/ 23879 w 161939"/>
                      <a:gd name="connsiteY1" fmla="*/ 3974 h 221395"/>
                      <a:gd name="connsiteX2" fmla="*/ 52 w 161939"/>
                      <a:gd name="connsiteY2" fmla="*/ 23333 h 221395"/>
                      <a:gd name="connsiteX3" fmla="*/ 13951 w 161939"/>
                      <a:gd name="connsiteY3" fmla="*/ 47408 h 221395"/>
                      <a:gd name="connsiteX4" fmla="*/ 62846 w 161939"/>
                      <a:gd name="connsiteY4" fmla="*/ 92580 h 221395"/>
                      <a:gd name="connsiteX5" fmla="*/ 86921 w 161939"/>
                      <a:gd name="connsiteY5" fmla="*/ 150659 h 221395"/>
                      <a:gd name="connsiteX6" fmla="*/ 101565 w 161939"/>
                      <a:gd name="connsiteY6" fmla="*/ 209979 h 221395"/>
                      <a:gd name="connsiteX7" fmla="*/ 125640 w 161939"/>
                      <a:gd name="connsiteY7" fmla="*/ 221396 h 221395"/>
                      <a:gd name="connsiteX8" fmla="*/ 151453 w 161939"/>
                      <a:gd name="connsiteY8" fmla="*/ 205759 h 221395"/>
                      <a:gd name="connsiteX9" fmla="*/ 160388 w 161939"/>
                      <a:gd name="connsiteY9" fmla="*/ 176224 h 221395"/>
                      <a:gd name="connsiteX10" fmla="*/ 161877 w 161939"/>
                      <a:gd name="connsiteY10" fmla="*/ 144454 h 221395"/>
                      <a:gd name="connsiteX11" fmla="*/ 153935 w 161939"/>
                      <a:gd name="connsiteY11" fmla="*/ 72724 h 221395"/>
                      <a:gd name="connsiteX12" fmla="*/ 136809 w 161939"/>
                      <a:gd name="connsiteY12" fmla="*/ 19610 h 22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w="2479" cap="flat">
                    <a:noFill/>
                    <a:prstDash val="solid"/>
                    <a:miter/>
                  </a:ln>
                </p:spPr>
                <p:txBody>
                  <a:bodyPr rtlCol="0" anchor="ctr"/>
                  <a:lstStyle/>
                  <a:p>
                    <a:endParaRPr lang="en-US"/>
                  </a:p>
                </p:txBody>
              </p:sp>
              <p:sp>
                <p:nvSpPr>
                  <p:cNvPr id="92" name="Freeform: Shape 91"/>
                  <p:cNvSpPr/>
                  <p:nvPr/>
                </p:nvSpPr>
                <p:spPr>
                  <a:xfrm>
                    <a:off x="8427989" y="3338233"/>
                    <a:ext cx="244589" cy="319356"/>
                  </a:xfrm>
                  <a:custGeom>
                    <a:avLst/>
                    <a:gdLst>
                      <a:gd name="connsiteX0" fmla="*/ 170626 w 244589"/>
                      <a:gd name="connsiteY0" fmla="*/ 319357 h 319356"/>
                      <a:gd name="connsiteX1" fmla="*/ 19225 w 244589"/>
                      <a:gd name="connsiteY1" fmla="*/ 76370 h 319356"/>
                      <a:gd name="connsiteX2" fmla="*/ 362 w 244589"/>
                      <a:gd name="connsiteY2" fmla="*/ 37403 h 319356"/>
                      <a:gd name="connsiteX3" fmla="*/ 18480 w 244589"/>
                      <a:gd name="connsiteY3" fmla="*/ 1414 h 319356"/>
                      <a:gd name="connsiteX4" fmla="*/ 65886 w 244589"/>
                      <a:gd name="connsiteY4" fmla="*/ 24745 h 319356"/>
                      <a:gd name="connsiteX5" fmla="*/ 244589 w 244589"/>
                      <a:gd name="connsiteY5" fmla="*/ 249117 h 319356"/>
                      <a:gd name="connsiteX6" fmla="*/ 170626 w 244589"/>
                      <a:gd name="connsiteY6" fmla="*/ 319357 h 3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w="2479" cap="flat">
                    <a:noFill/>
                    <a:prstDash val="solid"/>
                    <a:miter/>
                  </a:ln>
                </p:spPr>
                <p:txBody>
                  <a:bodyPr rtlCol="0" anchor="ctr"/>
                  <a:lstStyle/>
                  <a:p>
                    <a:endParaRPr lang="en-US"/>
                  </a:p>
                </p:txBody>
              </p:sp>
              <p:sp>
                <p:nvSpPr>
                  <p:cNvPr id="93" name="Freeform: Shape 92"/>
                  <p:cNvSpPr/>
                  <p:nvPr/>
                </p:nvSpPr>
                <p:spPr>
                  <a:xfrm>
                    <a:off x="8889879" y="3760712"/>
                    <a:ext cx="51731" cy="85632"/>
                  </a:xfrm>
                  <a:custGeom>
                    <a:avLst/>
                    <a:gdLst>
                      <a:gd name="connsiteX0" fmla="*/ 370 w 51731"/>
                      <a:gd name="connsiteY0" fmla="*/ 11794 h 85632"/>
                      <a:gd name="connsiteX1" fmla="*/ 33629 w 51731"/>
                      <a:gd name="connsiteY1" fmla="*/ 80794 h 85632"/>
                      <a:gd name="connsiteX2" fmla="*/ 46783 w 51731"/>
                      <a:gd name="connsiteY2" fmla="*/ 84268 h 85632"/>
                      <a:gd name="connsiteX3" fmla="*/ 50258 w 51731"/>
                      <a:gd name="connsiteY3" fmla="*/ 71114 h 85632"/>
                      <a:gd name="connsiteX4" fmla="*/ 18985 w 51731"/>
                      <a:gd name="connsiteY4" fmla="*/ 6831 h 85632"/>
                      <a:gd name="connsiteX5" fmla="*/ 370 w 51731"/>
                      <a:gd name="connsiteY5" fmla="*/ 11794 h 8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w="2479" cap="flat">
                    <a:noFill/>
                    <a:prstDash val="solid"/>
                    <a:miter/>
                  </a:ln>
                </p:spPr>
                <p:txBody>
                  <a:bodyPr rtlCol="0" anchor="ctr"/>
                  <a:lstStyle/>
                  <a:p>
                    <a:endParaRPr lang="en-US"/>
                  </a:p>
                </p:txBody>
              </p:sp>
              <p:sp>
                <p:nvSpPr>
                  <p:cNvPr id="94" name="Freeform: Shape 93"/>
                  <p:cNvSpPr/>
                  <p:nvPr/>
                </p:nvSpPr>
                <p:spPr>
                  <a:xfrm>
                    <a:off x="8408633" y="3314331"/>
                    <a:ext cx="491332" cy="415981"/>
                  </a:xfrm>
                  <a:custGeom>
                    <a:avLst/>
                    <a:gdLst>
                      <a:gd name="connsiteX0" fmla="*/ 477148 w 491332"/>
                      <a:gd name="connsiteY0" fmla="*/ 415981 h 415981"/>
                      <a:gd name="connsiteX1" fmla="*/ 462753 w 491332"/>
                      <a:gd name="connsiteY1" fmla="*/ 404812 h 415981"/>
                      <a:gd name="connsiteX2" fmla="*/ 444634 w 491332"/>
                      <a:gd name="connsiteY2" fmla="*/ 324892 h 415981"/>
                      <a:gd name="connsiteX3" fmla="*/ 443145 w 491332"/>
                      <a:gd name="connsiteY3" fmla="*/ 318936 h 415981"/>
                      <a:gd name="connsiteX4" fmla="*/ 419566 w 491332"/>
                      <a:gd name="connsiteY4" fmla="*/ 256389 h 415981"/>
                      <a:gd name="connsiteX5" fmla="*/ 377621 w 491332"/>
                      <a:gd name="connsiteY5" fmla="*/ 228839 h 415981"/>
                      <a:gd name="connsiteX6" fmla="*/ 366452 w 491332"/>
                      <a:gd name="connsiteY6" fmla="*/ 228095 h 415981"/>
                      <a:gd name="connsiteX7" fmla="*/ 319294 w 491332"/>
                      <a:gd name="connsiteY7" fmla="*/ 237774 h 415981"/>
                      <a:gd name="connsiteX8" fmla="*/ 263449 w 491332"/>
                      <a:gd name="connsiteY8" fmla="*/ 269792 h 415981"/>
                      <a:gd name="connsiteX9" fmla="*/ 212568 w 491332"/>
                      <a:gd name="connsiteY9" fmla="*/ 311738 h 415981"/>
                      <a:gd name="connsiteX10" fmla="*/ 204626 w 491332"/>
                      <a:gd name="connsiteY10" fmla="*/ 325885 h 415981"/>
                      <a:gd name="connsiteX11" fmla="*/ 210831 w 491332"/>
                      <a:gd name="connsiteY11" fmla="*/ 341274 h 415981"/>
                      <a:gd name="connsiteX12" fmla="*/ 249550 w 491332"/>
                      <a:gd name="connsiteY12" fmla="*/ 355917 h 415981"/>
                      <a:gd name="connsiteX13" fmla="*/ 251039 w 491332"/>
                      <a:gd name="connsiteY13" fmla="*/ 355917 h 415981"/>
                      <a:gd name="connsiteX14" fmla="*/ 275611 w 491332"/>
                      <a:gd name="connsiteY14" fmla="*/ 354428 h 415981"/>
                      <a:gd name="connsiteX15" fmla="*/ 300927 w 491332"/>
                      <a:gd name="connsiteY15" fmla="*/ 352939 h 415981"/>
                      <a:gd name="connsiteX16" fmla="*/ 307877 w 491332"/>
                      <a:gd name="connsiteY16" fmla="*/ 353187 h 415981"/>
                      <a:gd name="connsiteX17" fmla="*/ 363722 w 491332"/>
                      <a:gd name="connsiteY17" fmla="*/ 375525 h 415981"/>
                      <a:gd name="connsiteX18" fmla="*/ 366700 w 491332"/>
                      <a:gd name="connsiteY18" fmla="*/ 391161 h 415981"/>
                      <a:gd name="connsiteX19" fmla="*/ 353049 w 491332"/>
                      <a:gd name="connsiteY19" fmla="*/ 400593 h 415981"/>
                      <a:gd name="connsiteX20" fmla="*/ 343121 w 491332"/>
                      <a:gd name="connsiteY20" fmla="*/ 396125 h 415981"/>
                      <a:gd name="connsiteX21" fmla="*/ 301175 w 491332"/>
                      <a:gd name="connsiteY21" fmla="*/ 382226 h 415981"/>
                      <a:gd name="connsiteX22" fmla="*/ 287773 w 491332"/>
                      <a:gd name="connsiteY22" fmla="*/ 382723 h 415981"/>
                      <a:gd name="connsiteX23" fmla="*/ 277596 w 491332"/>
                      <a:gd name="connsiteY23" fmla="*/ 383467 h 415981"/>
                      <a:gd name="connsiteX24" fmla="*/ 250543 w 491332"/>
                      <a:gd name="connsiteY24" fmla="*/ 384956 h 415981"/>
                      <a:gd name="connsiteX25" fmla="*/ 214802 w 491332"/>
                      <a:gd name="connsiteY25" fmla="*/ 379000 h 415981"/>
                      <a:gd name="connsiteX26" fmla="*/ 176332 w 491332"/>
                      <a:gd name="connsiteY26" fmla="*/ 335813 h 415981"/>
                      <a:gd name="connsiteX27" fmla="*/ 179558 w 491332"/>
                      <a:gd name="connsiteY27" fmla="*/ 306277 h 415981"/>
                      <a:gd name="connsiteX28" fmla="*/ 199662 w 491332"/>
                      <a:gd name="connsiteY28" fmla="*/ 283691 h 415981"/>
                      <a:gd name="connsiteX29" fmla="*/ 203385 w 491332"/>
                      <a:gd name="connsiteY29" fmla="*/ 280465 h 415981"/>
                      <a:gd name="connsiteX30" fmla="*/ 232921 w 491332"/>
                      <a:gd name="connsiteY30" fmla="*/ 255893 h 415981"/>
                      <a:gd name="connsiteX31" fmla="*/ 231183 w 491332"/>
                      <a:gd name="connsiteY31" fmla="*/ 254156 h 415981"/>
                      <a:gd name="connsiteX32" fmla="*/ 107084 w 491332"/>
                      <a:gd name="connsiteY32" fmla="*/ 94316 h 415981"/>
                      <a:gd name="connsiteX33" fmla="*/ 95667 w 491332"/>
                      <a:gd name="connsiteY33" fmla="*/ 79424 h 415981"/>
                      <a:gd name="connsiteX34" fmla="*/ 70350 w 491332"/>
                      <a:gd name="connsiteY34" fmla="*/ 47158 h 415981"/>
                      <a:gd name="connsiteX35" fmla="*/ 44290 w 491332"/>
                      <a:gd name="connsiteY35" fmla="*/ 29287 h 415981"/>
                      <a:gd name="connsiteX36" fmla="*/ 38333 w 491332"/>
                      <a:gd name="connsiteY36" fmla="*/ 30777 h 415981"/>
                      <a:gd name="connsiteX37" fmla="*/ 32624 w 491332"/>
                      <a:gd name="connsiteY37" fmla="*/ 66269 h 415981"/>
                      <a:gd name="connsiteX38" fmla="*/ 57692 w 491332"/>
                      <a:gd name="connsiteY38" fmla="*/ 116653 h 415981"/>
                      <a:gd name="connsiteX39" fmla="*/ 84250 w 491332"/>
                      <a:gd name="connsiteY39" fmla="*/ 156365 h 415981"/>
                      <a:gd name="connsiteX40" fmla="*/ 91696 w 491332"/>
                      <a:gd name="connsiteY40" fmla="*/ 167286 h 415981"/>
                      <a:gd name="connsiteX41" fmla="*/ 161688 w 491332"/>
                      <a:gd name="connsiteY41" fmla="*/ 270040 h 415981"/>
                      <a:gd name="connsiteX42" fmla="*/ 163425 w 491332"/>
                      <a:gd name="connsiteY42" fmla="*/ 280713 h 415981"/>
                      <a:gd name="connsiteX43" fmla="*/ 156476 w 491332"/>
                      <a:gd name="connsiteY43" fmla="*/ 290393 h 415981"/>
                      <a:gd name="connsiteX44" fmla="*/ 149278 w 491332"/>
                      <a:gd name="connsiteY44" fmla="*/ 292378 h 415981"/>
                      <a:gd name="connsiteX45" fmla="*/ 136620 w 491332"/>
                      <a:gd name="connsiteY45" fmla="*/ 285429 h 415981"/>
                      <a:gd name="connsiteX46" fmla="*/ 51984 w 491332"/>
                      <a:gd name="connsiteY46" fmla="*/ 161081 h 415981"/>
                      <a:gd name="connsiteX47" fmla="*/ 17981 w 491332"/>
                      <a:gd name="connsiteY47" fmla="*/ 105981 h 415981"/>
                      <a:gd name="connsiteX48" fmla="*/ 110 w 491332"/>
                      <a:gd name="connsiteY48" fmla="*/ 45420 h 415981"/>
                      <a:gd name="connsiteX49" fmla="*/ 39326 w 491332"/>
                      <a:gd name="connsiteY49" fmla="*/ 248 h 415981"/>
                      <a:gd name="connsiteX50" fmla="*/ 44041 w 491332"/>
                      <a:gd name="connsiteY50" fmla="*/ 0 h 415981"/>
                      <a:gd name="connsiteX51" fmla="*/ 91944 w 491332"/>
                      <a:gd name="connsiteY51" fmla="*/ 27302 h 415981"/>
                      <a:gd name="connsiteX52" fmla="*/ 119990 w 491332"/>
                      <a:gd name="connsiteY52" fmla="*/ 63043 h 415981"/>
                      <a:gd name="connsiteX53" fmla="*/ 132649 w 491332"/>
                      <a:gd name="connsiteY53" fmla="*/ 79424 h 415981"/>
                      <a:gd name="connsiteX54" fmla="*/ 255507 w 491332"/>
                      <a:gd name="connsiteY54" fmla="*/ 237774 h 415981"/>
                      <a:gd name="connsiteX55" fmla="*/ 255755 w 491332"/>
                      <a:gd name="connsiteY55" fmla="*/ 238271 h 415981"/>
                      <a:gd name="connsiteX56" fmla="*/ 328726 w 491332"/>
                      <a:gd name="connsiteY56" fmla="*/ 203275 h 415981"/>
                      <a:gd name="connsiteX57" fmla="*/ 366452 w 491332"/>
                      <a:gd name="connsiteY57" fmla="*/ 198063 h 415981"/>
                      <a:gd name="connsiteX58" fmla="*/ 397228 w 491332"/>
                      <a:gd name="connsiteY58" fmla="*/ 202530 h 415981"/>
                      <a:gd name="connsiteX59" fmla="*/ 449350 w 491332"/>
                      <a:gd name="connsiteY59" fmla="*/ 249192 h 415981"/>
                      <a:gd name="connsiteX60" fmla="*/ 472929 w 491332"/>
                      <a:gd name="connsiteY60" fmla="*/ 316950 h 415981"/>
                      <a:gd name="connsiteX61" fmla="*/ 473673 w 491332"/>
                      <a:gd name="connsiteY61" fmla="*/ 319928 h 415981"/>
                      <a:gd name="connsiteX62" fmla="*/ 491047 w 491332"/>
                      <a:gd name="connsiteY62" fmla="*/ 396870 h 415981"/>
                      <a:gd name="connsiteX63" fmla="*/ 480623 w 491332"/>
                      <a:gd name="connsiteY63" fmla="*/ 414492 h 415981"/>
                      <a:gd name="connsiteX64" fmla="*/ 477148 w 491332"/>
                      <a:gd name="connsiteY64" fmla="*/ 415981 h 415981"/>
                      <a:gd name="connsiteX65" fmla="*/ 477148 w 491332"/>
                      <a:gd name="connsiteY65" fmla="*/ 415981 h 41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lnTo>
                          <a:pt x="477148" y="415981"/>
                        </a:lnTo>
                        <a:close/>
                      </a:path>
                    </a:pathLst>
                  </a:custGeom>
                  <a:solidFill>
                    <a:srgbClr val="201D29"/>
                  </a:solidFill>
                  <a:ln w="2479" cap="flat">
                    <a:noFill/>
                    <a:prstDash val="solid"/>
                    <a:miter/>
                  </a:ln>
                </p:spPr>
                <p:txBody>
                  <a:bodyPr rtlCol="0" anchor="ctr"/>
                  <a:lstStyle/>
                  <a:p>
                    <a:endParaRPr lang="en-US"/>
                  </a:p>
                </p:txBody>
              </p:sp>
              <p:sp>
                <p:nvSpPr>
                  <p:cNvPr id="95" name="Freeform: Shape 94"/>
                  <p:cNvSpPr/>
                  <p:nvPr/>
                </p:nvSpPr>
                <p:spPr>
                  <a:xfrm>
                    <a:off x="8505699" y="3610184"/>
                    <a:ext cx="254999" cy="346485"/>
                  </a:xfrm>
                  <a:custGeom>
                    <a:avLst/>
                    <a:gdLst>
                      <a:gd name="connsiteX0" fmla="*/ 198153 w 254999"/>
                      <a:gd name="connsiteY0" fmla="*/ 346485 h 346485"/>
                      <a:gd name="connsiteX1" fmla="*/ 168866 w 254999"/>
                      <a:gd name="connsiteY1" fmla="*/ 343755 h 346485"/>
                      <a:gd name="connsiteX2" fmla="*/ 166136 w 254999"/>
                      <a:gd name="connsiteY2" fmla="*/ 343259 h 346485"/>
                      <a:gd name="connsiteX3" fmla="*/ 104830 w 254999"/>
                      <a:gd name="connsiteY3" fmla="*/ 327871 h 346485"/>
                      <a:gd name="connsiteX4" fmla="*/ 50971 w 254999"/>
                      <a:gd name="connsiteY4" fmla="*/ 291137 h 346485"/>
                      <a:gd name="connsiteX5" fmla="*/ 49730 w 254999"/>
                      <a:gd name="connsiteY5" fmla="*/ 251426 h 346485"/>
                      <a:gd name="connsiteX6" fmla="*/ 43525 w 254999"/>
                      <a:gd name="connsiteY6" fmla="*/ 248447 h 346485"/>
                      <a:gd name="connsiteX7" fmla="*/ 4062 w 254999"/>
                      <a:gd name="connsiteY7" fmla="*/ 183171 h 346485"/>
                      <a:gd name="connsiteX8" fmla="*/ 29130 w 254999"/>
                      <a:gd name="connsiteY8" fmla="*/ 132290 h 346485"/>
                      <a:gd name="connsiteX9" fmla="*/ 16224 w 254999"/>
                      <a:gd name="connsiteY9" fmla="*/ 120873 h 346485"/>
                      <a:gd name="connsiteX10" fmla="*/ 5303 w 254999"/>
                      <a:gd name="connsiteY10" fmla="*/ 49392 h 346485"/>
                      <a:gd name="connsiteX11" fmla="*/ 66360 w 254999"/>
                      <a:gd name="connsiteY11" fmla="*/ 745 h 346485"/>
                      <a:gd name="connsiteX12" fmla="*/ 71075 w 254999"/>
                      <a:gd name="connsiteY12" fmla="*/ 0 h 346485"/>
                      <a:gd name="connsiteX13" fmla="*/ 84478 w 254999"/>
                      <a:gd name="connsiteY13" fmla="*/ 12162 h 346485"/>
                      <a:gd name="connsiteX14" fmla="*/ 74550 w 254999"/>
                      <a:gd name="connsiteY14" fmla="*/ 28791 h 346485"/>
                      <a:gd name="connsiteX15" fmla="*/ 31116 w 254999"/>
                      <a:gd name="connsiteY15" fmla="*/ 64284 h 346485"/>
                      <a:gd name="connsiteX16" fmla="*/ 41788 w 254999"/>
                      <a:gd name="connsiteY16" fmla="*/ 105236 h 346485"/>
                      <a:gd name="connsiteX17" fmla="*/ 86216 w 254999"/>
                      <a:gd name="connsiteY17" fmla="*/ 117150 h 346485"/>
                      <a:gd name="connsiteX18" fmla="*/ 90931 w 254999"/>
                      <a:gd name="connsiteY18" fmla="*/ 117398 h 346485"/>
                      <a:gd name="connsiteX19" fmla="*/ 116248 w 254999"/>
                      <a:gd name="connsiteY19" fmla="*/ 118143 h 346485"/>
                      <a:gd name="connsiteX20" fmla="*/ 151492 w 254999"/>
                      <a:gd name="connsiteY20" fmla="*/ 116157 h 346485"/>
                      <a:gd name="connsiteX21" fmla="*/ 180531 w 254999"/>
                      <a:gd name="connsiteY21" fmla="*/ 109952 h 346485"/>
                      <a:gd name="connsiteX22" fmla="*/ 188225 w 254999"/>
                      <a:gd name="connsiteY22" fmla="*/ 105484 h 346485"/>
                      <a:gd name="connsiteX23" fmla="*/ 185743 w 254999"/>
                      <a:gd name="connsiteY23" fmla="*/ 90841 h 346485"/>
                      <a:gd name="connsiteX24" fmla="*/ 199643 w 254999"/>
                      <a:gd name="connsiteY24" fmla="*/ 81161 h 346485"/>
                      <a:gd name="connsiteX25" fmla="*/ 209571 w 254999"/>
                      <a:gd name="connsiteY25" fmla="*/ 85380 h 346485"/>
                      <a:gd name="connsiteX26" fmla="*/ 217513 w 254999"/>
                      <a:gd name="connsiteY26" fmla="*/ 105981 h 346485"/>
                      <a:gd name="connsiteX27" fmla="*/ 205599 w 254999"/>
                      <a:gd name="connsiteY27" fmla="*/ 129063 h 346485"/>
                      <a:gd name="connsiteX28" fmla="*/ 162165 w 254999"/>
                      <a:gd name="connsiteY28" fmla="*/ 143955 h 346485"/>
                      <a:gd name="connsiteX29" fmla="*/ 114510 w 254999"/>
                      <a:gd name="connsiteY29" fmla="*/ 147430 h 346485"/>
                      <a:gd name="connsiteX30" fmla="*/ 114510 w 254999"/>
                      <a:gd name="connsiteY30" fmla="*/ 147430 h 346485"/>
                      <a:gd name="connsiteX31" fmla="*/ 85223 w 254999"/>
                      <a:gd name="connsiteY31" fmla="*/ 146685 h 346485"/>
                      <a:gd name="connsiteX32" fmla="*/ 65367 w 254999"/>
                      <a:gd name="connsiteY32" fmla="*/ 144948 h 346485"/>
                      <a:gd name="connsiteX33" fmla="*/ 60403 w 254999"/>
                      <a:gd name="connsiteY33" fmla="*/ 147678 h 346485"/>
                      <a:gd name="connsiteX34" fmla="*/ 33598 w 254999"/>
                      <a:gd name="connsiteY34" fmla="*/ 192106 h 346485"/>
                      <a:gd name="connsiteX35" fmla="*/ 122453 w 254999"/>
                      <a:gd name="connsiteY35" fmla="*/ 235044 h 346485"/>
                      <a:gd name="connsiteX36" fmla="*/ 167129 w 254999"/>
                      <a:gd name="connsiteY36" fmla="*/ 237526 h 346485"/>
                      <a:gd name="connsiteX37" fmla="*/ 179787 w 254999"/>
                      <a:gd name="connsiteY37" fmla="*/ 238023 h 346485"/>
                      <a:gd name="connsiteX38" fmla="*/ 197161 w 254999"/>
                      <a:gd name="connsiteY38" fmla="*/ 235789 h 346485"/>
                      <a:gd name="connsiteX39" fmla="*/ 212301 w 254999"/>
                      <a:gd name="connsiteY39" fmla="*/ 221890 h 346485"/>
                      <a:gd name="connsiteX40" fmla="*/ 211060 w 254999"/>
                      <a:gd name="connsiteY40" fmla="*/ 202282 h 346485"/>
                      <a:gd name="connsiteX41" fmla="*/ 210811 w 254999"/>
                      <a:gd name="connsiteY41" fmla="*/ 188135 h 346485"/>
                      <a:gd name="connsiteX42" fmla="*/ 224214 w 254999"/>
                      <a:gd name="connsiteY42" fmla="*/ 180440 h 346485"/>
                      <a:gd name="connsiteX43" fmla="*/ 236376 w 254999"/>
                      <a:gd name="connsiteY43" fmla="*/ 187638 h 346485"/>
                      <a:gd name="connsiteX44" fmla="*/ 240099 w 254999"/>
                      <a:gd name="connsiteY44" fmla="*/ 231818 h 346485"/>
                      <a:gd name="connsiteX45" fmla="*/ 205103 w 254999"/>
                      <a:gd name="connsiteY45" fmla="*/ 264084 h 346485"/>
                      <a:gd name="connsiteX46" fmla="*/ 180283 w 254999"/>
                      <a:gd name="connsiteY46" fmla="*/ 267310 h 346485"/>
                      <a:gd name="connsiteX47" fmla="*/ 164150 w 254999"/>
                      <a:gd name="connsiteY47" fmla="*/ 266814 h 346485"/>
                      <a:gd name="connsiteX48" fmla="*/ 147273 w 254999"/>
                      <a:gd name="connsiteY48" fmla="*/ 265821 h 346485"/>
                      <a:gd name="connsiteX49" fmla="*/ 116248 w 254999"/>
                      <a:gd name="connsiteY49" fmla="*/ 264084 h 346485"/>
                      <a:gd name="connsiteX50" fmla="*/ 80259 w 254999"/>
                      <a:gd name="connsiteY50" fmla="*/ 260609 h 346485"/>
                      <a:gd name="connsiteX51" fmla="*/ 79018 w 254999"/>
                      <a:gd name="connsiteY51" fmla="*/ 261353 h 346485"/>
                      <a:gd name="connsiteX52" fmla="*/ 75047 w 254999"/>
                      <a:gd name="connsiteY52" fmla="*/ 271530 h 346485"/>
                      <a:gd name="connsiteX53" fmla="*/ 84478 w 254999"/>
                      <a:gd name="connsiteY53" fmla="*/ 286173 h 346485"/>
                      <a:gd name="connsiteX54" fmla="*/ 124935 w 254999"/>
                      <a:gd name="connsiteY54" fmla="*/ 304292 h 346485"/>
                      <a:gd name="connsiteX55" fmla="*/ 126672 w 254999"/>
                      <a:gd name="connsiteY55" fmla="*/ 304788 h 346485"/>
                      <a:gd name="connsiteX56" fmla="*/ 175319 w 254999"/>
                      <a:gd name="connsiteY56" fmla="*/ 315461 h 346485"/>
                      <a:gd name="connsiteX57" fmla="*/ 199643 w 254999"/>
                      <a:gd name="connsiteY57" fmla="*/ 317198 h 346485"/>
                      <a:gd name="connsiteX58" fmla="*/ 200139 w 254999"/>
                      <a:gd name="connsiteY58" fmla="*/ 317198 h 346485"/>
                      <a:gd name="connsiteX59" fmla="*/ 217513 w 254999"/>
                      <a:gd name="connsiteY59" fmla="*/ 313227 h 346485"/>
                      <a:gd name="connsiteX60" fmla="*/ 224214 w 254999"/>
                      <a:gd name="connsiteY60" fmla="*/ 288159 h 346485"/>
                      <a:gd name="connsiteX61" fmla="*/ 224959 w 254999"/>
                      <a:gd name="connsiteY61" fmla="*/ 277735 h 346485"/>
                      <a:gd name="connsiteX62" fmla="*/ 234390 w 254999"/>
                      <a:gd name="connsiteY62" fmla="*/ 269792 h 346485"/>
                      <a:gd name="connsiteX63" fmla="*/ 238113 w 254999"/>
                      <a:gd name="connsiteY63" fmla="*/ 269296 h 346485"/>
                      <a:gd name="connsiteX64" fmla="*/ 252012 w 254999"/>
                      <a:gd name="connsiteY64" fmla="*/ 279720 h 346485"/>
                      <a:gd name="connsiteX65" fmla="*/ 230916 w 254999"/>
                      <a:gd name="connsiteY65" fmla="*/ 339288 h 346485"/>
                      <a:gd name="connsiteX66" fmla="*/ 198153 w 254999"/>
                      <a:gd name="connsiteY66" fmla="*/ 346485 h 34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w="2479" cap="flat">
                    <a:noFill/>
                    <a:prstDash val="solid"/>
                    <a:miter/>
                  </a:ln>
                </p:spPr>
                <p:txBody>
                  <a:bodyPr rtlCol="0" anchor="ctr"/>
                  <a:lstStyle/>
                  <a:p>
                    <a:endParaRPr lang="en-US"/>
                  </a:p>
                </p:txBody>
              </p:sp>
              <p:sp>
                <p:nvSpPr>
                  <p:cNvPr id="96" name="Freeform: Shape 95"/>
                  <p:cNvSpPr/>
                  <p:nvPr/>
                </p:nvSpPr>
                <p:spPr>
                  <a:xfrm>
                    <a:off x="8729416" y="3946108"/>
                    <a:ext cx="93804" cy="79822"/>
                  </a:xfrm>
                  <a:custGeom>
                    <a:avLst/>
                    <a:gdLst>
                      <a:gd name="connsiteX0" fmla="*/ 4964 w 93804"/>
                      <a:gd name="connsiteY0" fmla="*/ 17760 h 79822"/>
                      <a:gd name="connsiteX1" fmla="*/ 75701 w 93804"/>
                      <a:gd name="connsiteY1" fmla="*/ 75094 h 79822"/>
                      <a:gd name="connsiteX2" fmla="*/ 88855 w 93804"/>
                      <a:gd name="connsiteY2" fmla="*/ 78569 h 79822"/>
                      <a:gd name="connsiteX3" fmla="*/ 92330 w 93804"/>
                      <a:gd name="connsiteY3" fmla="*/ 65414 h 79822"/>
                      <a:gd name="connsiteX4" fmla="*/ 14396 w 93804"/>
                      <a:gd name="connsiteY4" fmla="*/ 1131 h 79822"/>
                      <a:gd name="connsiteX5" fmla="*/ 1241 w 93804"/>
                      <a:gd name="connsiteY5" fmla="*/ 4854 h 79822"/>
                      <a:gd name="connsiteX6" fmla="*/ 4964 w 93804"/>
                      <a:gd name="connsiteY6" fmla="*/ 17760 h 79822"/>
                      <a:gd name="connsiteX7" fmla="*/ 4964 w 93804"/>
                      <a:gd name="connsiteY7" fmla="*/ 17760 h 7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lnTo>
                          <a:pt x="4964" y="17760"/>
                        </a:lnTo>
                        <a:close/>
                      </a:path>
                    </a:pathLst>
                  </a:custGeom>
                  <a:solidFill>
                    <a:srgbClr val="201D29"/>
                  </a:solidFill>
                  <a:ln w="2479" cap="flat">
                    <a:noFill/>
                    <a:prstDash val="solid"/>
                    <a:miter/>
                  </a:ln>
                </p:spPr>
                <p:txBody>
                  <a:bodyPr rtlCol="0" anchor="ctr"/>
                  <a:lstStyle/>
                  <a:p>
                    <a:endParaRPr lang="en-US"/>
                  </a:p>
                </p:txBody>
              </p:sp>
            </p:grpSp>
            <p:sp>
              <p:nvSpPr>
                <p:cNvPr id="87" name="Freeform: Shape 86"/>
                <p:cNvSpPr/>
                <p:nvPr/>
              </p:nvSpPr>
              <p:spPr>
                <a:xfrm>
                  <a:off x="8781534" y="3756360"/>
                  <a:ext cx="1571931" cy="968981"/>
                </a:xfrm>
                <a:custGeom>
                  <a:avLst/>
                  <a:gdLst>
                    <a:gd name="connsiteX0" fmla="*/ 1548516 w 1571931"/>
                    <a:gd name="connsiteY0" fmla="*/ 394898 h 968981"/>
                    <a:gd name="connsiteX1" fmla="*/ 813847 w 1571931"/>
                    <a:gd name="connsiteY1" fmla="*/ 299838 h 968981"/>
                    <a:gd name="connsiteX2" fmla="*/ 159099 w 1571931"/>
                    <a:gd name="connsiteY2" fmla="*/ 3737 h 968981"/>
                    <a:gd name="connsiteX3" fmla="*/ 19363 w 1571931"/>
                    <a:gd name="connsiteY3" fmla="*/ 340046 h 968981"/>
                    <a:gd name="connsiteX4" fmla="*/ 1386194 w 1571931"/>
                    <a:gd name="connsiteY4" fmla="*/ 968982 h 968981"/>
                    <a:gd name="connsiteX5" fmla="*/ 1548516 w 1571931"/>
                    <a:gd name="connsiteY5" fmla="*/ 394898 h 9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w="2479" cap="flat">
                  <a:noFill/>
                  <a:prstDash val="solid"/>
                  <a:miter/>
                </a:ln>
              </p:spPr>
              <p:txBody>
                <a:bodyPr rtlCol="0" anchor="ctr"/>
                <a:lstStyle/>
                <a:p>
                  <a:endParaRPr lang="en-US"/>
                </a:p>
              </p:txBody>
            </p:sp>
            <p:sp>
              <p:nvSpPr>
                <p:cNvPr id="88" name="Freeform: Shape 87"/>
                <p:cNvSpPr/>
                <p:nvPr/>
              </p:nvSpPr>
              <p:spPr>
                <a:xfrm>
                  <a:off x="8773843" y="3741298"/>
                  <a:ext cx="1655918" cy="421325"/>
                </a:xfrm>
                <a:custGeom>
                  <a:avLst/>
                  <a:gdLst>
                    <a:gd name="connsiteX0" fmla="*/ 1639603 w 1655918"/>
                    <a:gd name="connsiteY0" fmla="*/ 279904 h 421325"/>
                    <a:gd name="connsiteX1" fmla="*/ 1472317 w 1655918"/>
                    <a:gd name="connsiteY1" fmla="*/ 386877 h 421325"/>
                    <a:gd name="connsiteX2" fmla="*/ 1467849 w 1655918"/>
                    <a:gd name="connsiteY2" fmla="*/ 386133 h 421325"/>
                    <a:gd name="connsiteX3" fmla="*/ 930747 w 1655918"/>
                    <a:gd name="connsiteY3" fmla="*/ 324331 h 421325"/>
                    <a:gd name="connsiteX4" fmla="*/ 417968 w 1655918"/>
                    <a:gd name="connsiteY4" fmla="*/ 152578 h 421325"/>
                    <a:gd name="connsiteX5" fmla="*/ 149665 w 1655918"/>
                    <a:gd name="connsiteY5" fmla="*/ 10360 h 421325"/>
                    <a:gd name="connsiteX6" fmla="*/ 148424 w 1655918"/>
                    <a:gd name="connsiteY6" fmla="*/ 9615 h 421325"/>
                    <a:gd name="connsiteX7" fmla="*/ 122860 w 1655918"/>
                    <a:gd name="connsiteY7" fmla="*/ 4900 h 421325"/>
                    <a:gd name="connsiteX8" fmla="*/ 1 w 1655918"/>
                    <a:gd name="connsiteY8" fmla="*/ 304227 h 421325"/>
                    <a:gd name="connsiteX9" fmla="*/ 32267 w 1655918"/>
                    <a:gd name="connsiteY9" fmla="*/ 304227 h 421325"/>
                    <a:gd name="connsiteX10" fmla="*/ 135022 w 1655918"/>
                    <a:gd name="connsiteY10" fmla="*/ 39151 h 421325"/>
                    <a:gd name="connsiteX11" fmla="*/ 627944 w 1655918"/>
                    <a:gd name="connsiteY11" fmla="*/ 271465 h 421325"/>
                    <a:gd name="connsiteX12" fmla="*/ 1160331 w 1655918"/>
                    <a:gd name="connsiteY12" fmla="*/ 397302 h 421325"/>
                    <a:gd name="connsiteX13" fmla="*/ 1463630 w 1655918"/>
                    <a:gd name="connsiteY13" fmla="*/ 418399 h 421325"/>
                    <a:gd name="connsiteX14" fmla="*/ 1480259 w 1655918"/>
                    <a:gd name="connsiteY14" fmla="*/ 419143 h 421325"/>
                    <a:gd name="connsiteX15" fmla="*/ 1646304 w 1655918"/>
                    <a:gd name="connsiteY15" fmla="*/ 317630 h 421325"/>
                    <a:gd name="connsiteX16" fmla="*/ 1639603 w 1655918"/>
                    <a:gd name="connsiteY16" fmla="*/ 279904 h 42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w="2479" cap="flat">
                  <a:noFill/>
                  <a:prstDash val="solid"/>
                  <a:miter/>
                </a:ln>
              </p:spPr>
              <p:txBody>
                <a:bodyPr rtlCol="0" anchor="ctr"/>
                <a:lstStyle/>
                <a:p>
                  <a:endParaRPr lang="en-US"/>
                </a:p>
              </p:txBody>
            </p:sp>
            <p:sp>
              <p:nvSpPr>
                <p:cNvPr id="89" name="Freeform: Shape 88"/>
                <p:cNvSpPr/>
                <p:nvPr/>
              </p:nvSpPr>
              <p:spPr>
                <a:xfrm>
                  <a:off x="8851990" y="4119473"/>
                  <a:ext cx="1238073" cy="1694220"/>
                </a:xfrm>
                <a:custGeom>
                  <a:avLst/>
                  <a:gdLst>
                    <a:gd name="connsiteX0" fmla="*/ 1174513 w 1238073"/>
                    <a:gd name="connsiteY0" fmla="*/ 1088367 h 1694220"/>
                    <a:gd name="connsiteX1" fmla="*/ 1133312 w 1238073"/>
                    <a:gd name="connsiteY1" fmla="*/ 1587991 h 1694220"/>
                    <a:gd name="connsiteX2" fmla="*/ 1123136 w 1238073"/>
                    <a:gd name="connsiteY2" fmla="*/ 1694220 h 1694220"/>
                    <a:gd name="connsiteX3" fmla="*/ 1155402 w 1238073"/>
                    <a:gd name="connsiteY3" fmla="*/ 1694220 h 1694220"/>
                    <a:gd name="connsiteX4" fmla="*/ 1184689 w 1238073"/>
                    <a:gd name="connsiteY4" fmla="*/ 1369080 h 1694220"/>
                    <a:gd name="connsiteX5" fmla="*/ 1221422 w 1238073"/>
                    <a:gd name="connsiteY5" fmla="*/ 869207 h 1694220"/>
                    <a:gd name="connsiteX6" fmla="*/ 1237307 w 1238073"/>
                    <a:gd name="connsiteY6" fmla="*/ 596189 h 1694220"/>
                    <a:gd name="connsiteX7" fmla="*/ 1237555 w 1238073"/>
                    <a:gd name="connsiteY7" fmla="*/ 593459 h 1694220"/>
                    <a:gd name="connsiteX8" fmla="*/ 1238052 w 1238073"/>
                    <a:gd name="connsiteY8" fmla="*/ 585516 h 1694220"/>
                    <a:gd name="connsiteX9" fmla="*/ 1210750 w 1238073"/>
                    <a:gd name="connsiteY9" fmla="*/ 574347 h 1694220"/>
                    <a:gd name="connsiteX10" fmla="*/ 734208 w 1238073"/>
                    <a:gd name="connsiteY10" fmla="*/ 403835 h 1694220"/>
                    <a:gd name="connsiteX11" fmla="*/ 270325 w 1238073"/>
                    <a:gd name="connsiteY11" fmla="*/ 164819 h 1694220"/>
                    <a:gd name="connsiteX12" fmla="*/ 23367 w 1238073"/>
                    <a:gd name="connsiteY12" fmla="*/ 2994 h 1694220"/>
                    <a:gd name="connsiteX13" fmla="*/ 6986 w 1238073"/>
                    <a:gd name="connsiteY13" fmla="*/ 30792 h 1694220"/>
                    <a:gd name="connsiteX14" fmla="*/ 455481 w 1238073"/>
                    <a:gd name="connsiteY14" fmla="*/ 306044 h 1694220"/>
                    <a:gd name="connsiteX15" fmla="*/ 934505 w 1238073"/>
                    <a:gd name="connsiteY15" fmla="*/ 518254 h 1694220"/>
                    <a:gd name="connsiteX16" fmla="*/ 1204545 w 1238073"/>
                    <a:gd name="connsiteY16" fmla="*/ 606117 h 1694220"/>
                    <a:gd name="connsiteX17" fmla="*/ 1174513 w 1238073"/>
                    <a:gd name="connsiteY17" fmla="*/ 1088367 h 169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w="2479" cap="flat">
                  <a:noFill/>
                  <a:prstDash val="solid"/>
                  <a:miter/>
                </a:ln>
              </p:spPr>
              <p:txBody>
                <a:bodyPr rtlCol="0" anchor="ctr"/>
                <a:lstStyle/>
                <a:p>
                  <a:endParaRPr lang="en-US"/>
                </a:p>
              </p:txBody>
            </p:sp>
          </p:grpSp>
          <p:grpSp>
            <p:nvGrpSpPr>
              <p:cNvPr id="30" name="Graphic 4"/>
              <p:cNvGrpSpPr/>
              <p:nvPr/>
            </p:nvGrpSpPr>
            <p:grpSpPr>
              <a:xfrm>
                <a:off x="9635854" y="2992117"/>
                <a:ext cx="2029993" cy="751396"/>
                <a:chOff x="9635854" y="2992117"/>
                <a:chExt cx="2029993" cy="751396"/>
              </a:xfrm>
            </p:grpSpPr>
            <p:grpSp>
              <p:nvGrpSpPr>
                <p:cNvPr id="80" name="Graphic 4"/>
                <p:cNvGrpSpPr/>
                <p:nvPr/>
              </p:nvGrpSpPr>
              <p:grpSpPr>
                <a:xfrm>
                  <a:off x="9635854" y="3377070"/>
                  <a:ext cx="399749" cy="366442"/>
                  <a:chOff x="9635854" y="3377070"/>
                  <a:chExt cx="399749" cy="366442"/>
                </a:xfrm>
              </p:grpSpPr>
              <p:sp>
                <p:nvSpPr>
                  <p:cNvPr id="84" name="Freeform: Shape 83"/>
                  <p:cNvSpPr/>
                  <p:nvPr/>
                </p:nvSpPr>
                <p:spPr>
                  <a:xfrm>
                    <a:off x="9635854" y="3377070"/>
                    <a:ext cx="399749" cy="366442"/>
                  </a:xfrm>
                  <a:custGeom>
                    <a:avLst/>
                    <a:gdLst>
                      <a:gd name="connsiteX0" fmla="*/ 365333 w 399749"/>
                      <a:gd name="connsiteY0" fmla="*/ 350512 h 366442"/>
                      <a:gd name="connsiteX1" fmla="*/ 2963 w 399749"/>
                      <a:gd name="connsiteY1" fmla="*/ 143514 h 366442"/>
                      <a:gd name="connsiteX2" fmla="*/ 115893 w 399749"/>
                      <a:gd name="connsiteY2" fmla="*/ 8990 h 366442"/>
                      <a:gd name="connsiteX3" fmla="*/ 397103 w 399749"/>
                      <a:gd name="connsiteY3" fmla="*/ 179255 h 366442"/>
                      <a:gd name="connsiteX4" fmla="*/ 365333 w 399749"/>
                      <a:gd name="connsiteY4" fmla="*/ 350512 h 366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w="2479" cap="flat">
                    <a:noFill/>
                    <a:prstDash val="solid"/>
                    <a:miter/>
                  </a:ln>
                </p:spPr>
                <p:txBody>
                  <a:bodyPr rtlCol="0" anchor="ctr"/>
                  <a:lstStyle/>
                  <a:p>
                    <a:endParaRPr lang="en-US"/>
                  </a:p>
                </p:txBody>
              </p:sp>
              <p:sp>
                <p:nvSpPr>
                  <p:cNvPr id="85" name="Freeform: Shape 84"/>
                  <p:cNvSpPr/>
                  <p:nvPr/>
                </p:nvSpPr>
                <p:spPr>
                  <a:xfrm>
                    <a:off x="9778223" y="3392514"/>
                    <a:ext cx="187852" cy="253914"/>
                  </a:xfrm>
                  <a:custGeom>
                    <a:avLst/>
                    <a:gdLst>
                      <a:gd name="connsiteX0" fmla="*/ 148504 w 187852"/>
                      <a:gd name="connsiteY0" fmla="*/ 217422 h 253914"/>
                      <a:gd name="connsiteX1" fmla="*/ 95886 w 187852"/>
                      <a:gd name="connsiteY1" fmla="*/ 253163 h 253914"/>
                      <a:gd name="connsiteX2" fmla="*/ 55678 w 187852"/>
                      <a:gd name="connsiteY2" fmla="*/ 151153 h 253914"/>
                      <a:gd name="connsiteX3" fmla="*/ 4053 w 187852"/>
                      <a:gd name="connsiteY3" fmla="*/ 114420 h 253914"/>
                      <a:gd name="connsiteX4" fmla="*/ 131875 w 187852"/>
                      <a:gd name="connsiteY4" fmla="*/ 73467 h 253914"/>
                      <a:gd name="connsiteX5" fmla="*/ 125918 w 187852"/>
                      <a:gd name="connsiteY5" fmla="*/ 0 h 253914"/>
                      <a:gd name="connsiteX6" fmla="*/ 185486 w 187852"/>
                      <a:gd name="connsiteY6" fmla="*/ 32762 h 253914"/>
                      <a:gd name="connsiteX7" fmla="*/ 148504 w 187852"/>
                      <a:gd name="connsiteY7" fmla="*/ 217422 h 2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w="2479" cap="flat">
                    <a:noFill/>
                    <a:prstDash val="solid"/>
                    <a:miter/>
                  </a:ln>
                </p:spPr>
                <p:txBody>
                  <a:bodyPr rtlCol="0" anchor="ctr"/>
                  <a:lstStyle/>
                  <a:p>
                    <a:endParaRPr lang="en-US"/>
                  </a:p>
                </p:txBody>
              </p:sp>
            </p:grpSp>
            <p:grpSp>
              <p:nvGrpSpPr>
                <p:cNvPr id="81" name="Graphic 4"/>
                <p:cNvGrpSpPr/>
                <p:nvPr/>
              </p:nvGrpSpPr>
              <p:grpSpPr>
                <a:xfrm>
                  <a:off x="11305110" y="2992117"/>
                  <a:ext cx="360737" cy="419012"/>
                  <a:chOff x="11305110" y="2992117"/>
                  <a:chExt cx="360737" cy="419012"/>
                </a:xfrm>
              </p:grpSpPr>
              <p:sp>
                <p:nvSpPr>
                  <p:cNvPr id="82" name="Freeform: Shape 81"/>
                  <p:cNvSpPr/>
                  <p:nvPr/>
                </p:nvSpPr>
                <p:spPr>
                  <a:xfrm>
                    <a:off x="11305110" y="2992117"/>
                    <a:ext cx="360737" cy="419012"/>
                  </a:xfrm>
                  <a:custGeom>
                    <a:avLst/>
                    <a:gdLst>
                      <a:gd name="connsiteX0" fmla="*/ 117263 w 360737"/>
                      <a:gd name="connsiteY0" fmla="*/ 419012 h 419012"/>
                      <a:gd name="connsiteX1" fmla="*/ 357519 w 360737"/>
                      <a:gd name="connsiteY1" fmla="*/ 77738 h 419012"/>
                      <a:gd name="connsiteX2" fmla="*/ 198176 w 360737"/>
                      <a:gd name="connsiteY2" fmla="*/ 3775 h 419012"/>
                      <a:gd name="connsiteX3" fmla="*/ 15750 w 360737"/>
                      <a:gd name="connsiteY3" fmla="*/ 277290 h 419012"/>
                      <a:gd name="connsiteX4" fmla="*/ 117263 w 360737"/>
                      <a:gd name="connsiteY4" fmla="*/ 419012 h 419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w="2479" cap="flat">
                    <a:noFill/>
                    <a:prstDash val="solid"/>
                    <a:miter/>
                  </a:ln>
                </p:spPr>
                <p:txBody>
                  <a:bodyPr rtlCol="0" anchor="ctr"/>
                  <a:lstStyle/>
                  <a:p>
                    <a:endParaRPr lang="en-US"/>
                  </a:p>
                </p:txBody>
              </p:sp>
              <p:sp>
                <p:nvSpPr>
                  <p:cNvPr id="83" name="Freeform: Shape 82"/>
                  <p:cNvSpPr/>
                  <p:nvPr/>
                </p:nvSpPr>
                <p:spPr>
                  <a:xfrm>
                    <a:off x="11327809" y="3066877"/>
                    <a:ext cx="207440" cy="223465"/>
                  </a:xfrm>
                  <a:custGeom>
                    <a:avLst/>
                    <a:gdLst>
                      <a:gd name="connsiteX0" fmla="*/ 112186 w 207440"/>
                      <a:gd name="connsiteY0" fmla="*/ 206253 h 223465"/>
                      <a:gd name="connsiteX1" fmla="*/ 175229 w 207440"/>
                      <a:gd name="connsiteY1" fmla="*/ 216429 h 223465"/>
                      <a:gd name="connsiteX2" fmla="*/ 168279 w 207440"/>
                      <a:gd name="connsiteY2" fmla="*/ 106974 h 223465"/>
                      <a:gd name="connsiteX3" fmla="*/ 199304 w 207440"/>
                      <a:gd name="connsiteY3" fmla="*/ 51874 h 223465"/>
                      <a:gd name="connsiteX4" fmla="*/ 66021 w 207440"/>
                      <a:gd name="connsiteY4" fmla="*/ 68999 h 223465"/>
                      <a:gd name="connsiteX5" fmla="*/ 40208 w 207440"/>
                      <a:gd name="connsiteY5" fmla="*/ 0 h 223465"/>
                      <a:gd name="connsiteX6" fmla="*/ 0 w 207440"/>
                      <a:gd name="connsiteY6" fmla="*/ 54852 h 223465"/>
                      <a:gd name="connsiteX7" fmla="*/ 112186 w 207440"/>
                      <a:gd name="connsiteY7" fmla="*/ 206253 h 22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w="2479" cap="flat">
                    <a:noFill/>
                    <a:prstDash val="solid"/>
                    <a:miter/>
                  </a:ln>
                </p:spPr>
                <p:txBody>
                  <a:bodyPr rtlCol="0" anchor="ctr"/>
                  <a:lstStyle/>
                  <a:p>
                    <a:endParaRPr lang="en-US"/>
                  </a:p>
                </p:txBody>
              </p:sp>
            </p:grpSp>
          </p:grpSp>
          <p:sp>
            <p:nvSpPr>
              <p:cNvPr id="31" name="Freeform: Shape 30"/>
              <p:cNvSpPr/>
              <p:nvPr/>
            </p:nvSpPr>
            <p:spPr>
              <a:xfrm>
                <a:off x="9739193" y="2163838"/>
                <a:ext cx="1717291" cy="1797609"/>
              </a:xfrm>
              <a:custGeom>
                <a:avLst/>
                <a:gdLst>
                  <a:gd name="connsiteX0" fmla="*/ 1710234 w 1717291"/>
                  <a:gd name="connsiteY0" fmla="*/ 731782 h 1797609"/>
                  <a:gd name="connsiteX1" fmla="*/ 1676479 w 1717291"/>
                  <a:gd name="connsiteY1" fmla="*/ 1213039 h 1797609"/>
                  <a:gd name="connsiteX2" fmla="*/ 1494549 w 1717291"/>
                  <a:gd name="connsiteY2" fmla="*/ 1525025 h 1797609"/>
                  <a:gd name="connsiteX3" fmla="*/ 1074349 w 1717291"/>
                  <a:gd name="connsiteY3" fmla="*/ 1790101 h 1797609"/>
                  <a:gd name="connsiteX4" fmla="*/ 610465 w 1717291"/>
                  <a:gd name="connsiteY4" fmla="*/ 1756843 h 1797609"/>
                  <a:gd name="connsiteX5" fmla="*/ 278623 w 1717291"/>
                  <a:gd name="connsiteY5" fmla="*/ 1539917 h 1797609"/>
                  <a:gd name="connsiteX6" fmla="*/ 49536 w 1717291"/>
                  <a:gd name="connsiteY6" fmla="*/ 1101350 h 1797609"/>
                  <a:gd name="connsiteX7" fmla="*/ 42338 w 1717291"/>
                  <a:gd name="connsiteY7" fmla="*/ 541661 h 1797609"/>
                  <a:gd name="connsiteX8" fmla="*/ 681946 w 1717291"/>
                  <a:gd name="connsiteY8" fmla="*/ 22429 h 1797609"/>
                  <a:gd name="connsiteX9" fmla="*/ 1448880 w 1717291"/>
                  <a:gd name="connsiteY9" fmla="*/ 194431 h 1797609"/>
                  <a:gd name="connsiteX10" fmla="*/ 1710234 w 1717291"/>
                  <a:gd name="connsiteY10" fmla="*/ 731782 h 17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w="2479" cap="flat">
                <a:noFill/>
                <a:prstDash val="solid"/>
                <a:miter/>
              </a:ln>
            </p:spPr>
            <p:txBody>
              <a:bodyPr rtlCol="0" anchor="ctr"/>
              <a:lstStyle/>
              <a:p>
                <a:endParaRPr lang="en-US"/>
              </a:p>
            </p:txBody>
          </p:sp>
          <p:grpSp>
            <p:nvGrpSpPr>
              <p:cNvPr id="32" name="Graphic 4"/>
              <p:cNvGrpSpPr/>
              <p:nvPr/>
            </p:nvGrpSpPr>
            <p:grpSpPr>
              <a:xfrm>
                <a:off x="9879743" y="2828220"/>
                <a:ext cx="1476782" cy="856672"/>
                <a:chOff x="9879743" y="2828220"/>
                <a:chExt cx="1476782" cy="856672"/>
              </a:xfrm>
            </p:grpSpPr>
            <p:grpSp>
              <p:nvGrpSpPr>
                <p:cNvPr id="59" name="Graphic 4"/>
                <p:cNvGrpSpPr/>
                <p:nvPr/>
              </p:nvGrpSpPr>
              <p:grpSpPr>
                <a:xfrm>
                  <a:off x="9879743" y="2828220"/>
                  <a:ext cx="1476782" cy="697584"/>
                  <a:chOff x="9879743" y="2828220"/>
                  <a:chExt cx="1476782" cy="697584"/>
                </a:xfrm>
                <a:solidFill>
                  <a:srgbClr val="201D29"/>
                </a:solidFill>
              </p:grpSpPr>
              <p:pic>
                <p:nvPicPr>
                  <p:cNvPr id="74" name="Picture 73"/>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5" name="Graphic 4"/>
                  <p:cNvGrpSpPr/>
                  <p:nvPr/>
                </p:nvGrpSpPr>
                <p:grpSpPr>
                  <a:xfrm>
                    <a:off x="10121718" y="2828220"/>
                    <a:ext cx="898324" cy="433217"/>
                    <a:chOff x="10121718" y="2828220"/>
                    <a:chExt cx="898324" cy="433217"/>
                  </a:xfrm>
                  <a:solidFill>
                    <a:srgbClr val="201D29"/>
                  </a:solidFill>
                </p:grpSpPr>
                <p:sp>
                  <p:nvSpPr>
                    <p:cNvPr id="76" name="Freeform: Shape 75"/>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rtlCol="0" anchor="ctr"/>
                    <a:lstStyle/>
                    <a:p>
                      <a:endParaRPr lang="en-US"/>
                    </a:p>
                  </p:txBody>
                </p:sp>
                <p:sp>
                  <p:nvSpPr>
                    <p:cNvPr id="77" name="Freeform: Shape 76"/>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rtlCol="0" anchor="ctr"/>
                    <a:lstStyle/>
                    <a:p>
                      <a:endParaRPr lang="en-US"/>
                    </a:p>
                  </p:txBody>
                </p:sp>
                <p:sp>
                  <p:nvSpPr>
                    <p:cNvPr id="78" name="Freeform: Shape 77"/>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rtlCol="0" anchor="ctr"/>
                    <a:lstStyle/>
                    <a:p>
                      <a:endParaRPr lang="en-US"/>
                    </a:p>
                  </p:txBody>
                </p:sp>
                <p:sp>
                  <p:nvSpPr>
                    <p:cNvPr id="79" name="Freeform: Shape 78"/>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rtlCol="0" anchor="ctr"/>
                    <a:lstStyle/>
                    <a:p>
                      <a:endParaRPr lang="en-US"/>
                    </a:p>
                  </p:txBody>
                </p:sp>
              </p:grpSp>
            </p:grpSp>
            <p:grpSp>
              <p:nvGrpSpPr>
                <p:cNvPr id="60" name="Graphic 4"/>
                <p:cNvGrpSpPr/>
                <p:nvPr/>
              </p:nvGrpSpPr>
              <p:grpSpPr>
                <a:xfrm>
                  <a:off x="10005654" y="3276357"/>
                  <a:ext cx="408535" cy="408535"/>
                  <a:chOff x="10005654" y="3276357"/>
                  <a:chExt cx="408535" cy="408535"/>
                </a:xfrm>
              </p:grpSpPr>
              <p:sp>
                <p:nvSpPr>
                  <p:cNvPr id="70" name="Freeform: Shape 69"/>
                  <p:cNvSpPr/>
                  <p:nvPr/>
                </p:nvSpPr>
                <p:spPr>
                  <a:xfrm>
                    <a:off x="10005654" y="3276357"/>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w="2479" cap="flat">
                    <a:noFill/>
                    <a:prstDash val="solid"/>
                    <a:miter/>
                  </a:ln>
                </p:spPr>
                <p:txBody>
                  <a:bodyPr rtlCol="0" anchor="ctr"/>
                  <a:lstStyle/>
                  <a:p>
                    <a:endParaRPr lang="en-US"/>
                  </a:p>
                </p:txBody>
              </p:sp>
              <p:grpSp>
                <p:nvGrpSpPr>
                  <p:cNvPr id="71" name="Graphic 4"/>
                  <p:cNvGrpSpPr/>
                  <p:nvPr/>
                </p:nvGrpSpPr>
                <p:grpSpPr>
                  <a:xfrm>
                    <a:off x="10120136" y="3358194"/>
                    <a:ext cx="140329" cy="178839"/>
                    <a:chOff x="10120136" y="3358194"/>
                    <a:chExt cx="140329" cy="178839"/>
                  </a:xfrm>
                  <a:solidFill>
                    <a:srgbClr val="ED866D"/>
                  </a:solidFill>
                </p:grpSpPr>
                <p:sp>
                  <p:nvSpPr>
                    <p:cNvPr id="72" name="Freeform: Shape 71"/>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rtlCol="0" anchor="ctr"/>
                    <a:lstStyle/>
                    <a:p>
                      <a:endParaRPr lang="en-US"/>
                    </a:p>
                  </p:txBody>
                </p:sp>
                <p:sp>
                  <p:nvSpPr>
                    <p:cNvPr id="73" name="Freeform: Shape 72"/>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rtlCol="0" anchor="ctr"/>
                    <a:lstStyle/>
                    <a:p>
                      <a:endParaRPr lang="en-US"/>
                    </a:p>
                  </p:txBody>
                </p:sp>
              </p:grpSp>
            </p:grpSp>
            <p:grpSp>
              <p:nvGrpSpPr>
                <p:cNvPr id="61" name="Graphic 4"/>
                <p:cNvGrpSpPr/>
                <p:nvPr/>
              </p:nvGrpSpPr>
              <p:grpSpPr>
                <a:xfrm>
                  <a:off x="10905127" y="3090208"/>
                  <a:ext cx="408535" cy="408535"/>
                  <a:chOff x="10905127" y="3090208"/>
                  <a:chExt cx="408535" cy="408535"/>
                </a:xfrm>
              </p:grpSpPr>
              <p:sp>
                <p:nvSpPr>
                  <p:cNvPr id="66" name="Freeform: Shape 65"/>
                  <p:cNvSpPr/>
                  <p:nvPr/>
                </p:nvSpPr>
                <p:spPr>
                  <a:xfrm>
                    <a:off x="10905127" y="3090208"/>
                    <a:ext cx="408535" cy="408535"/>
                  </a:xfrm>
                  <a:custGeom>
                    <a:avLst/>
                    <a:gdLst>
                      <a:gd name="connsiteX0" fmla="*/ 408535 w 408535"/>
                      <a:gd name="connsiteY0" fmla="*/ 204268 h 408535"/>
                      <a:gd name="connsiteX1" fmla="*/ 204268 w 408535"/>
                      <a:gd name="connsiteY1" fmla="*/ 408535 h 408535"/>
                      <a:gd name="connsiteX2" fmla="*/ 0 w 408535"/>
                      <a:gd name="connsiteY2" fmla="*/ 204268 h 408535"/>
                      <a:gd name="connsiteX3" fmla="*/ 204268 w 408535"/>
                      <a:gd name="connsiteY3" fmla="*/ 0 h 408535"/>
                      <a:gd name="connsiteX4" fmla="*/ 408535 w 408535"/>
                      <a:gd name="connsiteY4" fmla="*/ 204268 h 40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w="2479" cap="flat">
                    <a:noFill/>
                    <a:prstDash val="solid"/>
                    <a:miter/>
                  </a:ln>
                </p:spPr>
                <p:txBody>
                  <a:bodyPr rtlCol="0" anchor="ctr"/>
                  <a:lstStyle/>
                  <a:p>
                    <a:endParaRPr lang="en-US"/>
                  </a:p>
                </p:txBody>
              </p:sp>
              <p:grpSp>
                <p:nvGrpSpPr>
                  <p:cNvPr id="67" name="Graphic 4"/>
                  <p:cNvGrpSpPr/>
                  <p:nvPr/>
                </p:nvGrpSpPr>
                <p:grpSpPr>
                  <a:xfrm>
                    <a:off x="11031599" y="3210302"/>
                    <a:ext cx="143478" cy="146291"/>
                    <a:chOff x="11031599" y="3210302"/>
                    <a:chExt cx="143478" cy="146291"/>
                  </a:xfrm>
                  <a:solidFill>
                    <a:srgbClr val="ED866D"/>
                  </a:solidFill>
                </p:grpSpPr>
                <p:sp>
                  <p:nvSpPr>
                    <p:cNvPr id="68" name="Freeform: Shape 67"/>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rtlCol="0" anchor="ctr"/>
                    <a:lstStyle/>
                    <a:p>
                      <a:endParaRPr lang="en-US"/>
                    </a:p>
                  </p:txBody>
                </p:sp>
                <p:sp>
                  <p:nvSpPr>
                    <p:cNvPr id="69" name="Freeform: Shape 68"/>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rtlCol="0" anchor="ctr"/>
                    <a:lstStyle/>
                    <a:p>
                      <a:endParaRPr lang="en-US"/>
                    </a:p>
                  </p:txBody>
                </p:sp>
              </p:grpSp>
            </p:grpSp>
            <p:sp>
              <p:nvSpPr>
                <p:cNvPr id="62" name="Freeform: Shape 61"/>
                <p:cNvSpPr/>
                <p:nvPr/>
              </p:nvSpPr>
              <p:spPr>
                <a:xfrm>
                  <a:off x="10541465" y="3186211"/>
                  <a:ext cx="96026" cy="69612"/>
                </a:xfrm>
                <a:custGeom>
                  <a:avLst/>
                  <a:gdLst>
                    <a:gd name="connsiteX0" fmla="*/ 1292 w 96026"/>
                    <a:gd name="connsiteY0" fmla="*/ 9233 h 69612"/>
                    <a:gd name="connsiteX1" fmla="*/ 51 w 96026"/>
                    <a:gd name="connsiteY1" fmla="*/ 15438 h 69612"/>
                    <a:gd name="connsiteX2" fmla="*/ 32813 w 96026"/>
                    <a:gd name="connsiteY2" fmla="*/ 66567 h 69612"/>
                    <a:gd name="connsiteX3" fmla="*/ 94118 w 96026"/>
                    <a:gd name="connsiteY3" fmla="*/ 44725 h 69612"/>
                    <a:gd name="connsiteX4" fmla="*/ 91884 w 96026"/>
                    <a:gd name="connsiteY4" fmla="*/ 29585 h 69612"/>
                    <a:gd name="connsiteX5" fmla="*/ 76744 w 96026"/>
                    <a:gd name="connsiteY5" fmla="*/ 31819 h 69612"/>
                    <a:gd name="connsiteX6" fmla="*/ 73021 w 96026"/>
                    <a:gd name="connsiteY6" fmla="*/ 37279 h 69612"/>
                    <a:gd name="connsiteX7" fmla="*/ 42493 w 96026"/>
                    <a:gd name="connsiteY7" fmla="*/ 40258 h 69612"/>
                    <a:gd name="connsiteX8" fmla="*/ 24871 w 96026"/>
                    <a:gd name="connsiteY8" fmla="*/ 21147 h 69612"/>
                    <a:gd name="connsiteX9" fmla="*/ 21148 w 96026"/>
                    <a:gd name="connsiteY9" fmla="*/ 4021 h 69612"/>
                    <a:gd name="connsiteX10" fmla="*/ 7000 w 96026"/>
                    <a:gd name="connsiteY10" fmla="*/ 1787 h 69612"/>
                    <a:gd name="connsiteX11" fmla="*/ 1292 w 96026"/>
                    <a:gd name="connsiteY11" fmla="*/ 9233 h 6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w="2479" cap="flat">
                  <a:noFill/>
                  <a:prstDash val="solid"/>
                  <a:miter/>
                </a:ln>
              </p:spPr>
              <p:txBody>
                <a:bodyPr rtlCol="0" anchor="ctr"/>
                <a:lstStyle/>
                <a:p>
                  <a:endParaRPr lang="en-US"/>
                </a:p>
              </p:txBody>
            </p:sp>
            <p:grpSp>
              <p:nvGrpSpPr>
                <p:cNvPr id="63" name="Graphic 4"/>
                <p:cNvGrpSpPr/>
                <p:nvPr/>
              </p:nvGrpSpPr>
              <p:grpSpPr>
                <a:xfrm>
                  <a:off x="10444022" y="3251788"/>
                  <a:ext cx="347239" cy="279569"/>
                  <a:chOff x="10444022" y="3251788"/>
                  <a:chExt cx="347239" cy="279569"/>
                </a:xfrm>
              </p:grpSpPr>
              <p:sp>
                <p:nvSpPr>
                  <p:cNvPr id="64" name="Freeform: Shape 63"/>
                  <p:cNvSpPr/>
                  <p:nvPr/>
                </p:nvSpPr>
                <p:spPr>
                  <a:xfrm>
                    <a:off x="10449167" y="3267670"/>
                    <a:ext cx="331623" cy="262281"/>
                  </a:xfrm>
                  <a:custGeom>
                    <a:avLst/>
                    <a:gdLst>
                      <a:gd name="connsiteX0" fmla="*/ 321436 w 331623"/>
                      <a:gd name="connsiteY0" fmla="*/ 155372 h 262281"/>
                      <a:gd name="connsiteX1" fmla="*/ 302822 w 331623"/>
                      <a:gd name="connsiteY1" fmla="*/ 0 h 262281"/>
                      <a:gd name="connsiteX2" fmla="*/ 2501 w 331623"/>
                      <a:gd name="connsiteY2" fmla="*/ 66766 h 262281"/>
                      <a:gd name="connsiteX3" fmla="*/ 98058 w 331623"/>
                      <a:gd name="connsiteY3" fmla="*/ 248447 h 262281"/>
                      <a:gd name="connsiteX4" fmla="*/ 293638 w 331623"/>
                      <a:gd name="connsiteY4" fmla="*/ 204019 h 262281"/>
                      <a:gd name="connsiteX5" fmla="*/ 321436 w 331623"/>
                      <a:gd name="connsiteY5" fmla="*/ 155372 h 26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w="2479" cap="flat">
                    <a:noFill/>
                    <a:prstDash val="solid"/>
                    <a:miter/>
                  </a:ln>
                </p:spPr>
                <p:txBody>
                  <a:bodyPr rtlCol="0" anchor="ctr"/>
                  <a:lstStyle/>
                  <a:p>
                    <a:endParaRPr lang="en-US"/>
                  </a:p>
                </p:txBody>
              </p:sp>
              <p:sp>
                <p:nvSpPr>
                  <p:cNvPr id="65" name="Freeform: Shape 64"/>
                  <p:cNvSpPr/>
                  <p:nvPr/>
                </p:nvSpPr>
                <p:spPr>
                  <a:xfrm>
                    <a:off x="10444022" y="3251788"/>
                    <a:ext cx="347239" cy="279569"/>
                  </a:xfrm>
                  <a:custGeom>
                    <a:avLst/>
                    <a:gdLst>
                      <a:gd name="connsiteX0" fmla="*/ 328071 w 347239"/>
                      <a:gd name="connsiteY0" fmla="*/ 42687 h 279569"/>
                      <a:gd name="connsiteX1" fmla="*/ 300521 w 347239"/>
                      <a:gd name="connsiteY1" fmla="*/ 57331 h 279569"/>
                      <a:gd name="connsiteX2" fmla="*/ 253859 w 347239"/>
                      <a:gd name="connsiteY2" fmla="*/ 229333 h 279569"/>
                      <a:gd name="connsiteX3" fmla="*/ 67462 w 347239"/>
                      <a:gd name="connsiteY3" fmla="*/ 193840 h 279569"/>
                      <a:gd name="connsiteX4" fmla="*/ 31473 w 347239"/>
                      <a:gd name="connsiteY4" fmla="*/ 93816 h 279569"/>
                      <a:gd name="connsiteX5" fmla="*/ 302258 w 347239"/>
                      <a:gd name="connsiteY5" fmla="*/ 30774 h 279569"/>
                      <a:gd name="connsiteX6" fmla="*/ 295557 w 347239"/>
                      <a:gd name="connsiteY6" fmla="*/ 493 h 279569"/>
                      <a:gd name="connsiteX7" fmla="*/ 11617 w 347239"/>
                      <a:gd name="connsiteY7" fmla="*/ 66514 h 279569"/>
                      <a:gd name="connsiteX8" fmla="*/ 448 w 347239"/>
                      <a:gd name="connsiteY8" fmla="*/ 85129 h 279569"/>
                      <a:gd name="connsiteX9" fmla="*/ 133731 w 347239"/>
                      <a:gd name="connsiteY9" fmla="*/ 273512 h 279569"/>
                      <a:gd name="connsiteX10" fmla="*/ 337254 w 347239"/>
                      <a:gd name="connsiteY10" fmla="*/ 173736 h 279569"/>
                      <a:gd name="connsiteX11" fmla="*/ 328071 w 347239"/>
                      <a:gd name="connsiteY11" fmla="*/ 42687 h 27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w="2479" cap="flat">
                    <a:noFill/>
                    <a:prstDash val="solid"/>
                    <a:miter/>
                  </a:ln>
                </p:spPr>
                <p:txBody>
                  <a:bodyPr rtlCol="0" anchor="ctr"/>
                  <a:lstStyle/>
                  <a:p>
                    <a:endParaRPr lang="en-US"/>
                  </a:p>
                </p:txBody>
              </p:sp>
            </p:grpSp>
          </p:grpSp>
          <p:sp>
            <p:nvSpPr>
              <p:cNvPr id="33" name="Freeform: Shape 32"/>
              <p:cNvSpPr/>
              <p:nvPr/>
            </p:nvSpPr>
            <p:spPr>
              <a:xfrm>
                <a:off x="9601091" y="2013028"/>
                <a:ext cx="1398042" cy="1171860"/>
              </a:xfrm>
              <a:custGeom>
                <a:avLst/>
                <a:gdLst>
                  <a:gd name="connsiteX0" fmla="*/ 50632 w 1398042"/>
                  <a:gd name="connsiteY0" fmla="*/ 740871 h 1171860"/>
                  <a:gd name="connsiteX1" fmla="*/ 110945 w 1398042"/>
                  <a:gd name="connsiteY1" fmla="*/ 494409 h 1171860"/>
                  <a:gd name="connsiteX2" fmla="*/ 543059 w 1398042"/>
                  <a:gd name="connsiteY2" fmla="*/ 47155 h 1171860"/>
                  <a:gd name="connsiteX3" fmla="*/ 1142459 w 1398042"/>
                  <a:gd name="connsiteY3" fmla="*/ 90590 h 1171860"/>
                  <a:gd name="connsiteX4" fmla="*/ 1352683 w 1398042"/>
                  <a:gd name="connsiteY4" fmla="*/ 296347 h 1171860"/>
                  <a:gd name="connsiteX5" fmla="*/ 1376014 w 1398042"/>
                  <a:gd name="connsiteY5" fmla="*/ 593689 h 1171860"/>
                  <a:gd name="connsiteX6" fmla="*/ 667655 w 1398042"/>
                  <a:gd name="connsiteY6" fmla="*/ 606843 h 1171860"/>
                  <a:gd name="connsiteX7" fmla="*/ 480265 w 1398042"/>
                  <a:gd name="connsiteY7" fmla="*/ 919574 h 1171860"/>
                  <a:gd name="connsiteX8" fmla="*/ 236781 w 1398042"/>
                  <a:gd name="connsiteY8" fmla="*/ 1146179 h 1171860"/>
                  <a:gd name="connsiteX9" fmla="*/ 0 w 1398042"/>
                  <a:gd name="connsiteY9" fmla="*/ 1138237 h 1171860"/>
                  <a:gd name="connsiteX10" fmla="*/ 29287 w 1398042"/>
                  <a:gd name="connsiteY10" fmla="*/ 915354 h 1171860"/>
                  <a:gd name="connsiteX11" fmla="*/ 50632 w 1398042"/>
                  <a:gd name="connsiteY11" fmla="*/ 740871 h 117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w="2479" cap="flat">
                <a:noFill/>
                <a:prstDash val="solid"/>
                <a:miter/>
              </a:ln>
            </p:spPr>
            <p:txBody>
              <a:bodyPr rtlCol="0" anchor="ctr"/>
              <a:lstStyle/>
              <a:p>
                <a:endParaRPr lang="en-US"/>
              </a:p>
            </p:txBody>
          </p:sp>
          <p:sp>
            <p:nvSpPr>
              <p:cNvPr id="34" name="Freeform: Shape 33"/>
              <p:cNvSpPr/>
              <p:nvPr/>
            </p:nvSpPr>
            <p:spPr>
              <a:xfrm>
                <a:off x="10687705" y="2091912"/>
                <a:ext cx="798520" cy="1364801"/>
              </a:xfrm>
              <a:custGeom>
                <a:avLst/>
                <a:gdLst>
                  <a:gd name="connsiteX0" fmla="*/ 0 w 798520"/>
                  <a:gd name="connsiteY0" fmla="*/ 65068 h 1364801"/>
                  <a:gd name="connsiteX1" fmla="*/ 364604 w 798520"/>
                  <a:gd name="connsiteY1" fmla="*/ 47694 h 1364801"/>
                  <a:gd name="connsiteX2" fmla="*/ 614044 w 798520"/>
                  <a:gd name="connsiteY2" fmla="*/ 323443 h 1364801"/>
                  <a:gd name="connsiteX3" fmla="*/ 797959 w 798520"/>
                  <a:gd name="connsiteY3" fmla="*/ 894797 h 1364801"/>
                  <a:gd name="connsiteX4" fmla="*/ 769168 w 798520"/>
                  <a:gd name="connsiteY4" fmla="*/ 1349001 h 1364801"/>
                  <a:gd name="connsiteX5" fmla="*/ 601634 w 798520"/>
                  <a:gd name="connsiteY5" fmla="*/ 740914 h 1364801"/>
                  <a:gd name="connsiteX6" fmla="*/ 369320 w 798520"/>
                  <a:gd name="connsiteY6" fmla="*/ 646598 h 1364801"/>
                  <a:gd name="connsiteX7" fmla="*/ 82402 w 798520"/>
                  <a:gd name="connsiteY7" fmla="*/ 356702 h 1364801"/>
                  <a:gd name="connsiteX8" fmla="*/ 0 w 798520"/>
                  <a:gd name="connsiteY8" fmla="*/ 65068 h 136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w="2479" cap="flat">
                <a:noFill/>
                <a:prstDash val="solid"/>
                <a:miter/>
              </a:ln>
            </p:spPr>
            <p:txBody>
              <a:bodyPr rtlCol="0" anchor="ctr"/>
              <a:lstStyle/>
              <a:p>
                <a:endParaRPr lang="en-US"/>
              </a:p>
            </p:txBody>
          </p:sp>
          <p:sp>
            <p:nvSpPr>
              <p:cNvPr id="35" name="Freeform: Shape 34"/>
              <p:cNvSpPr/>
              <p:nvPr/>
            </p:nvSpPr>
            <p:spPr>
              <a:xfrm>
                <a:off x="9734008" y="2408385"/>
                <a:ext cx="1075313" cy="1458932"/>
              </a:xfrm>
              <a:custGeom>
                <a:avLst/>
                <a:gdLst>
                  <a:gd name="connsiteX0" fmla="*/ 4833 w 1075313"/>
                  <a:gd name="connsiteY0" fmla="*/ 516274 h 1458932"/>
                  <a:gd name="connsiteX1" fmla="*/ 232679 w 1075313"/>
                  <a:gd name="connsiteY1" fmla="*/ 1458933 h 1458932"/>
                  <a:gd name="connsiteX2" fmla="*/ 299196 w 1075313"/>
                  <a:gd name="connsiteY2" fmla="*/ 653776 h 1458932"/>
                  <a:gd name="connsiteX3" fmla="*/ 385321 w 1075313"/>
                  <a:gd name="connsiteY3" fmla="*/ 550525 h 1458932"/>
                  <a:gd name="connsiteX4" fmla="*/ 635506 w 1075313"/>
                  <a:gd name="connsiteY4" fmla="*/ 187907 h 1458932"/>
                  <a:gd name="connsiteX5" fmla="*/ 1075314 w 1075313"/>
                  <a:gd name="connsiteY5" fmla="*/ 44448 h 1458932"/>
                  <a:gd name="connsiteX6" fmla="*/ 630790 w 1075313"/>
                  <a:gd name="connsiteY6" fmla="*/ 5481 h 1458932"/>
                  <a:gd name="connsiteX7" fmla="*/ 4833 w 1075313"/>
                  <a:gd name="connsiteY7" fmla="*/ 516274 h 145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w="2479" cap="flat">
                <a:noFill/>
                <a:prstDash val="solid"/>
                <a:miter/>
              </a:ln>
            </p:spPr>
            <p:txBody>
              <a:bodyPr rtlCol="0" anchor="ctr"/>
              <a:lstStyle/>
              <a:p>
                <a:endParaRPr lang="en-US"/>
              </a:p>
            </p:txBody>
          </p:sp>
          <p:sp>
            <p:nvSpPr>
              <p:cNvPr id="36" name="Freeform: Shape 35"/>
              <p:cNvSpPr/>
              <p:nvPr/>
            </p:nvSpPr>
            <p:spPr>
              <a:xfrm>
                <a:off x="11340404" y="2720912"/>
                <a:ext cx="93283" cy="358188"/>
              </a:xfrm>
              <a:custGeom>
                <a:avLst/>
                <a:gdLst>
                  <a:gd name="connsiteX0" fmla="*/ 31088 w 93283"/>
                  <a:gd name="connsiteY0" fmla="*/ 8166 h 358188"/>
                  <a:gd name="connsiteX1" fmla="*/ 8006 w 93283"/>
                  <a:gd name="connsiteY1" fmla="*/ 2209 h 358188"/>
                  <a:gd name="connsiteX2" fmla="*/ 2049 w 93283"/>
                  <a:gd name="connsiteY2" fmla="*/ 25292 h 358188"/>
                  <a:gd name="connsiteX3" fmla="*/ 58887 w 93283"/>
                  <a:gd name="connsiteY3" fmla="*/ 341994 h 358188"/>
                  <a:gd name="connsiteX4" fmla="*/ 92641 w 93283"/>
                  <a:gd name="connsiteY4" fmla="*/ 341994 h 358188"/>
                  <a:gd name="connsiteX5" fmla="*/ 31088 w 93283"/>
                  <a:gd name="connsiteY5" fmla="*/ 8166 h 3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w="2479" cap="flat">
                <a:noFill/>
                <a:prstDash val="solid"/>
                <a:miter/>
              </a:ln>
            </p:spPr>
            <p:txBody>
              <a:bodyPr rtlCol="0" anchor="ctr"/>
              <a:lstStyle/>
              <a:p>
                <a:endParaRPr lang="en-US"/>
              </a:p>
            </p:txBody>
          </p:sp>
          <p:sp>
            <p:nvSpPr>
              <p:cNvPr id="37" name="Freeform: Shape 36"/>
              <p:cNvSpPr/>
              <p:nvPr/>
            </p:nvSpPr>
            <p:spPr>
              <a:xfrm>
                <a:off x="10891771" y="2271971"/>
                <a:ext cx="259449" cy="202433"/>
              </a:xfrm>
              <a:custGeom>
                <a:avLst/>
                <a:gdLst>
                  <a:gd name="connsiteX0" fmla="*/ 256839 w 259449"/>
                  <a:gd name="connsiteY0" fmla="*/ 177387 h 202433"/>
                  <a:gd name="connsiteX1" fmla="*/ 20801 w 259449"/>
                  <a:gd name="connsiteY1" fmla="*/ 669 h 202433"/>
                  <a:gd name="connsiteX2" fmla="*/ 11867 w 259449"/>
                  <a:gd name="connsiteY2" fmla="*/ 33184 h 202433"/>
                  <a:gd name="connsiteX3" fmla="*/ 227800 w 259449"/>
                  <a:gd name="connsiteY3" fmla="*/ 194513 h 202433"/>
                  <a:gd name="connsiteX4" fmla="*/ 256839 w 259449"/>
                  <a:gd name="connsiteY4" fmla="*/ 177387 h 202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w="2479" cap="flat">
                <a:noFill/>
                <a:prstDash val="solid"/>
                <a:miter/>
              </a:ln>
            </p:spPr>
            <p:txBody>
              <a:bodyPr rtlCol="0" anchor="ctr"/>
              <a:lstStyle/>
              <a:p>
                <a:endParaRPr lang="en-US"/>
              </a:p>
            </p:txBody>
          </p:sp>
          <p:sp>
            <p:nvSpPr>
              <p:cNvPr id="38" name="Freeform: Shape 37"/>
              <p:cNvSpPr/>
              <p:nvPr/>
            </p:nvSpPr>
            <p:spPr>
              <a:xfrm>
                <a:off x="10628716" y="1992570"/>
                <a:ext cx="150160" cy="133636"/>
              </a:xfrm>
              <a:custGeom>
                <a:avLst/>
                <a:gdLst>
                  <a:gd name="connsiteX0" fmla="*/ 118060 w 150160"/>
                  <a:gd name="connsiteY0" fmla="*/ 29886 h 133636"/>
                  <a:gd name="connsiteX1" fmla="*/ 92247 w 150160"/>
                  <a:gd name="connsiteY1" fmla="*/ 98389 h 133636"/>
                  <a:gd name="connsiteX2" fmla="*/ 28212 w 150160"/>
                  <a:gd name="connsiteY2" fmla="*/ 4074 h 133636"/>
                  <a:gd name="connsiteX3" fmla="*/ 5378 w 150160"/>
                  <a:gd name="connsiteY3" fmla="*/ 26908 h 133636"/>
                  <a:gd name="connsiteX4" fmla="*/ 65690 w 150160"/>
                  <a:gd name="connsiteY4" fmla="*/ 122216 h 133636"/>
                  <a:gd name="connsiteX5" fmla="*/ 95722 w 150160"/>
                  <a:gd name="connsiteY5" fmla="*/ 124946 h 133636"/>
                  <a:gd name="connsiteX6" fmla="*/ 120046 w 150160"/>
                  <a:gd name="connsiteY6" fmla="*/ 116011 h 133636"/>
                  <a:gd name="connsiteX7" fmla="*/ 149085 w 150160"/>
                  <a:gd name="connsiteY7" fmla="*/ 38325 h 133636"/>
                  <a:gd name="connsiteX8" fmla="*/ 118060 w 150160"/>
                  <a:gd name="connsiteY8" fmla="*/ 29886 h 13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w="2479" cap="flat">
                <a:noFill/>
                <a:prstDash val="solid"/>
                <a:miter/>
              </a:ln>
            </p:spPr>
            <p:txBody>
              <a:bodyPr rtlCol="0" anchor="ctr"/>
              <a:lstStyle/>
              <a:p>
                <a:endParaRPr lang="en-US"/>
              </a:p>
            </p:txBody>
          </p:sp>
          <p:sp>
            <p:nvSpPr>
              <p:cNvPr id="39" name="Freeform: Shape 38"/>
              <p:cNvSpPr/>
              <p:nvPr/>
            </p:nvSpPr>
            <p:spPr>
              <a:xfrm>
                <a:off x="9766606" y="2155228"/>
                <a:ext cx="1006303" cy="547190"/>
              </a:xfrm>
              <a:custGeom>
                <a:avLst/>
                <a:gdLst>
                  <a:gd name="connsiteX0" fmla="*/ 994070 w 1006303"/>
                  <a:gd name="connsiteY0" fmla="*/ 66781 h 547190"/>
                  <a:gd name="connsiteX1" fmla="*/ 513805 w 1006303"/>
                  <a:gd name="connsiteY1" fmla="*/ 34515 h 547190"/>
                  <a:gd name="connsiteX2" fmla="*/ 332372 w 1006303"/>
                  <a:gd name="connsiteY2" fmla="*/ 174251 h 547190"/>
                  <a:gd name="connsiteX3" fmla="*/ 198592 w 1006303"/>
                  <a:gd name="connsiteY3" fmla="*/ 357918 h 547190"/>
                  <a:gd name="connsiteX4" fmla="*/ 10954 w 1006303"/>
                  <a:gd name="connsiteY4" fmla="*/ 515028 h 547190"/>
                  <a:gd name="connsiteX5" fmla="*/ 19641 w 1006303"/>
                  <a:gd name="connsiteY5" fmla="*/ 546053 h 547190"/>
                  <a:gd name="connsiteX6" fmla="*/ 323685 w 1006303"/>
                  <a:gd name="connsiteY6" fmla="*/ 237790 h 547190"/>
                  <a:gd name="connsiteX7" fmla="*/ 486503 w 1006303"/>
                  <a:gd name="connsiteY7" fmla="*/ 83162 h 547190"/>
                  <a:gd name="connsiteX8" fmla="*/ 711371 w 1006303"/>
                  <a:gd name="connsiteY8" fmla="*/ 32281 h 547190"/>
                  <a:gd name="connsiteX9" fmla="*/ 985879 w 1006303"/>
                  <a:gd name="connsiteY9" fmla="*/ 98054 h 547190"/>
                  <a:gd name="connsiteX10" fmla="*/ 1005735 w 1006303"/>
                  <a:gd name="connsiteY10" fmla="*/ 86885 h 547190"/>
                  <a:gd name="connsiteX11" fmla="*/ 994070 w 1006303"/>
                  <a:gd name="connsiteY11" fmla="*/ 66781 h 54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w="2479" cap="flat">
                <a:noFill/>
                <a:prstDash val="solid"/>
                <a:miter/>
              </a:ln>
            </p:spPr>
            <p:txBody>
              <a:bodyPr rtlCol="0" anchor="ctr"/>
              <a:lstStyle/>
              <a:p>
                <a:endParaRPr lang="en-US"/>
              </a:p>
            </p:txBody>
          </p:sp>
          <p:sp>
            <p:nvSpPr>
              <p:cNvPr id="40" name="Freeform: Shape 39"/>
              <p:cNvSpPr/>
              <p:nvPr/>
            </p:nvSpPr>
            <p:spPr>
              <a:xfrm>
                <a:off x="10490715" y="2296659"/>
                <a:ext cx="304756" cy="62193"/>
              </a:xfrm>
              <a:custGeom>
                <a:avLst/>
                <a:gdLst>
                  <a:gd name="connsiteX0" fmla="*/ 293787 w 304756"/>
                  <a:gd name="connsiteY0" fmla="*/ 22643 h 62193"/>
                  <a:gd name="connsiteX1" fmla="*/ 8359 w 304756"/>
                  <a:gd name="connsiteY1" fmla="*/ 32819 h 62193"/>
                  <a:gd name="connsiteX2" fmla="*/ 24740 w 304756"/>
                  <a:gd name="connsiteY2" fmla="*/ 60618 h 62193"/>
                  <a:gd name="connsiteX3" fmla="*/ 285348 w 304756"/>
                  <a:gd name="connsiteY3" fmla="*/ 53668 h 62193"/>
                  <a:gd name="connsiteX4" fmla="*/ 293787 w 304756"/>
                  <a:gd name="connsiteY4" fmla="*/ 22643 h 6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w="2479" cap="flat">
                <a:noFill/>
                <a:prstDash val="solid"/>
                <a:miter/>
              </a:ln>
            </p:spPr>
            <p:txBody>
              <a:bodyPr rtlCol="0" anchor="ctr"/>
              <a:lstStyle/>
              <a:p>
                <a:endParaRPr lang="en-US"/>
              </a:p>
            </p:txBody>
          </p:sp>
          <p:sp>
            <p:nvSpPr>
              <p:cNvPr id="41" name="Freeform: Shape 40"/>
              <p:cNvSpPr/>
              <p:nvPr/>
            </p:nvSpPr>
            <p:spPr>
              <a:xfrm>
                <a:off x="9579252" y="2005716"/>
                <a:ext cx="1708636" cy="1925375"/>
              </a:xfrm>
              <a:custGeom>
                <a:avLst/>
                <a:gdLst>
                  <a:gd name="connsiteX0" fmla="*/ 1696932 w 1708636"/>
                  <a:gd name="connsiteY0" fmla="*/ 819912 h 1925375"/>
                  <a:gd name="connsiteX1" fmla="*/ 1314210 w 1708636"/>
                  <a:gd name="connsiteY1" fmla="*/ 569479 h 1925375"/>
                  <a:gd name="connsiteX2" fmla="*/ 1235531 w 1708636"/>
                  <a:gd name="connsiteY2" fmla="*/ 462754 h 1925375"/>
                  <a:gd name="connsiteX3" fmla="*/ 1213193 w 1708636"/>
                  <a:gd name="connsiteY3" fmla="*/ 457045 h 1925375"/>
                  <a:gd name="connsiteX4" fmla="*/ 1202769 w 1708636"/>
                  <a:gd name="connsiteY4" fmla="*/ 446869 h 1925375"/>
                  <a:gd name="connsiteX5" fmla="*/ 831960 w 1708636"/>
                  <a:gd name="connsiteY5" fmla="*/ 543170 h 1925375"/>
                  <a:gd name="connsiteX6" fmla="*/ 574081 w 1708636"/>
                  <a:gd name="connsiteY6" fmla="*/ 896853 h 1925375"/>
                  <a:gd name="connsiteX7" fmla="*/ 397116 w 1708636"/>
                  <a:gd name="connsiteY7" fmla="*/ 1037334 h 1925375"/>
                  <a:gd name="connsiteX8" fmla="*/ 393641 w 1708636"/>
                  <a:gd name="connsiteY8" fmla="*/ 1036838 h 1925375"/>
                  <a:gd name="connsiteX9" fmla="*/ 442784 w 1708636"/>
                  <a:gd name="connsiteY9" fmla="*/ 971561 h 1925375"/>
                  <a:gd name="connsiteX10" fmla="*/ 414986 w 1708636"/>
                  <a:gd name="connsiteY10" fmla="*/ 955180 h 1925375"/>
                  <a:gd name="connsiteX11" fmla="*/ 245962 w 1708636"/>
                  <a:gd name="connsiteY11" fmla="*/ 1124204 h 1925375"/>
                  <a:gd name="connsiteX12" fmla="*/ 181927 w 1708636"/>
                  <a:gd name="connsiteY12" fmla="*/ 1146790 h 1925375"/>
                  <a:gd name="connsiteX13" fmla="*/ 157356 w 1708636"/>
                  <a:gd name="connsiteY13" fmla="*/ 1151009 h 1925375"/>
                  <a:gd name="connsiteX14" fmla="*/ 35242 w 1708636"/>
                  <a:gd name="connsiteY14" fmla="*/ 1139592 h 1925375"/>
                  <a:gd name="connsiteX15" fmla="*/ 93320 w 1708636"/>
                  <a:gd name="connsiteY15" fmla="*/ 773995 h 1925375"/>
                  <a:gd name="connsiteX16" fmla="*/ 197067 w 1708636"/>
                  <a:gd name="connsiteY16" fmla="*/ 433218 h 1925375"/>
                  <a:gd name="connsiteX17" fmla="*/ 686515 w 1708636"/>
                  <a:gd name="connsiteY17" fmla="*/ 51985 h 1925375"/>
                  <a:gd name="connsiteX18" fmla="*/ 1078917 w 1708636"/>
                  <a:gd name="connsiteY18" fmla="*/ 68614 h 1925375"/>
                  <a:gd name="connsiteX19" fmla="*/ 1087853 w 1708636"/>
                  <a:gd name="connsiteY19" fmla="*/ 36100 h 1925375"/>
                  <a:gd name="connsiteX20" fmla="*/ 411759 w 1708636"/>
                  <a:gd name="connsiteY20" fmla="*/ 138110 h 1925375"/>
                  <a:gd name="connsiteX21" fmla="*/ 193096 w 1708636"/>
                  <a:gd name="connsiteY21" fmla="*/ 371168 h 1925375"/>
                  <a:gd name="connsiteX22" fmla="*/ 71230 w 1708636"/>
                  <a:gd name="connsiteY22" fmla="*/ 710208 h 1925375"/>
                  <a:gd name="connsiteX23" fmla="*/ 246 w 1708636"/>
                  <a:gd name="connsiteY23" fmla="*/ 1147038 h 1925375"/>
                  <a:gd name="connsiteX24" fmla="*/ 18116 w 1708636"/>
                  <a:gd name="connsiteY24" fmla="*/ 1168135 h 1925375"/>
                  <a:gd name="connsiteX25" fmla="*/ 159341 w 1708636"/>
                  <a:gd name="connsiteY25" fmla="*/ 1183275 h 1925375"/>
                  <a:gd name="connsiteX26" fmla="*/ 205506 w 1708636"/>
                  <a:gd name="connsiteY26" fmla="*/ 1364460 h 1925375"/>
                  <a:gd name="connsiteX27" fmla="*/ 196819 w 1708636"/>
                  <a:gd name="connsiteY27" fmla="*/ 1364460 h 1925375"/>
                  <a:gd name="connsiteX28" fmla="*/ 78925 w 1708636"/>
                  <a:gd name="connsiteY28" fmla="*/ 1425765 h 1925375"/>
                  <a:gd name="connsiteX29" fmla="*/ 64033 w 1708636"/>
                  <a:gd name="connsiteY29" fmla="*/ 1559048 h 1925375"/>
                  <a:gd name="connsiteX30" fmla="*/ 264577 w 1708636"/>
                  <a:gd name="connsiteY30" fmla="*/ 1741474 h 1925375"/>
                  <a:gd name="connsiteX31" fmla="*/ 335562 w 1708636"/>
                  <a:gd name="connsiteY31" fmla="*/ 1750409 h 1925375"/>
                  <a:gd name="connsiteX32" fmla="*/ 384457 w 1708636"/>
                  <a:gd name="connsiteY32" fmla="*/ 1869545 h 1925375"/>
                  <a:gd name="connsiteX33" fmla="*/ 412256 w 1708636"/>
                  <a:gd name="connsiteY33" fmla="*/ 1853163 h 1925375"/>
                  <a:gd name="connsiteX34" fmla="*/ 400590 w 1708636"/>
                  <a:gd name="connsiteY34" fmla="*/ 1827847 h 1925375"/>
                  <a:gd name="connsiteX35" fmla="*/ 411015 w 1708636"/>
                  <a:gd name="connsiteY35" fmla="*/ 1808984 h 1925375"/>
                  <a:gd name="connsiteX36" fmla="*/ 394137 w 1708636"/>
                  <a:gd name="connsiteY36" fmla="*/ 1744949 h 1925375"/>
                  <a:gd name="connsiteX37" fmla="*/ 430622 w 1708636"/>
                  <a:gd name="connsiteY37" fmla="*/ 1735269 h 1925375"/>
                  <a:gd name="connsiteX38" fmla="*/ 758245 w 1708636"/>
                  <a:gd name="connsiteY38" fmla="*/ 1925141 h 1925375"/>
                  <a:gd name="connsiteX39" fmla="*/ 766932 w 1708636"/>
                  <a:gd name="connsiteY39" fmla="*/ 1894116 h 1925375"/>
                  <a:gd name="connsiteX40" fmla="*/ 447500 w 1708636"/>
                  <a:gd name="connsiteY40" fmla="*/ 1704989 h 1925375"/>
                  <a:gd name="connsiteX41" fmla="*/ 431863 w 1708636"/>
                  <a:gd name="connsiteY41" fmla="*/ 1700770 h 1925375"/>
                  <a:gd name="connsiteX42" fmla="*/ 387684 w 1708636"/>
                  <a:gd name="connsiteY42" fmla="*/ 1713179 h 1925375"/>
                  <a:gd name="connsiteX43" fmla="*/ 398605 w 1708636"/>
                  <a:gd name="connsiteY43" fmla="*/ 1274612 h 1925375"/>
                  <a:gd name="connsiteX44" fmla="*/ 446507 w 1708636"/>
                  <a:gd name="connsiteY44" fmla="*/ 1128423 h 1925375"/>
                  <a:gd name="connsiteX45" fmla="*/ 435338 w 1708636"/>
                  <a:gd name="connsiteY45" fmla="*/ 1108567 h 1925375"/>
                  <a:gd name="connsiteX46" fmla="*/ 415482 w 1708636"/>
                  <a:gd name="connsiteY46" fmla="*/ 1119736 h 1925375"/>
                  <a:gd name="connsiteX47" fmla="*/ 346731 w 1708636"/>
                  <a:gd name="connsiteY47" fmla="*/ 1663043 h 1925375"/>
                  <a:gd name="connsiteX48" fmla="*/ 351447 w 1708636"/>
                  <a:gd name="connsiteY48" fmla="*/ 1693324 h 1925375"/>
                  <a:gd name="connsiteX49" fmla="*/ 307764 w 1708636"/>
                  <a:gd name="connsiteY49" fmla="*/ 1380096 h 1925375"/>
                  <a:gd name="connsiteX50" fmla="*/ 317940 w 1708636"/>
                  <a:gd name="connsiteY50" fmla="*/ 1241353 h 1925375"/>
                  <a:gd name="connsiteX51" fmla="*/ 306771 w 1708636"/>
                  <a:gd name="connsiteY51" fmla="*/ 1221498 h 1925375"/>
                  <a:gd name="connsiteX52" fmla="*/ 286915 w 1708636"/>
                  <a:gd name="connsiteY52" fmla="*/ 1232666 h 1925375"/>
                  <a:gd name="connsiteX53" fmla="*/ 281207 w 1708636"/>
                  <a:gd name="connsiteY53" fmla="*/ 1496998 h 1925375"/>
                  <a:gd name="connsiteX54" fmla="*/ 191855 w 1708636"/>
                  <a:gd name="connsiteY54" fmla="*/ 1177814 h 1925375"/>
                  <a:gd name="connsiteX55" fmla="*/ 259117 w 1708636"/>
                  <a:gd name="connsiteY55" fmla="*/ 1153987 h 1925375"/>
                  <a:gd name="connsiteX56" fmla="*/ 377756 w 1708636"/>
                  <a:gd name="connsiteY56" fmla="*/ 1056693 h 1925375"/>
                  <a:gd name="connsiteX57" fmla="*/ 388925 w 1708636"/>
                  <a:gd name="connsiteY57" fmla="*/ 1068607 h 1925375"/>
                  <a:gd name="connsiteX58" fmla="*/ 564402 w 1708636"/>
                  <a:gd name="connsiteY58" fmla="*/ 972554 h 1925375"/>
                  <a:gd name="connsiteX59" fmla="*/ 680062 w 1708636"/>
                  <a:gd name="connsiteY59" fmla="*/ 784419 h 1925375"/>
                  <a:gd name="connsiteX60" fmla="*/ 978397 w 1708636"/>
                  <a:gd name="connsiteY60" fmla="*/ 491048 h 1925375"/>
                  <a:gd name="connsiteX61" fmla="*/ 1194578 w 1708636"/>
                  <a:gd name="connsiteY61" fmla="*/ 478142 h 1925375"/>
                  <a:gd name="connsiteX62" fmla="*/ 1205499 w 1708636"/>
                  <a:gd name="connsiteY62" fmla="*/ 477894 h 1925375"/>
                  <a:gd name="connsiteX63" fmla="*/ 1206740 w 1708636"/>
                  <a:gd name="connsiteY63" fmla="*/ 480128 h 1925375"/>
                  <a:gd name="connsiteX64" fmla="*/ 1560672 w 1708636"/>
                  <a:gd name="connsiteY64" fmla="*/ 801793 h 1925375"/>
                  <a:gd name="connsiteX65" fmla="*/ 1688245 w 1708636"/>
                  <a:gd name="connsiteY65" fmla="*/ 852674 h 1925375"/>
                  <a:gd name="connsiteX66" fmla="*/ 1696932 w 1708636"/>
                  <a:gd name="connsiteY66" fmla="*/ 819912 h 1925375"/>
                  <a:gd name="connsiteX67" fmla="*/ 295106 w 1708636"/>
                  <a:gd name="connsiteY67" fmla="*/ 1595781 h 1925375"/>
                  <a:gd name="connsiteX68" fmla="*/ 325138 w 1708636"/>
                  <a:gd name="connsiteY68" fmla="*/ 1716654 h 1925375"/>
                  <a:gd name="connsiteX69" fmla="*/ 181431 w 1708636"/>
                  <a:gd name="connsiteY69" fmla="*/ 1665029 h 1925375"/>
                  <a:gd name="connsiteX70" fmla="*/ 105978 w 1708636"/>
                  <a:gd name="connsiteY70" fmla="*/ 1574436 h 1925375"/>
                  <a:gd name="connsiteX71" fmla="*/ 95802 w 1708636"/>
                  <a:gd name="connsiteY71" fmla="*/ 1458527 h 1925375"/>
                  <a:gd name="connsiteX72" fmla="*/ 206002 w 1708636"/>
                  <a:gd name="connsiteY72" fmla="*/ 1394740 h 1925375"/>
                  <a:gd name="connsiteX73" fmla="*/ 213697 w 1708636"/>
                  <a:gd name="connsiteY73" fmla="*/ 1390273 h 1925375"/>
                  <a:gd name="connsiteX74" fmla="*/ 277980 w 1708636"/>
                  <a:gd name="connsiteY74" fmla="*/ 1584860 h 1925375"/>
                  <a:gd name="connsiteX75" fmla="*/ 295106 w 1708636"/>
                  <a:gd name="connsiteY75" fmla="*/ 1595781 h 192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w="2479" cap="flat">
                <a:noFill/>
                <a:prstDash val="solid"/>
                <a:miter/>
              </a:ln>
            </p:spPr>
            <p:txBody>
              <a:bodyPr rtlCol="0" anchor="ctr"/>
              <a:lstStyle/>
              <a:p>
                <a:endParaRPr lang="en-US"/>
              </a:p>
            </p:txBody>
          </p:sp>
          <p:sp>
            <p:nvSpPr>
              <p:cNvPr id="42" name="Freeform: Shape 41"/>
              <p:cNvSpPr/>
              <p:nvPr/>
            </p:nvSpPr>
            <p:spPr>
              <a:xfrm>
                <a:off x="10397809" y="3928658"/>
                <a:ext cx="30528" cy="204136"/>
              </a:xfrm>
              <a:custGeom>
                <a:avLst/>
                <a:gdLst>
                  <a:gd name="connsiteX0" fmla="*/ 0 w 30528"/>
                  <a:gd name="connsiteY0" fmla="*/ 14609 h 204136"/>
                  <a:gd name="connsiteX1" fmla="*/ 0 w 30528"/>
                  <a:gd name="connsiteY1" fmla="*/ 187604 h 204136"/>
                  <a:gd name="connsiteX2" fmla="*/ 30528 w 30528"/>
                  <a:gd name="connsiteY2" fmla="*/ 189341 h 204136"/>
                  <a:gd name="connsiteX3" fmla="*/ 30528 w 30528"/>
                  <a:gd name="connsiteY3" fmla="*/ 16347 h 204136"/>
                  <a:gd name="connsiteX4" fmla="*/ 0 w 30528"/>
                  <a:gd name="connsiteY4" fmla="*/ 14609 h 20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w="2479" cap="flat">
                <a:noFill/>
                <a:prstDash val="solid"/>
                <a:miter/>
              </a:ln>
            </p:spPr>
            <p:txBody>
              <a:bodyPr rtlCol="0" anchor="ctr"/>
              <a:lstStyle/>
              <a:p>
                <a:endParaRPr lang="en-US"/>
              </a:p>
            </p:txBody>
          </p:sp>
          <p:sp>
            <p:nvSpPr>
              <p:cNvPr id="43" name="Freeform: Shape 42"/>
              <p:cNvSpPr/>
              <p:nvPr/>
            </p:nvSpPr>
            <p:spPr>
              <a:xfrm>
                <a:off x="10398608" y="4137575"/>
                <a:ext cx="523644" cy="1045101"/>
              </a:xfrm>
              <a:custGeom>
                <a:avLst/>
                <a:gdLst>
                  <a:gd name="connsiteX0" fmla="*/ 490882 w 523644"/>
                  <a:gd name="connsiteY0" fmla="*/ 15668 h 1045101"/>
                  <a:gd name="connsiteX1" fmla="*/ 490385 w 523644"/>
                  <a:gd name="connsiteY1" fmla="*/ 45948 h 1045101"/>
                  <a:gd name="connsiteX2" fmla="*/ 487407 w 523644"/>
                  <a:gd name="connsiteY2" fmla="*/ 54387 h 1045101"/>
                  <a:gd name="connsiteX3" fmla="*/ 334765 w 523644"/>
                  <a:gd name="connsiteY3" fmla="*/ 243514 h 1045101"/>
                  <a:gd name="connsiteX4" fmla="*/ 92523 w 523644"/>
                  <a:gd name="connsiteY4" fmla="*/ 167069 h 1045101"/>
                  <a:gd name="connsiteX5" fmla="*/ 40153 w 523644"/>
                  <a:gd name="connsiteY5" fmla="*/ 44955 h 1045101"/>
                  <a:gd name="connsiteX6" fmla="*/ 8632 w 523644"/>
                  <a:gd name="connsiteY6" fmla="*/ 28326 h 1045101"/>
                  <a:gd name="connsiteX7" fmla="*/ 16326 w 523644"/>
                  <a:gd name="connsiteY7" fmla="*/ 700200 h 1045101"/>
                  <a:gd name="connsiteX8" fmla="*/ 51570 w 523644"/>
                  <a:gd name="connsiteY8" fmla="*/ 865749 h 1045101"/>
                  <a:gd name="connsiteX9" fmla="*/ 105677 w 523644"/>
                  <a:gd name="connsiteY9" fmla="*/ 983643 h 1045101"/>
                  <a:gd name="connsiteX10" fmla="*/ 215629 w 523644"/>
                  <a:gd name="connsiteY10" fmla="*/ 1044948 h 1045101"/>
                  <a:gd name="connsiteX11" fmla="*/ 342956 w 523644"/>
                  <a:gd name="connsiteY11" fmla="*/ 993075 h 1045101"/>
                  <a:gd name="connsiteX12" fmla="*/ 484925 w 523644"/>
                  <a:gd name="connsiteY12" fmla="*/ 677614 h 1045101"/>
                  <a:gd name="connsiteX13" fmla="*/ 457127 w 523644"/>
                  <a:gd name="connsiteY13" fmla="*/ 661233 h 1045101"/>
                  <a:gd name="connsiteX14" fmla="*/ 348664 w 523644"/>
                  <a:gd name="connsiteY14" fmla="*/ 935989 h 1045101"/>
                  <a:gd name="connsiteX15" fmla="*/ 239456 w 523644"/>
                  <a:gd name="connsiteY15" fmla="*/ 1011193 h 1045101"/>
                  <a:gd name="connsiteX16" fmla="*/ 135461 w 523644"/>
                  <a:gd name="connsiteY16" fmla="*/ 969248 h 1045101"/>
                  <a:gd name="connsiteX17" fmla="*/ 83588 w 523644"/>
                  <a:gd name="connsiteY17" fmla="*/ 859295 h 1045101"/>
                  <a:gd name="connsiteX18" fmla="*/ 49833 w 523644"/>
                  <a:gd name="connsiteY18" fmla="*/ 705164 h 1045101"/>
                  <a:gd name="connsiteX19" fmla="*/ 30473 w 523644"/>
                  <a:gd name="connsiteY19" fmla="*/ 384987 h 1045101"/>
                  <a:gd name="connsiteX20" fmla="*/ 42138 w 523644"/>
                  <a:gd name="connsiteY20" fmla="*/ 144979 h 1045101"/>
                  <a:gd name="connsiteX21" fmla="*/ 171698 w 523644"/>
                  <a:gd name="connsiteY21" fmla="*/ 266597 h 1045101"/>
                  <a:gd name="connsiteX22" fmla="*/ 453652 w 523644"/>
                  <a:gd name="connsiteY22" fmla="*/ 203802 h 1045101"/>
                  <a:gd name="connsiteX23" fmla="*/ 489144 w 523644"/>
                  <a:gd name="connsiteY23" fmla="*/ 153914 h 1045101"/>
                  <a:gd name="connsiteX24" fmla="*/ 482939 w 523644"/>
                  <a:gd name="connsiteY24" fmla="*/ 564932 h 1045101"/>
                  <a:gd name="connsiteX25" fmla="*/ 515205 w 523644"/>
                  <a:gd name="connsiteY25" fmla="*/ 564932 h 1045101"/>
                  <a:gd name="connsiteX26" fmla="*/ 523644 w 523644"/>
                  <a:gd name="connsiteY26" fmla="*/ 15419 h 1045101"/>
                  <a:gd name="connsiteX27" fmla="*/ 490882 w 523644"/>
                  <a:gd name="connsiteY27" fmla="*/ 15668 h 104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w="2479" cap="flat">
                <a:noFill/>
                <a:prstDash val="solid"/>
                <a:miter/>
              </a:ln>
            </p:spPr>
            <p:txBody>
              <a:bodyPr rtlCol="0" anchor="ctr"/>
              <a:lstStyle/>
              <a:p>
                <a:endParaRPr lang="en-US"/>
              </a:p>
            </p:txBody>
          </p:sp>
          <p:grpSp>
            <p:nvGrpSpPr>
              <p:cNvPr id="44" name="Graphic 4"/>
              <p:cNvGrpSpPr/>
              <p:nvPr/>
            </p:nvGrpSpPr>
            <p:grpSpPr>
              <a:xfrm>
                <a:off x="10359780" y="4436934"/>
                <a:ext cx="1039758" cy="1174386"/>
                <a:chOff x="10359780" y="4436934"/>
                <a:chExt cx="1039758" cy="1174386"/>
              </a:xfrm>
            </p:grpSpPr>
            <p:sp>
              <p:nvSpPr>
                <p:cNvPr id="56" name="Freeform: Shape 55"/>
                <p:cNvSpPr/>
                <p:nvPr/>
              </p:nvSpPr>
              <p:spPr>
                <a:xfrm rot="-1778638">
                  <a:off x="10527982" y="4634421"/>
                  <a:ext cx="689980" cy="862723"/>
                </a:xfrm>
                <a:custGeom>
                  <a:avLst/>
                  <a:gdLst>
                    <a:gd name="connsiteX0" fmla="*/ 0 w 689980"/>
                    <a:gd name="connsiteY0" fmla="*/ 0 h 862723"/>
                    <a:gd name="connsiteX1" fmla="*/ 689980 w 689980"/>
                    <a:gd name="connsiteY1" fmla="*/ 0 h 862723"/>
                    <a:gd name="connsiteX2" fmla="*/ 689980 w 689980"/>
                    <a:gd name="connsiteY2" fmla="*/ 862723 h 862723"/>
                    <a:gd name="connsiteX3" fmla="*/ 0 w 689980"/>
                    <a:gd name="connsiteY3" fmla="*/ 862723 h 862723"/>
                  </a:gdLst>
                  <a:ahLst/>
                  <a:cxnLst>
                    <a:cxn ang="0">
                      <a:pos x="connsiteX0" y="connsiteY0"/>
                    </a:cxn>
                    <a:cxn ang="0">
                      <a:pos x="connsiteX1" y="connsiteY1"/>
                    </a:cxn>
                    <a:cxn ang="0">
                      <a:pos x="connsiteX2" y="connsiteY2"/>
                    </a:cxn>
                    <a:cxn ang="0">
                      <a:pos x="connsiteX3" y="connsiteY3"/>
                    </a:cxn>
                  </a:cxnLst>
                  <a:rect l="l" t="t" r="r" b="b"/>
                  <a:pathLst>
                    <a:path w="689980" h="862723">
                      <a:moveTo>
                        <a:pt x="0" y="0"/>
                      </a:moveTo>
                      <a:lnTo>
                        <a:pt x="689980" y="0"/>
                      </a:lnTo>
                      <a:lnTo>
                        <a:pt x="689980" y="862723"/>
                      </a:lnTo>
                      <a:lnTo>
                        <a:pt x="0" y="862723"/>
                      </a:lnTo>
                      <a:close/>
                    </a:path>
                  </a:pathLst>
                </a:custGeom>
                <a:solidFill>
                  <a:srgbClr val="F46B6B"/>
                </a:solidFill>
                <a:ln w="2479" cap="flat">
                  <a:noFill/>
                  <a:prstDash val="solid"/>
                  <a:miter/>
                </a:ln>
              </p:spPr>
              <p:txBody>
                <a:bodyPr rtlCol="0" anchor="ctr"/>
                <a:lstStyle/>
                <a:p>
                  <a:endParaRPr lang="en-US"/>
                </a:p>
              </p:txBody>
            </p:sp>
            <p:sp>
              <p:nvSpPr>
                <p:cNvPr id="57" name="Freeform: Shape 56"/>
                <p:cNvSpPr/>
                <p:nvPr/>
              </p:nvSpPr>
              <p:spPr>
                <a:xfrm>
                  <a:off x="10959483" y="4436934"/>
                  <a:ext cx="440055" cy="832955"/>
                </a:xfrm>
                <a:custGeom>
                  <a:avLst/>
                  <a:gdLst>
                    <a:gd name="connsiteX0" fmla="*/ 0 w 440055"/>
                    <a:gd name="connsiteY0" fmla="*/ 83147 h 832955"/>
                    <a:gd name="connsiteX1" fmla="*/ 18615 w 440055"/>
                    <a:gd name="connsiteY1" fmla="*/ 0 h 832955"/>
                    <a:gd name="connsiteX2" fmla="*/ 440056 w 440055"/>
                    <a:gd name="connsiteY2" fmla="*/ 735165 h 832955"/>
                    <a:gd name="connsiteX3" fmla="*/ 426653 w 440055"/>
                    <a:gd name="connsiteY3" fmla="*/ 832955 h 832955"/>
                  </a:gdLst>
                  <a:ahLst/>
                  <a:cxnLst>
                    <a:cxn ang="0">
                      <a:pos x="connsiteX0" y="connsiteY0"/>
                    </a:cxn>
                    <a:cxn ang="0">
                      <a:pos x="connsiteX1" y="connsiteY1"/>
                    </a:cxn>
                    <a:cxn ang="0">
                      <a:pos x="connsiteX2" y="connsiteY2"/>
                    </a:cxn>
                    <a:cxn ang="0">
                      <a:pos x="connsiteX3" y="connsiteY3"/>
                    </a:cxn>
                  </a:cxnLst>
                  <a:rect l="l" t="t" r="r" b="b"/>
                  <a:pathLst>
                    <a:path w="440055" h="832955">
                      <a:moveTo>
                        <a:pt x="0" y="83147"/>
                      </a:moveTo>
                      <a:lnTo>
                        <a:pt x="18615" y="0"/>
                      </a:lnTo>
                      <a:lnTo>
                        <a:pt x="440056" y="735165"/>
                      </a:lnTo>
                      <a:lnTo>
                        <a:pt x="426653" y="832955"/>
                      </a:lnTo>
                      <a:close/>
                    </a:path>
                  </a:pathLst>
                </a:custGeom>
                <a:solidFill>
                  <a:srgbClr val="B75050"/>
                </a:solidFill>
                <a:ln w="2479" cap="flat">
                  <a:noFill/>
                  <a:prstDash val="solid"/>
                  <a:miter/>
                </a:ln>
              </p:spPr>
              <p:txBody>
                <a:bodyPr rtlCol="0" anchor="ctr"/>
                <a:lstStyle/>
                <a:p>
                  <a:endParaRPr lang="en-US"/>
                </a:p>
              </p:txBody>
            </p:sp>
            <p:sp>
              <p:nvSpPr>
                <p:cNvPr id="58" name="Freeform: Shape 57"/>
                <p:cNvSpPr/>
                <p:nvPr/>
              </p:nvSpPr>
              <p:spPr>
                <a:xfrm>
                  <a:off x="10360082" y="4436934"/>
                  <a:ext cx="618015" cy="424419"/>
                </a:xfrm>
                <a:custGeom>
                  <a:avLst/>
                  <a:gdLst>
                    <a:gd name="connsiteX0" fmla="*/ 618015 w 618015"/>
                    <a:gd name="connsiteY0" fmla="*/ 0 h 424419"/>
                    <a:gd name="connsiteX1" fmla="*/ 29784 w 618015"/>
                    <a:gd name="connsiteY1" fmla="*/ 329608 h 424419"/>
                    <a:gd name="connsiteX2" fmla="*/ 0 w 618015"/>
                    <a:gd name="connsiteY2" fmla="*/ 424420 h 424419"/>
                    <a:gd name="connsiteX3" fmla="*/ 599400 w 618015"/>
                    <a:gd name="connsiteY3" fmla="*/ 83147 h 424419"/>
                  </a:gdLst>
                  <a:ahLst/>
                  <a:cxnLst>
                    <a:cxn ang="0">
                      <a:pos x="connsiteX0" y="connsiteY0"/>
                    </a:cxn>
                    <a:cxn ang="0">
                      <a:pos x="connsiteX1" y="connsiteY1"/>
                    </a:cxn>
                    <a:cxn ang="0">
                      <a:pos x="connsiteX2" y="connsiteY2"/>
                    </a:cxn>
                    <a:cxn ang="0">
                      <a:pos x="connsiteX3" y="connsiteY3"/>
                    </a:cxn>
                  </a:cxnLst>
                  <a:rect l="l" t="t" r="r" b="b"/>
                  <a:pathLst>
                    <a:path w="618015" h="424419">
                      <a:moveTo>
                        <a:pt x="618015" y="0"/>
                      </a:moveTo>
                      <a:lnTo>
                        <a:pt x="29784" y="329608"/>
                      </a:lnTo>
                      <a:lnTo>
                        <a:pt x="0" y="424420"/>
                      </a:lnTo>
                      <a:lnTo>
                        <a:pt x="599400" y="83147"/>
                      </a:lnTo>
                      <a:close/>
                    </a:path>
                  </a:pathLst>
                </a:custGeom>
                <a:solidFill>
                  <a:srgbClr val="E6E6E6"/>
                </a:solidFill>
                <a:ln w="2479" cap="flat">
                  <a:noFill/>
                  <a:prstDash val="solid"/>
                  <a:miter/>
                </a:ln>
              </p:spPr>
              <p:txBody>
                <a:bodyPr rtlCol="0" anchor="ctr"/>
                <a:lstStyle/>
                <a:p>
                  <a:endParaRPr lang="en-US"/>
                </a:p>
              </p:txBody>
            </p:sp>
          </p:grpSp>
          <p:sp>
            <p:nvSpPr>
              <p:cNvPr id="45" name="Freeform: Shape 44"/>
              <p:cNvSpPr/>
              <p:nvPr/>
            </p:nvSpPr>
            <p:spPr>
              <a:xfrm>
                <a:off x="10970476" y="4119494"/>
                <a:ext cx="731067" cy="1007824"/>
              </a:xfrm>
              <a:custGeom>
                <a:avLst/>
                <a:gdLst>
                  <a:gd name="connsiteX0" fmla="*/ 1913 w 731067"/>
                  <a:gd name="connsiteY0" fmla="*/ 23076 h 1007824"/>
                  <a:gd name="connsiteX1" fmla="*/ 350880 w 731067"/>
                  <a:gd name="connsiteY1" fmla="*/ 141467 h 1007824"/>
                  <a:gd name="connsiteX2" fmla="*/ 728887 w 731067"/>
                  <a:gd name="connsiteY2" fmla="*/ 901452 h 1007824"/>
                  <a:gd name="connsiteX3" fmla="*/ 399031 w 731067"/>
                  <a:gd name="connsiteY3" fmla="*/ 919570 h 1007824"/>
                  <a:gd name="connsiteX4" fmla="*/ 94242 w 731067"/>
                  <a:gd name="connsiteY4" fmla="*/ 449233 h 1007824"/>
                  <a:gd name="connsiteX5" fmla="*/ 1913 w 731067"/>
                  <a:gd name="connsiteY5" fmla="*/ 23076 h 100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w="2479" cap="flat">
                <a:noFill/>
                <a:prstDash val="solid"/>
                <a:miter/>
              </a:ln>
            </p:spPr>
            <p:txBody>
              <a:bodyPr rtlCol="0" anchor="ctr"/>
              <a:lstStyle/>
              <a:p>
                <a:endParaRPr lang="en-US"/>
              </a:p>
            </p:txBody>
          </p:sp>
          <p:grpSp>
            <p:nvGrpSpPr>
              <p:cNvPr id="46" name="Graphic 4"/>
              <p:cNvGrpSpPr/>
              <p:nvPr/>
            </p:nvGrpSpPr>
            <p:grpSpPr>
              <a:xfrm>
                <a:off x="10426167" y="4902574"/>
                <a:ext cx="1283977" cy="728388"/>
                <a:chOff x="10426167" y="4902574"/>
                <a:chExt cx="1283977" cy="728388"/>
              </a:xfrm>
            </p:grpSpPr>
            <p:grpSp>
              <p:nvGrpSpPr>
                <p:cNvPr id="52" name="Graphic 4"/>
                <p:cNvGrpSpPr/>
                <p:nvPr/>
              </p:nvGrpSpPr>
              <p:grpSpPr>
                <a:xfrm>
                  <a:off x="10426167" y="5056265"/>
                  <a:ext cx="515768" cy="574697"/>
                  <a:chOff x="10426167" y="5056265"/>
                  <a:chExt cx="515768" cy="574697"/>
                </a:xfrm>
              </p:grpSpPr>
              <p:sp>
                <p:nvSpPr>
                  <p:cNvPr id="54" name="Freeform: Shape 53"/>
                  <p:cNvSpPr/>
                  <p:nvPr/>
                </p:nvSpPr>
                <p:spPr>
                  <a:xfrm>
                    <a:off x="10447975" y="5069214"/>
                    <a:ext cx="475876" cy="444521"/>
                  </a:xfrm>
                  <a:custGeom>
                    <a:avLst/>
                    <a:gdLst>
                      <a:gd name="connsiteX0" fmla="*/ 439033 w 475876"/>
                      <a:gd name="connsiteY0" fmla="*/ 142597 h 444521"/>
                      <a:gd name="connsiteX1" fmla="*/ 344966 w 475876"/>
                      <a:gd name="connsiteY1" fmla="*/ 80547 h 444521"/>
                      <a:gd name="connsiteX2" fmla="*/ 283412 w 475876"/>
                      <a:gd name="connsiteY2" fmla="*/ 45799 h 444521"/>
                      <a:gd name="connsiteX3" fmla="*/ 253381 w 475876"/>
                      <a:gd name="connsiteY3" fmla="*/ 25199 h 444521"/>
                      <a:gd name="connsiteX4" fmla="*/ 224837 w 475876"/>
                      <a:gd name="connsiteY4" fmla="*/ 5591 h 444521"/>
                      <a:gd name="connsiteX5" fmla="*/ 193564 w 475876"/>
                      <a:gd name="connsiteY5" fmla="*/ 1620 h 444521"/>
                      <a:gd name="connsiteX6" fmla="*/ 172964 w 475876"/>
                      <a:gd name="connsiteY6" fmla="*/ 22469 h 444521"/>
                      <a:gd name="connsiteX7" fmla="*/ 194557 w 475876"/>
                      <a:gd name="connsiteY7" fmla="*/ 85015 h 444521"/>
                      <a:gd name="connsiteX8" fmla="*/ 212427 w 475876"/>
                      <a:gd name="connsiteY8" fmla="*/ 133910 h 444521"/>
                      <a:gd name="connsiteX9" fmla="*/ 172468 w 475876"/>
                      <a:gd name="connsiteY9" fmla="*/ 167168 h 444521"/>
                      <a:gd name="connsiteX10" fmla="*/ 42908 w 475876"/>
                      <a:gd name="connsiteY10" fmla="*/ 230707 h 444521"/>
                      <a:gd name="connsiteX11" fmla="*/ 5926 w 475876"/>
                      <a:gd name="connsiteY11" fmla="*/ 259250 h 444521"/>
                      <a:gd name="connsiteX12" fmla="*/ 3196 w 475876"/>
                      <a:gd name="connsiteY12" fmla="*/ 295735 h 444521"/>
                      <a:gd name="connsiteX13" fmla="*/ 25286 w 475876"/>
                      <a:gd name="connsiteY13" fmla="*/ 321300 h 444521"/>
                      <a:gd name="connsiteX14" fmla="*/ 18584 w 475876"/>
                      <a:gd name="connsiteY14" fmla="*/ 339418 h 444521"/>
                      <a:gd name="connsiteX15" fmla="*/ 44645 w 475876"/>
                      <a:gd name="connsiteY15" fmla="*/ 369699 h 444521"/>
                      <a:gd name="connsiteX16" fmla="*/ 92299 w 475876"/>
                      <a:gd name="connsiteY16" fmla="*/ 367465 h 444521"/>
                      <a:gd name="connsiteX17" fmla="*/ 88080 w 475876"/>
                      <a:gd name="connsiteY17" fmla="*/ 391292 h 444521"/>
                      <a:gd name="connsiteX18" fmla="*/ 133749 w 475876"/>
                      <a:gd name="connsiteY18" fmla="*/ 409162 h 444521"/>
                      <a:gd name="connsiteX19" fmla="*/ 150130 w 475876"/>
                      <a:gd name="connsiteY19" fmla="*/ 403702 h 444521"/>
                      <a:gd name="connsiteX20" fmla="*/ 137968 w 475876"/>
                      <a:gd name="connsiteY20" fmla="*/ 424551 h 444521"/>
                      <a:gd name="connsiteX21" fmla="*/ 143180 w 475876"/>
                      <a:gd name="connsiteY21" fmla="*/ 439194 h 444521"/>
                      <a:gd name="connsiteX22" fmla="*/ 200514 w 475876"/>
                      <a:gd name="connsiteY22" fmla="*/ 435223 h 444521"/>
                      <a:gd name="connsiteX23" fmla="*/ 271499 w 475876"/>
                      <a:gd name="connsiteY23" fmla="*/ 408666 h 444521"/>
                      <a:gd name="connsiteX24" fmla="*/ 414461 w 475876"/>
                      <a:gd name="connsiteY24" fmla="*/ 355055 h 444521"/>
                      <a:gd name="connsiteX25" fmla="*/ 466335 w 475876"/>
                      <a:gd name="connsiteY25" fmla="*/ 318073 h 444521"/>
                      <a:gd name="connsiteX26" fmla="*/ 475519 w 475876"/>
                      <a:gd name="connsiteY26" fmla="*/ 266944 h 444521"/>
                      <a:gd name="connsiteX27" fmla="*/ 464597 w 475876"/>
                      <a:gd name="connsiteY27" fmla="*/ 211100 h 444521"/>
                      <a:gd name="connsiteX28" fmla="*/ 439033 w 475876"/>
                      <a:gd name="connsiteY28" fmla="*/ 142597 h 4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w="2479" cap="flat">
                    <a:noFill/>
                    <a:prstDash val="solid"/>
                    <a:miter/>
                  </a:ln>
                </p:spPr>
                <p:txBody>
                  <a:bodyPr rtlCol="0" anchor="ctr"/>
                  <a:lstStyle/>
                  <a:p>
                    <a:endParaRPr lang="en-US"/>
                  </a:p>
                </p:txBody>
              </p:sp>
              <p:sp>
                <p:nvSpPr>
                  <p:cNvPr id="55" name="Freeform: Shape 54"/>
                  <p:cNvSpPr/>
                  <p:nvPr/>
                </p:nvSpPr>
                <p:spPr>
                  <a:xfrm>
                    <a:off x="10426167" y="5056265"/>
                    <a:ext cx="515768" cy="574697"/>
                  </a:xfrm>
                  <a:custGeom>
                    <a:avLst/>
                    <a:gdLst>
                      <a:gd name="connsiteX0" fmla="*/ 514949 w 515768"/>
                      <a:gd name="connsiteY0" fmla="*/ 256315 h 574697"/>
                      <a:gd name="connsiteX1" fmla="*/ 467543 w 515768"/>
                      <a:gd name="connsiteY1" fmla="*/ 128740 h 574697"/>
                      <a:gd name="connsiteX2" fmla="*/ 452155 w 515768"/>
                      <a:gd name="connsiteY2" fmla="*/ 126010 h 574697"/>
                      <a:gd name="connsiteX3" fmla="*/ 449425 w 515768"/>
                      <a:gd name="connsiteY3" fmla="*/ 141399 h 574697"/>
                      <a:gd name="connsiteX4" fmla="*/ 489881 w 515768"/>
                      <a:gd name="connsiteY4" fmla="*/ 237948 h 574697"/>
                      <a:gd name="connsiteX5" fmla="*/ 492860 w 515768"/>
                      <a:gd name="connsiteY5" fmla="*/ 289077 h 574697"/>
                      <a:gd name="connsiteX6" fmla="*/ 475486 w 515768"/>
                      <a:gd name="connsiteY6" fmla="*/ 330278 h 574697"/>
                      <a:gd name="connsiteX7" fmla="*/ 452899 w 515768"/>
                      <a:gd name="connsiteY7" fmla="*/ 343432 h 574697"/>
                      <a:gd name="connsiteX8" fmla="*/ 425101 w 515768"/>
                      <a:gd name="connsiteY8" fmla="*/ 355594 h 574697"/>
                      <a:gd name="connsiteX9" fmla="*/ 368512 w 515768"/>
                      <a:gd name="connsiteY9" fmla="*/ 378925 h 574697"/>
                      <a:gd name="connsiteX10" fmla="*/ 254340 w 515768"/>
                      <a:gd name="connsiteY10" fmla="*/ 420126 h 574697"/>
                      <a:gd name="connsiteX11" fmla="*/ 222074 w 515768"/>
                      <a:gd name="connsiteY11" fmla="*/ 430302 h 574697"/>
                      <a:gd name="connsiteX12" fmla="*/ 191546 w 515768"/>
                      <a:gd name="connsiteY12" fmla="*/ 439237 h 574697"/>
                      <a:gd name="connsiteX13" fmla="*/ 173428 w 515768"/>
                      <a:gd name="connsiteY13" fmla="*/ 435762 h 574697"/>
                      <a:gd name="connsiteX14" fmla="*/ 183107 w 515768"/>
                      <a:gd name="connsiteY14" fmla="*/ 419381 h 574697"/>
                      <a:gd name="connsiteX15" fmla="*/ 193035 w 515768"/>
                      <a:gd name="connsiteY15" fmla="*/ 416651 h 574697"/>
                      <a:gd name="connsiteX16" fmla="*/ 256078 w 515768"/>
                      <a:gd name="connsiteY16" fmla="*/ 397540 h 574697"/>
                      <a:gd name="connsiteX17" fmla="*/ 326566 w 515768"/>
                      <a:gd name="connsiteY17" fmla="*/ 372968 h 574697"/>
                      <a:gd name="connsiteX18" fmla="*/ 319120 w 515768"/>
                      <a:gd name="connsiteY18" fmla="*/ 352119 h 574697"/>
                      <a:gd name="connsiteX19" fmla="*/ 211898 w 515768"/>
                      <a:gd name="connsiteY19" fmla="*/ 388108 h 574697"/>
                      <a:gd name="connsiteX20" fmla="*/ 178888 w 515768"/>
                      <a:gd name="connsiteY20" fmla="*/ 397540 h 574697"/>
                      <a:gd name="connsiteX21" fmla="*/ 172683 w 515768"/>
                      <a:gd name="connsiteY21" fmla="*/ 399277 h 574697"/>
                      <a:gd name="connsiteX22" fmla="*/ 158039 w 515768"/>
                      <a:gd name="connsiteY22" fmla="*/ 403248 h 574697"/>
                      <a:gd name="connsiteX23" fmla="*/ 120065 w 515768"/>
                      <a:gd name="connsiteY23" fmla="*/ 400022 h 574697"/>
                      <a:gd name="connsiteX24" fmla="*/ 121802 w 515768"/>
                      <a:gd name="connsiteY24" fmla="*/ 388108 h 574697"/>
                      <a:gd name="connsiteX25" fmla="*/ 135205 w 515768"/>
                      <a:gd name="connsiteY25" fmla="*/ 376195 h 574697"/>
                      <a:gd name="connsiteX26" fmla="*/ 180377 w 515768"/>
                      <a:gd name="connsiteY26" fmla="*/ 359814 h 574697"/>
                      <a:gd name="connsiteX27" fmla="*/ 317631 w 515768"/>
                      <a:gd name="connsiteY27" fmla="*/ 310174 h 574697"/>
                      <a:gd name="connsiteX28" fmla="*/ 310185 w 515768"/>
                      <a:gd name="connsiteY28" fmla="*/ 289325 h 574697"/>
                      <a:gd name="connsiteX29" fmla="*/ 197006 w 515768"/>
                      <a:gd name="connsiteY29" fmla="*/ 330278 h 574697"/>
                      <a:gd name="connsiteX30" fmla="*/ 140914 w 515768"/>
                      <a:gd name="connsiteY30" fmla="*/ 350630 h 574697"/>
                      <a:gd name="connsiteX31" fmla="*/ 128752 w 515768"/>
                      <a:gd name="connsiteY31" fmla="*/ 355098 h 574697"/>
                      <a:gd name="connsiteX32" fmla="*/ 125773 w 515768"/>
                      <a:gd name="connsiteY32" fmla="*/ 356339 h 574697"/>
                      <a:gd name="connsiteX33" fmla="*/ 85069 w 515768"/>
                      <a:gd name="connsiteY33" fmla="*/ 370982 h 574697"/>
                      <a:gd name="connsiteX34" fmla="*/ 44861 w 515768"/>
                      <a:gd name="connsiteY34" fmla="*/ 367756 h 574697"/>
                      <a:gd name="connsiteX35" fmla="*/ 50569 w 515768"/>
                      <a:gd name="connsiteY35" fmla="*/ 336235 h 574697"/>
                      <a:gd name="connsiteX36" fmla="*/ 98968 w 515768"/>
                      <a:gd name="connsiteY36" fmla="*/ 315138 h 574697"/>
                      <a:gd name="connsiteX37" fmla="*/ 153323 w 515768"/>
                      <a:gd name="connsiteY37" fmla="*/ 294537 h 574697"/>
                      <a:gd name="connsiteX38" fmla="*/ 272459 w 515768"/>
                      <a:gd name="connsiteY38" fmla="*/ 234970 h 574697"/>
                      <a:gd name="connsiteX39" fmla="*/ 275189 w 515768"/>
                      <a:gd name="connsiteY39" fmla="*/ 219581 h 574697"/>
                      <a:gd name="connsiteX40" fmla="*/ 259801 w 515768"/>
                      <a:gd name="connsiteY40" fmla="*/ 216851 h 574697"/>
                      <a:gd name="connsiteX41" fmla="*/ 146870 w 515768"/>
                      <a:gd name="connsiteY41" fmla="*/ 273192 h 574697"/>
                      <a:gd name="connsiteX42" fmla="*/ 88544 w 515768"/>
                      <a:gd name="connsiteY42" fmla="*/ 295282 h 574697"/>
                      <a:gd name="connsiteX43" fmla="*/ 34933 w 515768"/>
                      <a:gd name="connsiteY43" fmla="*/ 320846 h 574697"/>
                      <a:gd name="connsiteX44" fmla="*/ 23019 w 515768"/>
                      <a:gd name="connsiteY44" fmla="*/ 305458 h 574697"/>
                      <a:gd name="connsiteX45" fmla="*/ 25005 w 515768"/>
                      <a:gd name="connsiteY45" fmla="*/ 283368 h 574697"/>
                      <a:gd name="connsiteX46" fmla="*/ 75389 w 515768"/>
                      <a:gd name="connsiteY46" fmla="*/ 244649 h 574697"/>
                      <a:gd name="connsiteX47" fmla="*/ 150097 w 515768"/>
                      <a:gd name="connsiteY47" fmla="*/ 208909 h 574697"/>
                      <a:gd name="connsiteX48" fmla="*/ 188319 w 515768"/>
                      <a:gd name="connsiteY48" fmla="*/ 190542 h 574697"/>
                      <a:gd name="connsiteX49" fmla="*/ 218848 w 515768"/>
                      <a:gd name="connsiteY49" fmla="*/ 172920 h 574697"/>
                      <a:gd name="connsiteX50" fmla="*/ 240193 w 515768"/>
                      <a:gd name="connsiteY50" fmla="*/ 108140 h 574697"/>
                      <a:gd name="connsiteX51" fmla="*/ 202219 w 515768"/>
                      <a:gd name="connsiteY51" fmla="*/ 49069 h 574697"/>
                      <a:gd name="connsiteX52" fmla="*/ 208920 w 515768"/>
                      <a:gd name="connsiteY52" fmla="*/ 26731 h 574697"/>
                      <a:gd name="connsiteX53" fmla="*/ 236222 w 515768"/>
                      <a:gd name="connsiteY53" fmla="*/ 23256 h 574697"/>
                      <a:gd name="connsiteX54" fmla="*/ 293060 w 515768"/>
                      <a:gd name="connsiteY54" fmla="*/ 55026 h 574697"/>
                      <a:gd name="connsiteX55" fmla="*/ 423364 w 515768"/>
                      <a:gd name="connsiteY55" fmla="*/ 117572 h 574697"/>
                      <a:gd name="connsiteX56" fmla="*/ 436270 w 515768"/>
                      <a:gd name="connsiteY56" fmla="*/ 108885 h 574697"/>
                      <a:gd name="connsiteX57" fmla="*/ 427583 w 515768"/>
                      <a:gd name="connsiteY57" fmla="*/ 95978 h 574697"/>
                      <a:gd name="connsiteX58" fmla="*/ 308696 w 515768"/>
                      <a:gd name="connsiteY58" fmla="*/ 39141 h 574697"/>
                      <a:gd name="connsiteX59" fmla="*/ 245405 w 515768"/>
                      <a:gd name="connsiteY59" fmla="*/ 3152 h 574697"/>
                      <a:gd name="connsiteX60" fmla="*/ 183107 w 515768"/>
                      <a:gd name="connsiteY60" fmla="*/ 26483 h 574697"/>
                      <a:gd name="connsiteX61" fmla="*/ 201226 w 515768"/>
                      <a:gd name="connsiteY61" fmla="*/ 95234 h 574697"/>
                      <a:gd name="connsiteX62" fmla="*/ 213884 w 515768"/>
                      <a:gd name="connsiteY62" fmla="*/ 109877 h 574697"/>
                      <a:gd name="connsiteX63" fmla="*/ 223812 w 515768"/>
                      <a:gd name="connsiteY63" fmla="*/ 126010 h 574697"/>
                      <a:gd name="connsiteX64" fmla="*/ 210161 w 515768"/>
                      <a:gd name="connsiteY64" fmla="*/ 151327 h 574697"/>
                      <a:gd name="connsiteX65" fmla="*/ 179136 w 515768"/>
                      <a:gd name="connsiteY65" fmla="*/ 170438 h 574697"/>
                      <a:gd name="connsiteX66" fmla="*/ 140665 w 515768"/>
                      <a:gd name="connsiteY66" fmla="*/ 189053 h 574697"/>
                      <a:gd name="connsiteX67" fmla="*/ 61242 w 515768"/>
                      <a:gd name="connsiteY67" fmla="*/ 227027 h 574697"/>
                      <a:gd name="connsiteX68" fmla="*/ 2170 w 515768"/>
                      <a:gd name="connsiteY68" fmla="*/ 281631 h 574697"/>
                      <a:gd name="connsiteX69" fmla="*/ 22026 w 515768"/>
                      <a:gd name="connsiteY69" fmla="*/ 338965 h 574697"/>
                      <a:gd name="connsiteX70" fmla="*/ 20289 w 515768"/>
                      <a:gd name="connsiteY70" fmla="*/ 369245 h 574697"/>
                      <a:gd name="connsiteX71" fmla="*/ 59753 w 515768"/>
                      <a:gd name="connsiteY71" fmla="*/ 396547 h 574697"/>
                      <a:gd name="connsiteX72" fmla="*/ 97479 w 515768"/>
                      <a:gd name="connsiteY72" fmla="*/ 390094 h 574697"/>
                      <a:gd name="connsiteX73" fmla="*/ 96982 w 515768"/>
                      <a:gd name="connsiteY73" fmla="*/ 392576 h 574697"/>
                      <a:gd name="connsiteX74" fmla="*/ 130489 w 515768"/>
                      <a:gd name="connsiteY74" fmla="*/ 429309 h 574697"/>
                      <a:gd name="connsiteX75" fmla="*/ 151834 w 515768"/>
                      <a:gd name="connsiteY75" fmla="*/ 427820 h 574697"/>
                      <a:gd name="connsiteX76" fmla="*/ 156550 w 515768"/>
                      <a:gd name="connsiteY76" fmla="*/ 451151 h 574697"/>
                      <a:gd name="connsiteX77" fmla="*/ 216862 w 515768"/>
                      <a:gd name="connsiteY77" fmla="*/ 455370 h 574697"/>
                      <a:gd name="connsiteX78" fmla="*/ 273204 w 515768"/>
                      <a:gd name="connsiteY78" fmla="*/ 437500 h 574697"/>
                      <a:gd name="connsiteX79" fmla="*/ 337983 w 515768"/>
                      <a:gd name="connsiteY79" fmla="*/ 567556 h 574697"/>
                      <a:gd name="connsiteX80" fmla="*/ 365782 w 515768"/>
                      <a:gd name="connsiteY80" fmla="*/ 551175 h 574697"/>
                      <a:gd name="connsiteX81" fmla="*/ 303484 w 515768"/>
                      <a:gd name="connsiteY81" fmla="*/ 427075 h 574697"/>
                      <a:gd name="connsiteX82" fmla="*/ 345181 w 515768"/>
                      <a:gd name="connsiteY82" fmla="*/ 411935 h 574697"/>
                      <a:gd name="connsiteX83" fmla="*/ 409217 w 515768"/>
                      <a:gd name="connsiteY83" fmla="*/ 386619 h 574697"/>
                      <a:gd name="connsiteX84" fmla="*/ 470769 w 515768"/>
                      <a:gd name="connsiteY84" fmla="*/ 359565 h 574697"/>
                      <a:gd name="connsiteX85" fmla="*/ 496334 w 515768"/>
                      <a:gd name="connsiteY85" fmla="*/ 340950 h 574697"/>
                      <a:gd name="connsiteX86" fmla="*/ 509985 w 515768"/>
                      <a:gd name="connsiteY86" fmla="*/ 315386 h 574697"/>
                      <a:gd name="connsiteX87" fmla="*/ 514949 w 515768"/>
                      <a:gd name="connsiteY87" fmla="*/ 256315 h 57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w="2479" cap="flat">
                    <a:noFill/>
                    <a:prstDash val="solid"/>
                    <a:miter/>
                  </a:ln>
                </p:spPr>
                <p:txBody>
                  <a:bodyPr rtlCol="0" anchor="ctr"/>
                  <a:lstStyle/>
                  <a:p>
                    <a:endParaRPr lang="en-US"/>
                  </a:p>
                </p:txBody>
              </p:sp>
            </p:grpSp>
            <p:sp>
              <p:nvSpPr>
                <p:cNvPr id="53" name="Freeform: Shape 52"/>
                <p:cNvSpPr/>
                <p:nvPr/>
              </p:nvSpPr>
              <p:spPr>
                <a:xfrm>
                  <a:off x="10829178" y="4902574"/>
                  <a:ext cx="880966" cy="532863"/>
                </a:xfrm>
                <a:custGeom>
                  <a:avLst/>
                  <a:gdLst>
                    <a:gd name="connsiteX0" fmla="*/ 856037 w 880966"/>
                    <a:gd name="connsiteY0" fmla="*/ 75930 h 532863"/>
                    <a:gd name="connsiteX1" fmla="*/ 832955 w 880966"/>
                    <a:gd name="connsiteY1" fmla="*/ 297323 h 532863"/>
                    <a:gd name="connsiteX2" fmla="*/ 78679 w 880966"/>
                    <a:gd name="connsiteY2" fmla="*/ 532864 h 532863"/>
                    <a:gd name="connsiteX3" fmla="*/ 0 w 880966"/>
                    <a:gd name="connsiteY3" fmla="*/ 191590 h 532863"/>
                    <a:gd name="connsiteX4" fmla="*/ 665917 w 880966"/>
                    <a:gd name="connsiteY4" fmla="*/ 3704 h 532863"/>
                    <a:gd name="connsiteX5" fmla="*/ 856037 w 880966"/>
                    <a:gd name="connsiteY5" fmla="*/ 75930 h 53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w="2479" cap="flat">
                  <a:noFill/>
                  <a:prstDash val="solid"/>
                  <a:miter/>
                </a:ln>
              </p:spPr>
              <p:txBody>
                <a:bodyPr rtlCol="0" anchor="ctr"/>
                <a:lstStyle/>
                <a:p>
                  <a:endParaRPr lang="en-US"/>
                </a:p>
              </p:txBody>
            </p:sp>
          </p:grpSp>
          <p:sp>
            <p:nvSpPr>
              <p:cNvPr id="47" name="Freeform: Shape 46"/>
              <p:cNvSpPr/>
              <p:nvPr/>
            </p:nvSpPr>
            <p:spPr>
              <a:xfrm>
                <a:off x="10878171" y="3398259"/>
                <a:ext cx="851479" cy="1716065"/>
              </a:xfrm>
              <a:custGeom>
                <a:avLst/>
                <a:gdLst>
                  <a:gd name="connsiteX0" fmla="*/ 851224 w 851479"/>
                  <a:gd name="connsiteY0" fmla="*/ 1695906 h 1716065"/>
                  <a:gd name="connsiteX1" fmla="*/ 643978 w 851479"/>
                  <a:gd name="connsiteY1" fmla="*/ 1146146 h 1716065"/>
                  <a:gd name="connsiteX2" fmla="*/ 570263 w 851479"/>
                  <a:gd name="connsiteY2" fmla="*/ 1015593 h 1716065"/>
                  <a:gd name="connsiteX3" fmla="*/ 500768 w 851479"/>
                  <a:gd name="connsiteY3" fmla="*/ 900181 h 1716065"/>
                  <a:gd name="connsiteX4" fmla="*/ 414891 w 851479"/>
                  <a:gd name="connsiteY4" fmla="*/ 800156 h 1716065"/>
                  <a:gd name="connsiteX5" fmla="*/ 306179 w 851479"/>
                  <a:gd name="connsiteY5" fmla="*/ 738355 h 1716065"/>
                  <a:gd name="connsiteX6" fmla="*/ 52769 w 851479"/>
                  <a:gd name="connsiteY6" fmla="*/ 636097 h 1716065"/>
                  <a:gd name="connsiteX7" fmla="*/ 39614 w 851479"/>
                  <a:gd name="connsiteY7" fmla="*/ 631877 h 1716065"/>
                  <a:gd name="connsiteX8" fmla="*/ 38125 w 851479"/>
                  <a:gd name="connsiteY8" fmla="*/ 613511 h 1716065"/>
                  <a:gd name="connsiteX9" fmla="*/ 45074 w 851479"/>
                  <a:gd name="connsiteY9" fmla="*/ 522174 h 1716065"/>
                  <a:gd name="connsiteX10" fmla="*/ 115066 w 851479"/>
                  <a:gd name="connsiteY10" fmla="*/ 466329 h 1716065"/>
                  <a:gd name="connsiteX11" fmla="*/ 198461 w 851479"/>
                  <a:gd name="connsiteY11" fmla="*/ 431581 h 1716065"/>
                  <a:gd name="connsiteX12" fmla="*/ 463289 w 851479"/>
                  <a:gd name="connsiteY12" fmla="*/ 199515 h 1716065"/>
                  <a:gd name="connsiteX13" fmla="*/ 549910 w 851479"/>
                  <a:gd name="connsiteY13" fmla="*/ 19819 h 1716065"/>
                  <a:gd name="connsiteX14" fmla="*/ 518886 w 851479"/>
                  <a:gd name="connsiteY14" fmla="*/ 11132 h 1716065"/>
                  <a:gd name="connsiteX15" fmla="*/ 325787 w 851479"/>
                  <a:gd name="connsiteY15" fmla="*/ 307233 h 1716065"/>
                  <a:gd name="connsiteX16" fmla="*/ 179102 w 851479"/>
                  <a:gd name="connsiteY16" fmla="*/ 405272 h 1716065"/>
                  <a:gd name="connsiteX17" fmla="*/ 95707 w 851479"/>
                  <a:gd name="connsiteY17" fmla="*/ 439523 h 1716065"/>
                  <a:gd name="connsiteX18" fmla="*/ 11071 w 851479"/>
                  <a:gd name="connsiteY18" fmla="*/ 500580 h 1716065"/>
                  <a:gd name="connsiteX19" fmla="*/ 3873 w 851479"/>
                  <a:gd name="connsiteY19" fmla="*/ 714776 h 1716065"/>
                  <a:gd name="connsiteX20" fmla="*/ 34898 w 851479"/>
                  <a:gd name="connsiteY20" fmla="*/ 723463 h 1716065"/>
                  <a:gd name="connsiteX21" fmla="*/ 41848 w 851479"/>
                  <a:gd name="connsiteY21" fmla="*/ 668859 h 1716065"/>
                  <a:gd name="connsiteX22" fmla="*/ 251824 w 851479"/>
                  <a:gd name="connsiteY22" fmla="*/ 754488 h 1716065"/>
                  <a:gd name="connsiteX23" fmla="*/ 364506 w 851479"/>
                  <a:gd name="connsiteY23" fmla="*/ 802142 h 1716065"/>
                  <a:gd name="connsiteX24" fmla="*/ 455099 w 851479"/>
                  <a:gd name="connsiteY24" fmla="*/ 890501 h 1716065"/>
                  <a:gd name="connsiteX25" fmla="*/ 525587 w 851479"/>
                  <a:gd name="connsiteY25" fmla="*/ 1001694 h 1716065"/>
                  <a:gd name="connsiteX26" fmla="*/ 597068 w 851479"/>
                  <a:gd name="connsiteY26" fmla="*/ 1127034 h 1716065"/>
                  <a:gd name="connsiteX27" fmla="*/ 729110 w 851479"/>
                  <a:gd name="connsiteY27" fmla="*/ 1390373 h 1716065"/>
                  <a:gd name="connsiteX28" fmla="*/ 820447 w 851479"/>
                  <a:gd name="connsiteY28" fmla="*/ 1704345 h 1716065"/>
                  <a:gd name="connsiteX29" fmla="*/ 840303 w 851479"/>
                  <a:gd name="connsiteY29" fmla="*/ 1715514 h 1716065"/>
                  <a:gd name="connsiteX30" fmla="*/ 851224 w 851479"/>
                  <a:gd name="connsiteY30" fmla="*/ 1695906 h 171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w="2479" cap="flat">
                <a:noFill/>
                <a:prstDash val="solid"/>
                <a:miter/>
              </a:ln>
            </p:spPr>
            <p:txBody>
              <a:bodyPr rtlCol="0" anchor="ctr"/>
              <a:lstStyle/>
              <a:p>
                <a:endParaRPr lang="en-US"/>
              </a:p>
            </p:txBody>
          </p:sp>
          <p:sp>
            <p:nvSpPr>
              <p:cNvPr id="48" name="Freeform: Shape 47"/>
              <p:cNvSpPr/>
              <p:nvPr/>
            </p:nvSpPr>
            <p:spPr>
              <a:xfrm>
                <a:off x="10765205" y="5144631"/>
                <a:ext cx="956658" cy="489336"/>
              </a:xfrm>
              <a:custGeom>
                <a:avLst/>
                <a:gdLst>
                  <a:gd name="connsiteX0" fmla="*/ 926216 w 956658"/>
                  <a:gd name="connsiteY0" fmla="*/ 7613 h 489336"/>
                  <a:gd name="connsiteX1" fmla="*/ 820980 w 956658"/>
                  <a:gd name="connsiteY1" fmla="*/ 90759 h 489336"/>
                  <a:gd name="connsiteX2" fmla="*/ 674791 w 956658"/>
                  <a:gd name="connsiteY2" fmla="*/ 141640 h 489336"/>
                  <a:gd name="connsiteX3" fmla="*/ 332028 w 956658"/>
                  <a:gd name="connsiteY3" fmla="*/ 231984 h 489336"/>
                  <a:gd name="connsiteX4" fmla="*/ 135703 w 956658"/>
                  <a:gd name="connsiteY4" fmla="*/ 269711 h 489336"/>
                  <a:gd name="connsiteX5" fmla="*/ 144390 w 956658"/>
                  <a:gd name="connsiteY5" fmla="*/ 300735 h 489336"/>
                  <a:gd name="connsiteX6" fmla="*/ 366528 w 956658"/>
                  <a:gd name="connsiteY6" fmla="*/ 257301 h 489336"/>
                  <a:gd name="connsiteX7" fmla="*/ 7880 w 956658"/>
                  <a:gd name="connsiteY7" fmla="*/ 459334 h 489336"/>
                  <a:gd name="connsiteX8" fmla="*/ 24262 w 956658"/>
                  <a:gd name="connsiteY8" fmla="*/ 487133 h 489336"/>
                  <a:gd name="connsiteX9" fmla="*/ 450171 w 956658"/>
                  <a:gd name="connsiteY9" fmla="*/ 247124 h 489336"/>
                  <a:gd name="connsiteX10" fmla="*/ 458113 w 956658"/>
                  <a:gd name="connsiteY10" fmla="*/ 235707 h 489336"/>
                  <a:gd name="connsiteX11" fmla="*/ 502789 w 956658"/>
                  <a:gd name="connsiteY11" fmla="*/ 224290 h 489336"/>
                  <a:gd name="connsiteX12" fmla="*/ 676776 w 956658"/>
                  <a:gd name="connsiteY12" fmla="*/ 174898 h 489336"/>
                  <a:gd name="connsiteX13" fmla="*/ 830659 w 956658"/>
                  <a:gd name="connsiteY13" fmla="*/ 121784 h 489336"/>
                  <a:gd name="connsiteX14" fmla="*/ 954263 w 956658"/>
                  <a:gd name="connsiteY14" fmla="*/ 23994 h 489336"/>
                  <a:gd name="connsiteX15" fmla="*/ 926216 w 956658"/>
                  <a:gd name="connsiteY15" fmla="*/ 7613 h 48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w="2479" cap="flat">
                <a:noFill/>
                <a:prstDash val="solid"/>
                <a:miter/>
              </a:ln>
            </p:spPr>
            <p:txBody>
              <a:bodyPr rtlCol="0" anchor="ctr"/>
              <a:lstStyle/>
              <a:p>
                <a:endParaRPr lang="en-US"/>
              </a:p>
            </p:txBody>
          </p:sp>
          <p:sp>
            <p:nvSpPr>
              <p:cNvPr id="49" name="Freeform: Shape 48"/>
              <p:cNvSpPr/>
              <p:nvPr/>
            </p:nvSpPr>
            <p:spPr>
              <a:xfrm>
                <a:off x="10344826" y="4421282"/>
                <a:ext cx="1015905" cy="829572"/>
              </a:xfrm>
              <a:custGeom>
                <a:avLst/>
                <a:gdLst>
                  <a:gd name="connsiteX0" fmla="*/ 995889 w 1015905"/>
                  <a:gd name="connsiteY0" fmla="*/ 528431 h 829572"/>
                  <a:gd name="connsiteX1" fmla="*/ 980750 w 1015905"/>
                  <a:gd name="connsiteY1" fmla="*/ 532154 h 829572"/>
                  <a:gd name="connsiteX2" fmla="*/ 911006 w 1015905"/>
                  <a:gd name="connsiteY2" fmla="*/ 421954 h 829572"/>
                  <a:gd name="connsiteX3" fmla="*/ 884945 w 1015905"/>
                  <a:gd name="connsiteY3" fmla="*/ 428655 h 829572"/>
                  <a:gd name="connsiteX4" fmla="*/ 648411 w 1015905"/>
                  <a:gd name="connsiteY4" fmla="*/ 7958 h 829572"/>
                  <a:gd name="connsiteX5" fmla="*/ 618380 w 1015905"/>
                  <a:gd name="connsiteY5" fmla="*/ 14659 h 829572"/>
                  <a:gd name="connsiteX6" fmla="*/ 165168 w 1015905"/>
                  <a:gd name="connsiteY6" fmla="*/ 251938 h 829572"/>
                  <a:gd name="connsiteX7" fmla="*/ 44296 w 1015905"/>
                  <a:gd name="connsiteY7" fmla="*/ 315229 h 829572"/>
                  <a:gd name="connsiteX8" fmla="*/ 36353 w 1015905"/>
                  <a:gd name="connsiteY8" fmla="*/ 319448 h 829572"/>
                  <a:gd name="connsiteX9" fmla="*/ 35609 w 1015905"/>
                  <a:gd name="connsiteY9" fmla="*/ 319696 h 829572"/>
                  <a:gd name="connsiteX10" fmla="*/ 28659 w 1015905"/>
                  <a:gd name="connsiteY10" fmla="*/ 338311 h 829572"/>
                  <a:gd name="connsiteX11" fmla="*/ 3343 w 1015905"/>
                  <a:gd name="connsiteY11" fmla="*/ 423939 h 829572"/>
                  <a:gd name="connsiteX12" fmla="*/ 2598 w 1015905"/>
                  <a:gd name="connsiteY12" fmla="*/ 430393 h 829572"/>
                  <a:gd name="connsiteX13" fmla="*/ 2102 w 1015905"/>
                  <a:gd name="connsiteY13" fmla="*/ 446525 h 829572"/>
                  <a:gd name="connsiteX14" fmla="*/ 210837 w 1015905"/>
                  <a:gd name="connsiteY14" fmla="*/ 821802 h 829572"/>
                  <a:gd name="connsiteX15" fmla="*/ 238635 w 1015905"/>
                  <a:gd name="connsiteY15" fmla="*/ 805421 h 829572"/>
                  <a:gd name="connsiteX16" fmla="*/ 41069 w 1015905"/>
                  <a:gd name="connsiteY16" fmla="*/ 451241 h 829572"/>
                  <a:gd name="connsiteX17" fmla="*/ 477402 w 1015905"/>
                  <a:gd name="connsiteY17" fmla="*/ 200312 h 829572"/>
                  <a:gd name="connsiteX18" fmla="*/ 597779 w 1015905"/>
                  <a:gd name="connsiteY18" fmla="*/ 131065 h 829572"/>
                  <a:gd name="connsiteX19" fmla="*/ 852927 w 1015905"/>
                  <a:gd name="connsiteY19" fmla="*/ 563924 h 829572"/>
                  <a:gd name="connsiteX20" fmla="*/ 489564 w 1015905"/>
                  <a:gd name="connsiteY20" fmla="*/ 655261 h 829572"/>
                  <a:gd name="connsiteX21" fmla="*/ 464248 w 1015905"/>
                  <a:gd name="connsiteY21" fmla="*/ 671890 h 829572"/>
                  <a:gd name="connsiteX22" fmla="*/ 487330 w 1015905"/>
                  <a:gd name="connsiteY22" fmla="*/ 741138 h 829572"/>
                  <a:gd name="connsiteX23" fmla="*/ 518355 w 1015905"/>
                  <a:gd name="connsiteY23" fmla="*/ 732451 h 829572"/>
                  <a:gd name="connsiteX24" fmla="*/ 502470 w 1015905"/>
                  <a:gd name="connsiteY24" fmla="*/ 685293 h 829572"/>
                  <a:gd name="connsiteX25" fmla="*/ 1003832 w 1015905"/>
                  <a:gd name="connsiteY25" fmla="*/ 559208 h 829572"/>
                  <a:gd name="connsiteX26" fmla="*/ 995889 w 1015905"/>
                  <a:gd name="connsiteY26" fmla="*/ 528431 h 829572"/>
                  <a:gd name="connsiteX27" fmla="*/ 885689 w 1015905"/>
                  <a:gd name="connsiteY27" fmla="*/ 556230 h 829572"/>
                  <a:gd name="connsiteX28" fmla="*/ 618627 w 1015905"/>
                  <a:gd name="connsiteY28" fmla="*/ 103515 h 829572"/>
                  <a:gd name="connsiteX29" fmla="*/ 596786 w 1015905"/>
                  <a:gd name="connsiteY29" fmla="*/ 98303 h 829572"/>
                  <a:gd name="connsiteX30" fmla="*/ 587602 w 1015905"/>
                  <a:gd name="connsiteY30" fmla="*/ 100537 h 829572"/>
                  <a:gd name="connsiteX31" fmla="*/ 141093 w 1015905"/>
                  <a:gd name="connsiteY31" fmla="*/ 357422 h 829572"/>
                  <a:gd name="connsiteX32" fmla="*/ 40076 w 1015905"/>
                  <a:gd name="connsiteY32" fmla="*/ 415501 h 829572"/>
                  <a:gd name="connsiteX33" fmla="*/ 61421 w 1015905"/>
                  <a:gd name="connsiteY33" fmla="*/ 343027 h 829572"/>
                  <a:gd name="connsiteX34" fmla="*/ 510909 w 1015905"/>
                  <a:gd name="connsiteY34" fmla="*/ 107486 h 829572"/>
                  <a:gd name="connsiteX35" fmla="*/ 631782 w 1015905"/>
                  <a:gd name="connsiteY35" fmla="*/ 44195 h 829572"/>
                  <a:gd name="connsiteX36" fmla="*/ 915473 w 1015905"/>
                  <a:gd name="connsiteY36" fmla="*/ 548784 h 829572"/>
                  <a:gd name="connsiteX37" fmla="*/ 885689 w 1015905"/>
                  <a:gd name="connsiteY37" fmla="*/ 556230 h 829572"/>
                  <a:gd name="connsiteX38" fmla="*/ 946002 w 1015905"/>
                  <a:gd name="connsiteY38" fmla="*/ 541089 h 829572"/>
                  <a:gd name="connsiteX39" fmla="*/ 943768 w 1015905"/>
                  <a:gd name="connsiteY39" fmla="*/ 533395 h 829572"/>
                  <a:gd name="connsiteX40" fmla="*/ 909268 w 1015905"/>
                  <a:gd name="connsiteY40" fmla="*/ 472090 h 829572"/>
                  <a:gd name="connsiteX41" fmla="*/ 948980 w 1015905"/>
                  <a:gd name="connsiteY41" fmla="*/ 540345 h 829572"/>
                  <a:gd name="connsiteX42" fmla="*/ 946002 w 1015905"/>
                  <a:gd name="connsiteY42" fmla="*/ 541089 h 82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w="2479" cap="flat">
                <a:noFill/>
                <a:prstDash val="solid"/>
                <a:miter/>
              </a:ln>
            </p:spPr>
            <p:txBody>
              <a:bodyPr rtlCol="0" anchor="ctr"/>
              <a:lstStyle/>
              <a:p>
                <a:endParaRPr lang="en-US"/>
              </a:p>
            </p:txBody>
          </p:sp>
          <p:sp>
            <p:nvSpPr>
              <p:cNvPr id="50" name="Freeform: Shape 49"/>
              <p:cNvSpPr/>
              <p:nvPr/>
            </p:nvSpPr>
            <p:spPr>
              <a:xfrm>
                <a:off x="10796261" y="2077553"/>
                <a:ext cx="688416" cy="917897"/>
              </a:xfrm>
              <a:custGeom>
                <a:avLst/>
                <a:gdLst>
                  <a:gd name="connsiteX0" fmla="*/ 688162 w 688416"/>
                  <a:gd name="connsiteY0" fmla="*/ 897738 h 917897"/>
                  <a:gd name="connsiteX1" fmla="*/ 564807 w 688416"/>
                  <a:gd name="connsiteY1" fmla="*/ 395880 h 917897"/>
                  <a:gd name="connsiteX2" fmla="*/ 263990 w 688416"/>
                  <a:gd name="connsiteY2" fmla="*/ 55351 h 917897"/>
                  <a:gd name="connsiteX3" fmla="*/ 15544 w 688416"/>
                  <a:gd name="connsiteY3" fmla="*/ 996 h 917897"/>
                  <a:gd name="connsiteX4" fmla="*/ 15544 w 688416"/>
                  <a:gd name="connsiteY4" fmla="*/ 33262 h 917897"/>
                  <a:gd name="connsiteX5" fmla="*/ 406705 w 688416"/>
                  <a:gd name="connsiteY5" fmla="*/ 206505 h 917897"/>
                  <a:gd name="connsiteX6" fmla="*/ 605016 w 688416"/>
                  <a:gd name="connsiteY6" fmla="*/ 620252 h 917897"/>
                  <a:gd name="connsiteX7" fmla="*/ 656889 w 688416"/>
                  <a:gd name="connsiteY7" fmla="*/ 906177 h 917897"/>
                  <a:gd name="connsiteX8" fmla="*/ 676745 w 688416"/>
                  <a:gd name="connsiteY8" fmla="*/ 917346 h 917897"/>
                  <a:gd name="connsiteX9" fmla="*/ 688162 w 688416"/>
                  <a:gd name="connsiteY9" fmla="*/ 897738 h 917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w="2479" cap="flat">
                <a:noFill/>
                <a:prstDash val="solid"/>
                <a:miter/>
              </a:ln>
            </p:spPr>
            <p:txBody>
              <a:bodyPr rtlCol="0" anchor="ctr"/>
              <a:lstStyle/>
              <a:p>
                <a:endParaRPr lang="en-US"/>
              </a:p>
            </p:txBody>
          </p:sp>
          <p:sp>
            <p:nvSpPr>
              <p:cNvPr id="51" name="Freeform: Shape 50"/>
              <p:cNvSpPr/>
              <p:nvPr/>
            </p:nvSpPr>
            <p:spPr>
              <a:xfrm>
                <a:off x="11466977" y="2978886"/>
                <a:ext cx="200404" cy="450204"/>
              </a:xfrm>
              <a:custGeom>
                <a:avLst/>
                <a:gdLst>
                  <a:gd name="connsiteX0" fmla="*/ 156189 w 200404"/>
                  <a:gd name="connsiteY0" fmla="*/ 35373 h 450204"/>
                  <a:gd name="connsiteX1" fmla="*/ 42762 w 200404"/>
                  <a:gd name="connsiteY1" fmla="*/ 5837 h 450204"/>
                  <a:gd name="connsiteX2" fmla="*/ 51449 w 200404"/>
                  <a:gd name="connsiteY2" fmla="*/ 36862 h 450204"/>
                  <a:gd name="connsiteX3" fmla="*/ 131120 w 200404"/>
                  <a:gd name="connsiteY3" fmla="*/ 55725 h 450204"/>
                  <a:gd name="connsiteX4" fmla="*/ 167358 w 200404"/>
                  <a:gd name="connsiteY4" fmla="*/ 147807 h 450204"/>
                  <a:gd name="connsiteX5" fmla="*/ 152217 w 200404"/>
                  <a:gd name="connsiteY5" fmla="*/ 258752 h 450204"/>
                  <a:gd name="connsiteX6" fmla="*/ 103571 w 200404"/>
                  <a:gd name="connsiteY6" fmla="*/ 357783 h 450204"/>
                  <a:gd name="connsiteX7" fmla="*/ 11489 w 200404"/>
                  <a:gd name="connsiteY7" fmla="*/ 418592 h 450204"/>
                  <a:gd name="connsiteX8" fmla="*/ 20176 w 200404"/>
                  <a:gd name="connsiteY8" fmla="*/ 449617 h 450204"/>
                  <a:gd name="connsiteX9" fmla="*/ 181257 w 200404"/>
                  <a:gd name="connsiteY9" fmla="*/ 275878 h 450204"/>
                  <a:gd name="connsiteX10" fmla="*/ 156189 w 200404"/>
                  <a:gd name="connsiteY10" fmla="*/ 35373 h 45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w="2479" cap="flat">
                <a:noFill/>
                <a:prstDash val="solid"/>
                <a:miter/>
              </a:ln>
            </p:spPr>
            <p:txBody>
              <a:bodyPr rtlCol="0" anchor="ctr"/>
              <a:lstStyle/>
              <a:p>
                <a:endParaRPr lang="en-US"/>
              </a:p>
            </p:txBody>
          </p:sp>
        </p:grpSp>
        <p:sp>
          <p:nvSpPr>
            <p:cNvPr id="21" name="Freeform: Shape 20"/>
            <p:cNvSpPr/>
            <p:nvPr/>
          </p:nvSpPr>
          <p:spPr>
            <a:xfrm>
              <a:off x="9579252" y="5779887"/>
              <a:ext cx="2264314" cy="45719"/>
            </a:xfrm>
            <a:custGeom>
              <a:avLst/>
              <a:gdLst>
                <a:gd name="connsiteX0" fmla="*/ 2951828 w 2967464"/>
                <a:gd name="connsiteY0" fmla="*/ 0 h 32265"/>
                <a:gd name="connsiteX1" fmla="*/ 15637 w 2967464"/>
                <a:gd name="connsiteY1" fmla="*/ 0 h 32265"/>
                <a:gd name="connsiteX2" fmla="*/ 15637 w 2967464"/>
                <a:gd name="connsiteY2" fmla="*/ 32266 h 32265"/>
                <a:gd name="connsiteX3" fmla="*/ 2951828 w 2967464"/>
                <a:gd name="connsiteY3" fmla="*/ 32266 h 32265"/>
                <a:gd name="connsiteX4" fmla="*/ 2951828 w 2967464"/>
                <a:gd name="connsiteY4" fmla="*/ 0 h 3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w="2479" cap="flat">
              <a:noFill/>
              <a:prstDash val="solid"/>
              <a:miter/>
            </a:ln>
          </p:spPr>
          <p:txBody>
            <a:bodyPr rtlCol="0" anchor="ctr"/>
            <a:lstStyle/>
            <a:p>
              <a:endParaRPr lang="en-US"/>
            </a:p>
          </p:txBody>
        </p:sp>
      </p:grpSp>
      <p:grpSp>
        <p:nvGrpSpPr>
          <p:cNvPr id="109" name="组合 15"/>
          <p:cNvGrpSpPr/>
          <p:nvPr/>
        </p:nvGrpSpPr>
        <p:grpSpPr>
          <a:xfrm rot="1182294">
            <a:off x="10390648" y="415895"/>
            <a:ext cx="1559153" cy="1459563"/>
            <a:chOff x="10101876" y="4297860"/>
            <a:chExt cx="1826037" cy="1763786"/>
          </a:xfrm>
        </p:grpSpPr>
        <p:sp>
          <p:nvSpPr>
            <p:cNvPr id="110" name="Freeform 26"/>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111" name="Freeform 27"/>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112" name="Freeform 118"/>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113" name="Freeform 119"/>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114" name="Freeform 120"/>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115" name="Freeform 121"/>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grpSp>
      <p:grpSp>
        <p:nvGrpSpPr>
          <p:cNvPr id="116" name="组合 2"/>
          <p:cNvGrpSpPr/>
          <p:nvPr/>
        </p:nvGrpSpPr>
        <p:grpSpPr>
          <a:xfrm>
            <a:off x="0" y="6109909"/>
            <a:ext cx="12191999" cy="783792"/>
            <a:chOff x="-223793" y="6027003"/>
            <a:chExt cx="12515307" cy="830998"/>
          </a:xfrm>
        </p:grpSpPr>
        <p:pic>
          <p:nvPicPr>
            <p:cNvPr id="117" name="图片 3"/>
            <p:cNvPicPr>
              <a:picLocks noChangeAspect="1"/>
            </p:cNvPicPr>
            <p:nvPr/>
          </p:nvPicPr>
          <p:blipFill>
            <a:blip r:embed="rId4">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18" name="图片 4"/>
            <p:cNvPicPr>
              <a:picLocks noChangeAspect="1"/>
            </p:cNvPicPr>
            <p:nvPr/>
          </p:nvPicPr>
          <p:blipFill>
            <a:blip r:embed="rId4">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19" name="图片 5"/>
            <p:cNvPicPr>
              <a:picLocks noChangeAspect="1"/>
            </p:cNvPicPr>
            <p:nvPr/>
          </p:nvPicPr>
          <p:blipFill>
            <a:blip r:embed="rId4">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20" name="图片 7"/>
            <p:cNvPicPr>
              <a:picLocks noChangeAspect="1"/>
            </p:cNvPicPr>
            <p:nvPr/>
          </p:nvPicPr>
          <p:blipFill>
            <a:blip r:embed="rId4">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21" name="图片 8"/>
            <p:cNvPicPr>
              <a:picLocks noChangeAspect="1"/>
            </p:cNvPicPr>
            <p:nvPr/>
          </p:nvPicPr>
          <p:blipFill>
            <a:blip r:embed="rId4">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22" name="图片 9"/>
            <p:cNvPicPr>
              <a:picLocks noChangeAspect="1"/>
            </p:cNvPicPr>
            <p:nvPr/>
          </p:nvPicPr>
          <p:blipFill>
            <a:blip r:embed="rId4">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23" name="图片 10"/>
            <p:cNvPicPr>
              <a:picLocks noChangeAspect="1"/>
            </p:cNvPicPr>
            <p:nvPr/>
          </p:nvPicPr>
          <p:blipFill>
            <a:blip r:embed="rId4">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500"/>
                                        <p:tgtEl>
                                          <p:spTgt spid="109"/>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ppt_w</p:attrName>
                                        </p:attrNameLst>
                                      </p:cBhvr>
                                      <p:tavLst>
                                        <p:tav tm="0">
                                          <p:val>
                                            <p:fltVal val="0"/>
                                          </p:val>
                                        </p:tav>
                                        <p:tav tm="100000">
                                          <p:val>
                                            <p:strVal val="#ppt_w"/>
                                          </p:val>
                                        </p:tav>
                                      </p:tavLst>
                                    </p:anim>
                                    <p:anim calcmode="lin" valueType="num">
                                      <p:cBhvr>
                                        <p:cTn id="17" dur="500" fill="hold"/>
                                        <p:tgtEl>
                                          <p:spTgt spid="18"/>
                                        </p:tgtEl>
                                        <p:attrNameLst>
                                          <p:attrName>ppt_h</p:attrName>
                                        </p:attrNameLst>
                                      </p:cBhvr>
                                      <p:tavLst>
                                        <p:tav tm="0">
                                          <p:val>
                                            <p:fltVal val="0"/>
                                          </p:val>
                                        </p:tav>
                                        <p:tav tm="100000">
                                          <p:val>
                                            <p:strVal val="#ppt_h"/>
                                          </p:val>
                                        </p:tav>
                                      </p:tavLst>
                                    </p:anim>
                                    <p:animEffect transition="in" filter="fade">
                                      <p:cBhvr>
                                        <p:cTn id="18" dur="500"/>
                                        <p:tgtEl>
                                          <p:spTgt spid="18"/>
                                        </p:tgtEl>
                                      </p:cBhvr>
                                    </p:animEffect>
                                  </p:childTnLst>
                                </p:cTn>
                              </p:par>
                              <p:par>
                                <p:cTn id="19" presetID="53" presetClass="entr" presetSubtype="16"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4" name="Picture 3" descr="A picture containing text, table, indoor, toy&#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2026" y="2563270"/>
            <a:ext cx="5982441" cy="3672430"/>
          </a:xfrm>
          <a:prstGeom prst="rect">
            <a:avLst/>
          </a:prstGeom>
        </p:spPr>
      </p:pic>
      <p:grpSp>
        <p:nvGrpSpPr>
          <p:cNvPr id="5" name="组合 14"/>
          <p:cNvGrpSpPr/>
          <p:nvPr/>
        </p:nvGrpSpPr>
        <p:grpSpPr>
          <a:xfrm>
            <a:off x="575353" y="928450"/>
            <a:ext cx="8116584" cy="2159589"/>
            <a:chOff x="1451314" y="2141289"/>
            <a:chExt cx="4985615" cy="2159589"/>
          </a:xfrm>
        </p:grpSpPr>
        <p:pic>
          <p:nvPicPr>
            <p:cNvPr id="6" name="图片 15"/>
            <p:cNvPicPr>
              <a:picLocks noChangeAspect="1"/>
            </p:cNvPicPr>
            <p:nvPr/>
          </p:nvPicPr>
          <p:blipFill>
            <a:blip r:embed="rId4"/>
            <a:stretch>
              <a:fillRect/>
            </a:stretch>
          </p:blipFill>
          <p:spPr>
            <a:xfrm>
              <a:off x="1451314" y="2141289"/>
              <a:ext cx="4985615" cy="2107129"/>
            </a:xfrm>
            <a:prstGeom prst="rect">
              <a:avLst/>
            </a:prstGeom>
          </p:spPr>
        </p:pic>
        <p:grpSp>
          <p:nvGrpSpPr>
            <p:cNvPr id="7" name="组合 16"/>
            <p:cNvGrpSpPr/>
            <p:nvPr/>
          </p:nvGrpSpPr>
          <p:grpSpPr>
            <a:xfrm>
              <a:off x="1892259" y="2285173"/>
              <a:ext cx="4254026" cy="2015705"/>
              <a:chOff x="1149752" y="3194073"/>
              <a:chExt cx="4254026" cy="2015705"/>
            </a:xfrm>
          </p:grpSpPr>
          <p:sp>
            <p:nvSpPr>
              <p:cNvPr id="11" name="文本框 25"/>
              <p:cNvSpPr txBox="1"/>
              <p:nvPr/>
            </p:nvSpPr>
            <p:spPr>
              <a:xfrm>
                <a:off x="1633976" y="3455452"/>
                <a:ext cx="3769802" cy="1754326"/>
              </a:xfrm>
              <a:prstGeom prst="rect">
                <a:avLst/>
              </a:prstGeom>
              <a:noFill/>
            </p:spPr>
            <p:txBody>
              <a:bodyPr wrap="square" rtlCol="0">
                <a:spAutoFit/>
              </a:bodyPr>
              <a:lstStyle/>
              <a:p>
                <a:pPr algn="just"/>
                <a:r>
                  <a:rPr kumimoji="1" lang="en-US" altLang="zh-CN" sz="3600" b="1" dirty="0" err="1">
                    <a:ea typeface="Microsoft YaHei" panose="020B0503020204020204" charset="-122"/>
                    <a:cs typeface="HappyZcool-2016" charset="-122"/>
                  </a:rPr>
                  <a:t>Nêu</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các</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nguyên</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nhân</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khác</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gây</a:t>
                </a:r>
                <a:r>
                  <a:rPr kumimoji="1" lang="en-US" altLang="zh-CN" sz="3600" b="1" dirty="0">
                    <a:ea typeface="Microsoft YaHei" panose="020B0503020204020204" charset="-122"/>
                    <a:cs typeface="HappyZcool-2016" charset="-122"/>
                  </a:rPr>
                  <a:t> ô </a:t>
                </a:r>
                <a:r>
                  <a:rPr kumimoji="1" lang="en-US" altLang="zh-CN" sz="3600" b="1" dirty="0" err="1">
                    <a:ea typeface="Microsoft YaHei" panose="020B0503020204020204" charset="-122"/>
                    <a:cs typeface="HappyZcool-2016" charset="-122"/>
                  </a:rPr>
                  <a:t>nhiễm</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nguồn</a:t>
                </a:r>
                <a:r>
                  <a:rPr kumimoji="1" lang="en-US" altLang="zh-CN" sz="3600" b="1" dirty="0">
                    <a:ea typeface="Microsoft YaHei" panose="020B0503020204020204" charset="-122"/>
                    <a:cs typeface="HappyZcool-2016" charset="-122"/>
                  </a:rPr>
                  <a:t> </a:t>
                </a:r>
                <a:r>
                  <a:rPr kumimoji="1" lang="en-US" altLang="zh-CN" sz="3600" b="1" dirty="0" err="1">
                    <a:ea typeface="Microsoft YaHei" panose="020B0503020204020204" charset="-122"/>
                    <a:cs typeface="HappyZcool-2016" charset="-122"/>
                  </a:rPr>
                  <a:t>nước</a:t>
                </a:r>
                <a:endParaRPr kumimoji="1" lang="zh-CN" altLang="en-US" sz="3600" b="1" dirty="0">
                  <a:ea typeface="Microsoft YaHei" panose="020B0503020204020204" charset="-122"/>
                  <a:cs typeface="HappyZcool-2016" charset="-122"/>
                </a:endParaRPr>
              </a:p>
            </p:txBody>
          </p:sp>
          <p:grpSp>
            <p:nvGrpSpPr>
              <p:cNvPr id="106" name="组合 18"/>
              <p:cNvGrpSpPr/>
              <p:nvPr/>
            </p:nvGrpSpPr>
            <p:grpSpPr>
              <a:xfrm rot="19663740">
                <a:off x="1149752" y="3194073"/>
                <a:ext cx="658851" cy="858557"/>
                <a:chOff x="10760136" y="3941730"/>
                <a:chExt cx="1054422" cy="1374032"/>
              </a:xfrm>
            </p:grpSpPr>
            <p:sp>
              <p:nvSpPr>
                <p:cNvPr id="107" name="Freeform 108"/>
                <p:cNvSpPr/>
                <p:nvPr/>
              </p:nvSpPr>
              <p:spPr bwMode="auto">
                <a:xfrm>
                  <a:off x="10760136" y="4230940"/>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109"/>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110"/>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111"/>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Freeform 112"/>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113"/>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grpSp>
      <p:grpSp>
        <p:nvGrpSpPr>
          <p:cNvPr id="141" name="组合 2"/>
          <p:cNvGrpSpPr/>
          <p:nvPr/>
        </p:nvGrpSpPr>
        <p:grpSpPr>
          <a:xfrm>
            <a:off x="0" y="6109909"/>
            <a:ext cx="12191999" cy="783792"/>
            <a:chOff x="-223793" y="6027003"/>
            <a:chExt cx="12515307" cy="830998"/>
          </a:xfrm>
        </p:grpSpPr>
        <p:pic>
          <p:nvPicPr>
            <p:cNvPr id="142" name="图片 3"/>
            <p:cNvPicPr>
              <a:picLocks noChangeAspect="1"/>
            </p:cNvPicPr>
            <p:nvPr/>
          </p:nvPicPr>
          <p:blipFill>
            <a:blip r:embed="rId5">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43" name="图片 4"/>
            <p:cNvPicPr>
              <a:picLocks noChangeAspect="1"/>
            </p:cNvPicPr>
            <p:nvPr/>
          </p:nvPicPr>
          <p:blipFill>
            <a:blip r:embed="rId5">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44" name="图片 5"/>
            <p:cNvPicPr>
              <a:picLocks noChangeAspect="1"/>
            </p:cNvPicPr>
            <p:nvPr/>
          </p:nvPicPr>
          <p:blipFill>
            <a:blip r:embed="rId5">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45" name="图片 7"/>
            <p:cNvPicPr>
              <a:picLocks noChangeAspect="1"/>
            </p:cNvPicPr>
            <p:nvPr/>
          </p:nvPicPr>
          <p:blipFill>
            <a:blip r:embed="rId5">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46" name="图片 8"/>
            <p:cNvPicPr>
              <a:picLocks noChangeAspect="1"/>
            </p:cNvPicPr>
            <p:nvPr/>
          </p:nvPicPr>
          <p:blipFill>
            <a:blip r:embed="rId5">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47" name="图片 9"/>
            <p:cNvPicPr>
              <a:picLocks noChangeAspect="1"/>
            </p:cNvPicPr>
            <p:nvPr/>
          </p:nvPicPr>
          <p:blipFill>
            <a:blip r:embed="rId5">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48" name="图片 10"/>
            <p:cNvPicPr>
              <a:picLocks noChangeAspect="1"/>
            </p:cNvPicPr>
            <p:nvPr/>
          </p:nvPicPr>
          <p:blipFill>
            <a:blip r:embed="rId5">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Rectangle: Rounded Corners 2"/>
          <p:cNvSpPr/>
          <p:nvPr/>
        </p:nvSpPr>
        <p:spPr>
          <a:xfrm>
            <a:off x="1089061" y="311980"/>
            <a:ext cx="10715946" cy="718998"/>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Nguyên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nhân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khác</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gây</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ô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nhiễm</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nguồn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nước</a:t>
            </a:r>
            <a:endPar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7170" name="Picture 2" descr="Giải thích hiện tượng núi lửa phun trà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70" y="1436991"/>
            <a:ext cx="5494934" cy="34021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p:cNvSpPr/>
          <p:nvPr/>
        </p:nvSpPr>
        <p:spPr>
          <a:xfrm>
            <a:off x="1407559" y="5137442"/>
            <a:ext cx="4407615" cy="1181163"/>
          </a:xfrm>
          <a:custGeom>
            <a:avLst/>
            <a:gdLst>
              <a:gd name="connsiteX0" fmla="*/ 0 w 4407615"/>
              <a:gd name="connsiteY0" fmla="*/ 196864 h 1181163"/>
              <a:gd name="connsiteX1" fmla="*/ 196864 w 4407615"/>
              <a:gd name="connsiteY1" fmla="*/ 0 h 1181163"/>
              <a:gd name="connsiteX2" fmla="*/ 4210751 w 4407615"/>
              <a:gd name="connsiteY2" fmla="*/ 0 h 1181163"/>
              <a:gd name="connsiteX3" fmla="*/ 4407615 w 4407615"/>
              <a:gd name="connsiteY3" fmla="*/ 196864 h 1181163"/>
              <a:gd name="connsiteX4" fmla="*/ 4407615 w 4407615"/>
              <a:gd name="connsiteY4" fmla="*/ 984299 h 1181163"/>
              <a:gd name="connsiteX5" fmla="*/ 4210751 w 4407615"/>
              <a:gd name="connsiteY5" fmla="*/ 1181163 h 1181163"/>
              <a:gd name="connsiteX6" fmla="*/ 196864 w 4407615"/>
              <a:gd name="connsiteY6" fmla="*/ 1181163 h 1181163"/>
              <a:gd name="connsiteX7" fmla="*/ 0 w 4407615"/>
              <a:gd name="connsiteY7" fmla="*/ 984299 h 1181163"/>
              <a:gd name="connsiteX8" fmla="*/ 0 w 440761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181163" fill="none" extrusionOk="0">
                <a:moveTo>
                  <a:pt x="0" y="196864"/>
                </a:moveTo>
                <a:cubicBezTo>
                  <a:pt x="-17390" y="80866"/>
                  <a:pt x="102034" y="15816"/>
                  <a:pt x="196864" y="0"/>
                </a:cubicBezTo>
                <a:cubicBezTo>
                  <a:pt x="927171" y="-61902"/>
                  <a:pt x="2627729" y="-101778"/>
                  <a:pt x="4210751" y="0"/>
                </a:cubicBezTo>
                <a:cubicBezTo>
                  <a:pt x="4312723" y="-2117"/>
                  <a:pt x="4418704" y="73362"/>
                  <a:pt x="4407615" y="196864"/>
                </a:cubicBezTo>
                <a:cubicBezTo>
                  <a:pt x="4428508" y="531372"/>
                  <a:pt x="4402316" y="827650"/>
                  <a:pt x="4407615" y="984299"/>
                </a:cubicBezTo>
                <a:cubicBezTo>
                  <a:pt x="4404366" y="1091434"/>
                  <a:pt x="4316265" y="1166321"/>
                  <a:pt x="4210751" y="1181163"/>
                </a:cubicBezTo>
                <a:cubicBezTo>
                  <a:pt x="3619331" y="1038771"/>
                  <a:pt x="1341022" y="1292264"/>
                  <a:pt x="196864" y="1181163"/>
                </a:cubicBezTo>
                <a:cubicBezTo>
                  <a:pt x="81957" y="1184256"/>
                  <a:pt x="-1590" y="1100273"/>
                  <a:pt x="0" y="984299"/>
                </a:cubicBezTo>
                <a:cubicBezTo>
                  <a:pt x="-2077" y="865288"/>
                  <a:pt x="62760" y="327503"/>
                  <a:pt x="0" y="196864"/>
                </a:cubicBezTo>
                <a:close/>
              </a:path>
              <a:path w="4407615" h="1181163" stroke="0" extrusionOk="0">
                <a:moveTo>
                  <a:pt x="0" y="196864"/>
                </a:moveTo>
                <a:cubicBezTo>
                  <a:pt x="-10847" y="73804"/>
                  <a:pt x="84535" y="-6029"/>
                  <a:pt x="196864" y="0"/>
                </a:cubicBezTo>
                <a:cubicBezTo>
                  <a:pt x="1736444" y="-164947"/>
                  <a:pt x="2491821" y="-52288"/>
                  <a:pt x="4210751" y="0"/>
                </a:cubicBezTo>
                <a:cubicBezTo>
                  <a:pt x="4318728" y="-11714"/>
                  <a:pt x="4392738" y="90521"/>
                  <a:pt x="4407615" y="196864"/>
                </a:cubicBezTo>
                <a:cubicBezTo>
                  <a:pt x="4395971" y="348354"/>
                  <a:pt x="4375498" y="689560"/>
                  <a:pt x="4407615" y="984299"/>
                </a:cubicBezTo>
                <a:cubicBezTo>
                  <a:pt x="4410710" y="1097019"/>
                  <a:pt x="4312905" y="1169206"/>
                  <a:pt x="4210751" y="1181163"/>
                </a:cubicBezTo>
                <a:cubicBezTo>
                  <a:pt x="2598869" y="1339704"/>
                  <a:pt x="104029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0000"/>
                </a:solidFill>
                <a:effectLst/>
                <a:uLnTx/>
                <a:uFillTx/>
                <a:latin typeface="Arial" panose="020B0604020202020204"/>
                <a:ea typeface="楷体"/>
                <a:cs typeface="Arial" panose="020B0604020202020204" pitchFamily="34" charset="0"/>
              </a:rPr>
              <a:t>Núi</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lửa</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phun</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trào</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pic>
        <p:nvPicPr>
          <p:cNvPr id="7172" name="Picture 4" descr="Mưa axit và tác hại của mưa axit - Mưa axit và tác hại của mưa axit - Diễn  đàn vật lý kỹ thuật - Vật lý kỹ thuậ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5459" y="1547651"/>
            <a:ext cx="5260369" cy="32569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p:cNvSpPr/>
          <p:nvPr/>
        </p:nvSpPr>
        <p:spPr>
          <a:xfrm>
            <a:off x="7346022" y="5168264"/>
            <a:ext cx="4407615" cy="1181163"/>
          </a:xfrm>
          <a:custGeom>
            <a:avLst/>
            <a:gdLst>
              <a:gd name="connsiteX0" fmla="*/ 0 w 4407615"/>
              <a:gd name="connsiteY0" fmla="*/ 196864 h 1181163"/>
              <a:gd name="connsiteX1" fmla="*/ 196864 w 4407615"/>
              <a:gd name="connsiteY1" fmla="*/ 0 h 1181163"/>
              <a:gd name="connsiteX2" fmla="*/ 4210751 w 4407615"/>
              <a:gd name="connsiteY2" fmla="*/ 0 h 1181163"/>
              <a:gd name="connsiteX3" fmla="*/ 4407615 w 4407615"/>
              <a:gd name="connsiteY3" fmla="*/ 196864 h 1181163"/>
              <a:gd name="connsiteX4" fmla="*/ 4407615 w 4407615"/>
              <a:gd name="connsiteY4" fmla="*/ 984299 h 1181163"/>
              <a:gd name="connsiteX5" fmla="*/ 4210751 w 4407615"/>
              <a:gd name="connsiteY5" fmla="*/ 1181163 h 1181163"/>
              <a:gd name="connsiteX6" fmla="*/ 196864 w 4407615"/>
              <a:gd name="connsiteY6" fmla="*/ 1181163 h 1181163"/>
              <a:gd name="connsiteX7" fmla="*/ 0 w 4407615"/>
              <a:gd name="connsiteY7" fmla="*/ 984299 h 1181163"/>
              <a:gd name="connsiteX8" fmla="*/ 0 w 440761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181163" fill="none" extrusionOk="0">
                <a:moveTo>
                  <a:pt x="0" y="196864"/>
                </a:moveTo>
                <a:cubicBezTo>
                  <a:pt x="-17390" y="80866"/>
                  <a:pt x="102034" y="15816"/>
                  <a:pt x="196864" y="0"/>
                </a:cubicBezTo>
                <a:cubicBezTo>
                  <a:pt x="927171" y="-61902"/>
                  <a:pt x="2627729" y="-101778"/>
                  <a:pt x="4210751" y="0"/>
                </a:cubicBezTo>
                <a:cubicBezTo>
                  <a:pt x="4312723" y="-2117"/>
                  <a:pt x="4418704" y="73362"/>
                  <a:pt x="4407615" y="196864"/>
                </a:cubicBezTo>
                <a:cubicBezTo>
                  <a:pt x="4428508" y="531372"/>
                  <a:pt x="4402316" y="827650"/>
                  <a:pt x="4407615" y="984299"/>
                </a:cubicBezTo>
                <a:cubicBezTo>
                  <a:pt x="4404366" y="1091434"/>
                  <a:pt x="4316265" y="1166321"/>
                  <a:pt x="4210751" y="1181163"/>
                </a:cubicBezTo>
                <a:cubicBezTo>
                  <a:pt x="3619331" y="1038771"/>
                  <a:pt x="1341022" y="1292264"/>
                  <a:pt x="196864" y="1181163"/>
                </a:cubicBezTo>
                <a:cubicBezTo>
                  <a:pt x="81957" y="1184256"/>
                  <a:pt x="-1590" y="1100273"/>
                  <a:pt x="0" y="984299"/>
                </a:cubicBezTo>
                <a:cubicBezTo>
                  <a:pt x="-2077" y="865288"/>
                  <a:pt x="62760" y="327503"/>
                  <a:pt x="0" y="196864"/>
                </a:cubicBezTo>
                <a:close/>
              </a:path>
              <a:path w="4407615" h="1181163" stroke="0" extrusionOk="0">
                <a:moveTo>
                  <a:pt x="0" y="196864"/>
                </a:moveTo>
                <a:cubicBezTo>
                  <a:pt x="-10847" y="73804"/>
                  <a:pt x="84535" y="-6029"/>
                  <a:pt x="196864" y="0"/>
                </a:cubicBezTo>
                <a:cubicBezTo>
                  <a:pt x="1736444" y="-164947"/>
                  <a:pt x="2491821" y="-52288"/>
                  <a:pt x="4210751" y="0"/>
                </a:cubicBezTo>
                <a:cubicBezTo>
                  <a:pt x="4318728" y="-11714"/>
                  <a:pt x="4392738" y="90521"/>
                  <a:pt x="4407615" y="196864"/>
                </a:cubicBezTo>
                <a:cubicBezTo>
                  <a:pt x="4395971" y="348354"/>
                  <a:pt x="4375498" y="689560"/>
                  <a:pt x="4407615" y="984299"/>
                </a:cubicBezTo>
                <a:cubicBezTo>
                  <a:pt x="4410710" y="1097019"/>
                  <a:pt x="4312905" y="1169206"/>
                  <a:pt x="4210751" y="1181163"/>
                </a:cubicBezTo>
                <a:cubicBezTo>
                  <a:pt x="2598869" y="1339704"/>
                  <a:pt x="104029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0000"/>
                </a:solidFill>
                <a:effectLst/>
                <a:uLnTx/>
                <a:uFillTx/>
                <a:latin typeface="Arial" panose="020B0604020202020204"/>
                <a:ea typeface="楷体"/>
                <a:cs typeface="Arial" panose="020B0604020202020204" pitchFamily="34" charset="0"/>
              </a:rPr>
              <a:t>Mưa</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xít</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barn(inVertical)">
                                      <p:cBhvr>
                                        <p:cTn id="15" dur="500"/>
                                        <p:tgtEl>
                                          <p:spTgt spid="717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par>
                                <p:cTn id="21" presetID="16" presetClass="entr" presetSubtype="21" fill="hold" nodeType="withEffect">
                                  <p:stCondLst>
                                    <p:cond delay="0"/>
                                  </p:stCondLst>
                                  <p:childTnLst>
                                    <p:set>
                                      <p:cBhvr>
                                        <p:cTn id="22" dur="1" fill="hold">
                                          <p:stCondLst>
                                            <p:cond delay="0"/>
                                          </p:stCondLst>
                                        </p:cTn>
                                        <p:tgtEl>
                                          <p:spTgt spid="7172"/>
                                        </p:tgtEl>
                                        <p:attrNameLst>
                                          <p:attrName>style.visibility</p:attrName>
                                        </p:attrNameLst>
                                      </p:cBhvr>
                                      <p:to>
                                        <p:strVal val="visible"/>
                                      </p:to>
                                    </p:set>
                                    <p:animEffect transition="in" filter="barn(inVertical)">
                                      <p:cBhvr>
                                        <p:cTn id="23"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Rectangle: Rounded Corners 2"/>
          <p:cNvSpPr/>
          <p:nvPr/>
        </p:nvSpPr>
        <p:spPr>
          <a:xfrm>
            <a:off x="1089061" y="311980"/>
            <a:ext cx="10715946" cy="718998"/>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Nguyên</a:t>
            </a: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nhân</a:t>
            </a: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khác</a:t>
            </a: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gây</a:t>
            </a: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 ô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nhiễm</a:t>
            </a: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nguồn</a:t>
            </a: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nước</a:t>
            </a:r>
            <a:endPar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endParaRPr>
          </a:p>
        </p:txBody>
      </p:sp>
      <p:pic>
        <p:nvPicPr>
          <p:cNvPr id="8194" name="Picture 2" descr="Top 4 cách xử lý ống nước bị rò rỉ tại nhà hiệu quả 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825" y="1237286"/>
            <a:ext cx="7178727" cy="422856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p:cNvSpPr/>
          <p:nvPr/>
        </p:nvSpPr>
        <p:spPr>
          <a:xfrm>
            <a:off x="4325420" y="5702157"/>
            <a:ext cx="4407615" cy="1037689"/>
          </a:xfrm>
          <a:custGeom>
            <a:avLst/>
            <a:gdLst>
              <a:gd name="connsiteX0" fmla="*/ 0 w 4407615"/>
              <a:gd name="connsiteY0" fmla="*/ 172952 h 1037689"/>
              <a:gd name="connsiteX1" fmla="*/ 172952 w 4407615"/>
              <a:gd name="connsiteY1" fmla="*/ 0 h 1037689"/>
              <a:gd name="connsiteX2" fmla="*/ 4234663 w 4407615"/>
              <a:gd name="connsiteY2" fmla="*/ 0 h 1037689"/>
              <a:gd name="connsiteX3" fmla="*/ 4407615 w 4407615"/>
              <a:gd name="connsiteY3" fmla="*/ 172952 h 1037689"/>
              <a:gd name="connsiteX4" fmla="*/ 4407615 w 4407615"/>
              <a:gd name="connsiteY4" fmla="*/ 864737 h 1037689"/>
              <a:gd name="connsiteX5" fmla="*/ 4234663 w 4407615"/>
              <a:gd name="connsiteY5" fmla="*/ 1037689 h 1037689"/>
              <a:gd name="connsiteX6" fmla="*/ 172952 w 4407615"/>
              <a:gd name="connsiteY6" fmla="*/ 1037689 h 1037689"/>
              <a:gd name="connsiteX7" fmla="*/ 0 w 4407615"/>
              <a:gd name="connsiteY7" fmla="*/ 864737 h 1037689"/>
              <a:gd name="connsiteX8" fmla="*/ 0 w 4407615"/>
              <a:gd name="connsiteY8" fmla="*/ 172952 h 103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037689" fill="none" extrusionOk="0">
                <a:moveTo>
                  <a:pt x="0" y="172952"/>
                </a:moveTo>
                <a:cubicBezTo>
                  <a:pt x="-12035" y="72400"/>
                  <a:pt x="79660" y="2534"/>
                  <a:pt x="172952" y="0"/>
                </a:cubicBezTo>
                <a:cubicBezTo>
                  <a:pt x="1351185" y="-61902"/>
                  <a:pt x="2594465" y="-101778"/>
                  <a:pt x="4234663" y="0"/>
                </a:cubicBezTo>
                <a:cubicBezTo>
                  <a:pt x="4329042" y="-357"/>
                  <a:pt x="4418453" y="62990"/>
                  <a:pt x="4407615" y="172952"/>
                </a:cubicBezTo>
                <a:cubicBezTo>
                  <a:pt x="4345369" y="455360"/>
                  <a:pt x="4447344" y="766073"/>
                  <a:pt x="4407615" y="864737"/>
                </a:cubicBezTo>
                <a:cubicBezTo>
                  <a:pt x="4390804" y="952026"/>
                  <a:pt x="4329410" y="1034122"/>
                  <a:pt x="4234663" y="1037689"/>
                </a:cubicBezTo>
                <a:cubicBezTo>
                  <a:pt x="2698777" y="895297"/>
                  <a:pt x="1575399" y="1148790"/>
                  <a:pt x="172952" y="1037689"/>
                </a:cubicBezTo>
                <a:cubicBezTo>
                  <a:pt x="76053" y="1038380"/>
                  <a:pt x="-1761" y="968285"/>
                  <a:pt x="0" y="864737"/>
                </a:cubicBezTo>
                <a:cubicBezTo>
                  <a:pt x="-18097" y="561806"/>
                  <a:pt x="-8439" y="383831"/>
                  <a:pt x="0" y="172952"/>
                </a:cubicBezTo>
                <a:close/>
              </a:path>
              <a:path w="4407615" h="1037689" stroke="0" extrusionOk="0">
                <a:moveTo>
                  <a:pt x="0" y="172952"/>
                </a:moveTo>
                <a:cubicBezTo>
                  <a:pt x="-788" y="76392"/>
                  <a:pt x="70059" y="-12335"/>
                  <a:pt x="172952" y="0"/>
                </a:cubicBezTo>
                <a:cubicBezTo>
                  <a:pt x="1932233" y="-164947"/>
                  <a:pt x="2807710" y="-52288"/>
                  <a:pt x="4234663" y="0"/>
                </a:cubicBezTo>
                <a:cubicBezTo>
                  <a:pt x="4329576" y="-9495"/>
                  <a:pt x="4392605" y="79836"/>
                  <a:pt x="4407615" y="172952"/>
                </a:cubicBezTo>
                <a:cubicBezTo>
                  <a:pt x="4417818" y="365237"/>
                  <a:pt x="4449609" y="771158"/>
                  <a:pt x="4407615" y="864737"/>
                </a:cubicBezTo>
                <a:cubicBezTo>
                  <a:pt x="4411258" y="964959"/>
                  <a:pt x="4328168" y="1034024"/>
                  <a:pt x="4234663" y="1037689"/>
                </a:cubicBezTo>
                <a:cubicBezTo>
                  <a:pt x="2987612" y="1196230"/>
                  <a:pt x="1611020" y="895853"/>
                  <a:pt x="172952" y="1037689"/>
                </a:cubicBezTo>
                <a:cubicBezTo>
                  <a:pt x="77022" y="1044902"/>
                  <a:pt x="18010" y="953994"/>
                  <a:pt x="0" y="864737"/>
                </a:cubicBezTo>
                <a:cubicBezTo>
                  <a:pt x="10635" y="672329"/>
                  <a:pt x="-12286" y="278023"/>
                  <a:pt x="0" y="172952"/>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0000"/>
                </a:solidFill>
                <a:effectLst/>
                <a:uLnTx/>
                <a:uFillTx/>
                <a:latin typeface="Arial" panose="020B0604020202020204"/>
                <a:ea typeface="楷体"/>
                <a:cs typeface="Arial" panose="020B0604020202020204" pitchFamily="34" charset="0"/>
              </a:rPr>
              <a:t>Rò</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rỉ</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ống</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nước</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barn(inVertical)">
                                      <p:cBhvr>
                                        <p:cTn id="10"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3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4" name="Picture 3" descr="A picture containing text, table, indoor, toy&#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2026" y="2563270"/>
            <a:ext cx="5982441" cy="3672430"/>
          </a:xfrm>
          <a:prstGeom prst="rect">
            <a:avLst/>
          </a:prstGeom>
        </p:spPr>
      </p:pic>
      <p:grpSp>
        <p:nvGrpSpPr>
          <p:cNvPr id="5" name="组合 14"/>
          <p:cNvGrpSpPr/>
          <p:nvPr/>
        </p:nvGrpSpPr>
        <p:grpSpPr>
          <a:xfrm>
            <a:off x="575353" y="441790"/>
            <a:ext cx="7828907" cy="2581968"/>
            <a:chOff x="1451314" y="2141289"/>
            <a:chExt cx="4985615" cy="2107129"/>
          </a:xfrm>
        </p:grpSpPr>
        <p:pic>
          <p:nvPicPr>
            <p:cNvPr id="6" name="图片 15"/>
            <p:cNvPicPr>
              <a:picLocks noChangeAspect="1"/>
            </p:cNvPicPr>
            <p:nvPr/>
          </p:nvPicPr>
          <p:blipFill>
            <a:blip r:embed="rId4"/>
            <a:stretch>
              <a:fillRect/>
            </a:stretch>
          </p:blipFill>
          <p:spPr>
            <a:xfrm>
              <a:off x="1451314" y="2141289"/>
              <a:ext cx="4985615" cy="2107129"/>
            </a:xfrm>
            <a:prstGeom prst="rect">
              <a:avLst/>
            </a:prstGeom>
          </p:spPr>
        </p:pic>
        <p:grpSp>
          <p:nvGrpSpPr>
            <p:cNvPr id="7" name="组合 16"/>
            <p:cNvGrpSpPr/>
            <p:nvPr/>
          </p:nvGrpSpPr>
          <p:grpSpPr>
            <a:xfrm>
              <a:off x="1908762" y="2341318"/>
              <a:ext cx="4237523" cy="1406516"/>
              <a:chOff x="1166255" y="3250218"/>
              <a:chExt cx="4237523" cy="1406516"/>
            </a:xfrm>
          </p:grpSpPr>
          <p:sp>
            <p:nvSpPr>
              <p:cNvPr id="11" name="文本框 25"/>
              <p:cNvSpPr txBox="1"/>
              <p:nvPr/>
            </p:nvSpPr>
            <p:spPr>
              <a:xfrm>
                <a:off x="1633976" y="3338067"/>
                <a:ext cx="3769802" cy="131866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1" lang="en-US" altLang="zh-CN" sz="3300" b="1" i="0" u="none" strike="noStrike" kern="1200" cap="none" spc="0" normalizeH="0" baseline="0" noProof="0" dirty="0" err="1">
                    <a:ln>
                      <a:noFill/>
                    </a:ln>
                    <a:solidFill>
                      <a:prstClr val="black"/>
                    </a:solidFill>
                    <a:effectLst/>
                    <a:uLnTx/>
                    <a:uFillTx/>
                    <a:latin typeface="Arial" panose="020B0604020202020204"/>
                    <a:ea typeface="Microsoft YaHei" panose="020B0503020204020204" charset="-122"/>
                    <a:cs typeface="HappyZcool-2016" charset="-122"/>
                  </a:rPr>
                  <a:t>Kể</a:t>
                </a:r>
                <a:r>
                  <a:rPr kumimoji="1" lang="en-US" altLang="zh-CN" sz="3300" b="1" i="0" u="none" strike="noStrike" kern="1200" cap="none" spc="0" normalizeH="0" baseline="0" noProof="0" dirty="0">
                    <a:ln>
                      <a:noFill/>
                    </a:ln>
                    <a:solidFill>
                      <a:prstClr val="black"/>
                    </a:solidFill>
                    <a:effectLst/>
                    <a:uLnTx/>
                    <a:uFillTx/>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việc</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làm</a:t>
                </a:r>
                <a:r>
                  <a:rPr kumimoji="1" lang="en-US" altLang="zh-CN" sz="3300" b="1" dirty="0">
                    <a:solidFill>
                      <a:prstClr val="black"/>
                    </a:solidFill>
                    <a:latin typeface="Arial" panose="020B0604020202020204"/>
                    <a:ea typeface="Microsoft YaHei" panose="020B0503020204020204" charset="-122"/>
                    <a:cs typeface="HappyZcool-2016" charset="-122"/>
                  </a:rPr>
                  <a:t> ở </a:t>
                </a:r>
                <a:r>
                  <a:rPr kumimoji="1" lang="en-US" altLang="zh-CN" sz="3300" b="1" dirty="0" err="1">
                    <a:solidFill>
                      <a:prstClr val="black"/>
                    </a:solidFill>
                    <a:latin typeface="Arial" panose="020B0604020202020204"/>
                    <a:ea typeface="Microsoft YaHei" panose="020B0503020204020204" charset="-122"/>
                    <a:cs typeface="HappyZcool-2016" charset="-122"/>
                  </a:rPr>
                  <a:t>gia</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đình</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hoặc</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địa</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phương</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em</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đã</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và</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đang</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gây</a:t>
                </a:r>
                <a:r>
                  <a:rPr kumimoji="1" lang="en-US" altLang="zh-CN" sz="3300" b="1" dirty="0">
                    <a:solidFill>
                      <a:prstClr val="black"/>
                    </a:solidFill>
                    <a:latin typeface="Arial" panose="020B0604020202020204"/>
                    <a:ea typeface="Microsoft YaHei" panose="020B0503020204020204" charset="-122"/>
                    <a:cs typeface="HappyZcool-2016" charset="-122"/>
                  </a:rPr>
                  <a:t> ô </a:t>
                </a:r>
                <a:r>
                  <a:rPr kumimoji="1" lang="en-US" altLang="zh-CN" sz="3300" b="1" dirty="0" err="1">
                    <a:solidFill>
                      <a:prstClr val="black"/>
                    </a:solidFill>
                    <a:latin typeface="Arial" panose="020B0604020202020204"/>
                    <a:ea typeface="Microsoft YaHei" panose="020B0503020204020204" charset="-122"/>
                    <a:cs typeface="HappyZcool-2016" charset="-122"/>
                  </a:rPr>
                  <a:t>nhiễm</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nguồn</a:t>
                </a:r>
                <a:r>
                  <a:rPr kumimoji="1" lang="en-US" altLang="zh-CN" sz="3300" b="1" dirty="0">
                    <a:solidFill>
                      <a:prstClr val="black"/>
                    </a:solidFill>
                    <a:latin typeface="Arial" panose="020B0604020202020204"/>
                    <a:ea typeface="Microsoft YaHei" panose="020B0503020204020204" charset="-122"/>
                    <a:cs typeface="HappyZcool-2016" charset="-122"/>
                  </a:rPr>
                  <a:t> </a:t>
                </a:r>
                <a:r>
                  <a:rPr kumimoji="1" lang="en-US" altLang="zh-CN" sz="3300" b="1" dirty="0" err="1">
                    <a:solidFill>
                      <a:prstClr val="black"/>
                    </a:solidFill>
                    <a:latin typeface="Arial" panose="020B0604020202020204"/>
                    <a:ea typeface="Microsoft YaHei" panose="020B0503020204020204" charset="-122"/>
                    <a:cs typeface="HappyZcool-2016" charset="-122"/>
                  </a:rPr>
                  <a:t>nước</a:t>
                </a:r>
                <a:r>
                  <a:rPr kumimoji="1" lang="en-US" altLang="zh-CN" sz="3300" b="1" dirty="0">
                    <a:solidFill>
                      <a:prstClr val="black"/>
                    </a:solidFill>
                    <a:latin typeface="Arial" panose="020B0604020202020204"/>
                    <a:ea typeface="Microsoft YaHei" panose="020B0503020204020204" charset="-122"/>
                    <a:cs typeface="HappyZcool-2016" charset="-122"/>
                  </a:rPr>
                  <a:t>.</a:t>
                </a:r>
                <a:endParaRPr kumimoji="1" lang="zh-CN" altLang="en-US" sz="3300" b="1" i="0" u="none" strike="noStrike" kern="1200" cap="none" spc="0" normalizeH="0" baseline="0" noProof="0" dirty="0">
                  <a:ln>
                    <a:noFill/>
                  </a:ln>
                  <a:solidFill>
                    <a:prstClr val="black"/>
                  </a:solidFill>
                  <a:effectLst/>
                  <a:uLnTx/>
                  <a:uFillTx/>
                  <a:latin typeface="Arial" panose="020B0604020202020204"/>
                  <a:ea typeface="Microsoft YaHei" panose="020B0503020204020204" charset="-122"/>
                  <a:cs typeface="HappyZcool-2016" charset="-122"/>
                </a:endParaRPr>
              </a:p>
            </p:txBody>
          </p:sp>
          <p:grpSp>
            <p:nvGrpSpPr>
              <p:cNvPr id="106" name="组合 18"/>
              <p:cNvGrpSpPr/>
              <p:nvPr/>
            </p:nvGrpSpPr>
            <p:grpSpPr>
              <a:xfrm rot="19663740">
                <a:off x="1166255" y="3250218"/>
                <a:ext cx="444216" cy="845387"/>
                <a:chOff x="10766631" y="3941730"/>
                <a:chExt cx="710920" cy="1352954"/>
              </a:xfrm>
            </p:grpSpPr>
            <p:sp>
              <p:nvSpPr>
                <p:cNvPr id="107" name="Freeform 108"/>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08" name="Freeform 109"/>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24" name="Freeform 110"/>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25" name="Freeform 111"/>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sp>
              <p:nvSpPr>
                <p:cNvPr id="126" name="Freeform 112"/>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楷体"/>
                    <a:cs typeface="+mn-cs"/>
                  </a:endParaRPr>
                </a:p>
              </p:txBody>
            </p:sp>
          </p:grpSp>
        </p:grpSp>
      </p:grpSp>
      <p:grpSp>
        <p:nvGrpSpPr>
          <p:cNvPr id="141" name="组合 2"/>
          <p:cNvGrpSpPr/>
          <p:nvPr/>
        </p:nvGrpSpPr>
        <p:grpSpPr>
          <a:xfrm>
            <a:off x="0" y="6109909"/>
            <a:ext cx="12191999" cy="783792"/>
            <a:chOff x="-223793" y="6027003"/>
            <a:chExt cx="12515307" cy="830998"/>
          </a:xfrm>
        </p:grpSpPr>
        <p:pic>
          <p:nvPicPr>
            <p:cNvPr id="142" name="图片 3"/>
            <p:cNvPicPr>
              <a:picLocks noChangeAspect="1"/>
            </p:cNvPicPr>
            <p:nvPr/>
          </p:nvPicPr>
          <p:blipFill>
            <a:blip r:embed="rId5">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143" name="图片 4"/>
            <p:cNvPicPr>
              <a:picLocks noChangeAspect="1"/>
            </p:cNvPicPr>
            <p:nvPr/>
          </p:nvPicPr>
          <p:blipFill>
            <a:blip r:embed="rId5">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144" name="图片 5"/>
            <p:cNvPicPr>
              <a:picLocks noChangeAspect="1"/>
            </p:cNvPicPr>
            <p:nvPr/>
          </p:nvPicPr>
          <p:blipFill>
            <a:blip r:embed="rId5">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145" name="图片 7"/>
            <p:cNvPicPr>
              <a:picLocks noChangeAspect="1"/>
            </p:cNvPicPr>
            <p:nvPr/>
          </p:nvPicPr>
          <p:blipFill>
            <a:blip r:embed="rId5">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146" name="图片 8"/>
            <p:cNvPicPr>
              <a:picLocks noChangeAspect="1"/>
            </p:cNvPicPr>
            <p:nvPr/>
          </p:nvPicPr>
          <p:blipFill>
            <a:blip r:embed="rId5">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47" name="图片 9"/>
            <p:cNvPicPr>
              <a:picLocks noChangeAspect="1"/>
            </p:cNvPicPr>
            <p:nvPr/>
          </p:nvPicPr>
          <p:blipFill>
            <a:blip r:embed="rId5">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48" name="图片 10"/>
            <p:cNvPicPr>
              <a:picLocks noChangeAspect="1"/>
            </p:cNvPicPr>
            <p:nvPr/>
          </p:nvPicPr>
          <p:blipFill>
            <a:blip r:embed="rId5">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9195" y="874481"/>
            <a:ext cx="5784292" cy="3255730"/>
          </a:xfrm>
          <a:prstGeom prst="rect">
            <a:avLst/>
          </a:prstGeom>
        </p:spPr>
      </p:pic>
      <p:sp>
        <p:nvSpPr>
          <p:cNvPr id="5" name="Rectangle: Rounded Corners 4"/>
          <p:cNvSpPr/>
          <p:nvPr/>
        </p:nvSpPr>
        <p:spPr>
          <a:xfrm>
            <a:off x="1058238" y="4562088"/>
            <a:ext cx="4407615" cy="1181163"/>
          </a:xfrm>
          <a:custGeom>
            <a:avLst/>
            <a:gdLst>
              <a:gd name="connsiteX0" fmla="*/ 0 w 4407615"/>
              <a:gd name="connsiteY0" fmla="*/ 196864 h 1181163"/>
              <a:gd name="connsiteX1" fmla="*/ 196864 w 4407615"/>
              <a:gd name="connsiteY1" fmla="*/ 0 h 1181163"/>
              <a:gd name="connsiteX2" fmla="*/ 4210751 w 4407615"/>
              <a:gd name="connsiteY2" fmla="*/ 0 h 1181163"/>
              <a:gd name="connsiteX3" fmla="*/ 4407615 w 4407615"/>
              <a:gd name="connsiteY3" fmla="*/ 196864 h 1181163"/>
              <a:gd name="connsiteX4" fmla="*/ 4407615 w 4407615"/>
              <a:gd name="connsiteY4" fmla="*/ 984299 h 1181163"/>
              <a:gd name="connsiteX5" fmla="*/ 4210751 w 4407615"/>
              <a:gd name="connsiteY5" fmla="*/ 1181163 h 1181163"/>
              <a:gd name="connsiteX6" fmla="*/ 196864 w 4407615"/>
              <a:gd name="connsiteY6" fmla="*/ 1181163 h 1181163"/>
              <a:gd name="connsiteX7" fmla="*/ 0 w 4407615"/>
              <a:gd name="connsiteY7" fmla="*/ 984299 h 1181163"/>
              <a:gd name="connsiteX8" fmla="*/ 0 w 440761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181163" fill="none" extrusionOk="0">
                <a:moveTo>
                  <a:pt x="0" y="196864"/>
                </a:moveTo>
                <a:cubicBezTo>
                  <a:pt x="-17390" y="80866"/>
                  <a:pt x="102034" y="15816"/>
                  <a:pt x="196864" y="0"/>
                </a:cubicBezTo>
                <a:cubicBezTo>
                  <a:pt x="927171" y="-61902"/>
                  <a:pt x="2627729" y="-101778"/>
                  <a:pt x="4210751" y="0"/>
                </a:cubicBezTo>
                <a:cubicBezTo>
                  <a:pt x="4312723" y="-2117"/>
                  <a:pt x="4418704" y="73362"/>
                  <a:pt x="4407615" y="196864"/>
                </a:cubicBezTo>
                <a:cubicBezTo>
                  <a:pt x="4428508" y="531372"/>
                  <a:pt x="4402316" y="827650"/>
                  <a:pt x="4407615" y="984299"/>
                </a:cubicBezTo>
                <a:cubicBezTo>
                  <a:pt x="4404366" y="1091434"/>
                  <a:pt x="4316265" y="1166321"/>
                  <a:pt x="4210751" y="1181163"/>
                </a:cubicBezTo>
                <a:cubicBezTo>
                  <a:pt x="3619331" y="1038771"/>
                  <a:pt x="1341022" y="1292264"/>
                  <a:pt x="196864" y="1181163"/>
                </a:cubicBezTo>
                <a:cubicBezTo>
                  <a:pt x="81957" y="1184256"/>
                  <a:pt x="-1590" y="1100273"/>
                  <a:pt x="0" y="984299"/>
                </a:cubicBezTo>
                <a:cubicBezTo>
                  <a:pt x="-2077" y="865288"/>
                  <a:pt x="62760" y="327503"/>
                  <a:pt x="0" y="196864"/>
                </a:cubicBezTo>
                <a:close/>
              </a:path>
              <a:path w="4407615" h="1181163" stroke="0" extrusionOk="0">
                <a:moveTo>
                  <a:pt x="0" y="196864"/>
                </a:moveTo>
                <a:cubicBezTo>
                  <a:pt x="-10847" y="73804"/>
                  <a:pt x="84535" y="-6029"/>
                  <a:pt x="196864" y="0"/>
                </a:cubicBezTo>
                <a:cubicBezTo>
                  <a:pt x="1736444" y="-164947"/>
                  <a:pt x="2491821" y="-52288"/>
                  <a:pt x="4210751" y="0"/>
                </a:cubicBezTo>
                <a:cubicBezTo>
                  <a:pt x="4318728" y="-11714"/>
                  <a:pt x="4392738" y="90521"/>
                  <a:pt x="4407615" y="196864"/>
                </a:cubicBezTo>
                <a:cubicBezTo>
                  <a:pt x="4395971" y="348354"/>
                  <a:pt x="4375498" y="689560"/>
                  <a:pt x="4407615" y="984299"/>
                </a:cubicBezTo>
                <a:cubicBezTo>
                  <a:pt x="4410710" y="1097019"/>
                  <a:pt x="4312905" y="1169206"/>
                  <a:pt x="4210751" y="1181163"/>
                </a:cubicBezTo>
                <a:cubicBezTo>
                  <a:pt x="2598869" y="1339704"/>
                  <a:pt x="104029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0000"/>
                </a:solidFill>
                <a:effectLst/>
                <a:uLnTx/>
                <a:uFillTx/>
                <a:latin typeface="Arial" panose="020B0604020202020204"/>
                <a:ea typeface="楷体"/>
                <a:cs typeface="Arial" panose="020B0604020202020204" pitchFamily="34" charset="0"/>
              </a:rPr>
              <a:t>Bón</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nhiều</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phân</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cho</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cây</a:t>
            </a:r>
            <a:r>
              <a:rPr kumimoji="0" lang="en-US" sz="3600" b="1" i="0" u="none" strike="noStrike" kern="1200" cap="none" spc="0" normalizeH="0" noProof="0" dirty="0">
                <a:ln>
                  <a:noFill/>
                </a:ln>
                <a:solidFill>
                  <a:srgbClr val="FF0000"/>
                </a:solidFill>
                <a:effectLst/>
                <a:uLnTx/>
                <a:uFillTx/>
                <a:latin typeface="Arial" panose="020B0604020202020204"/>
                <a:ea typeface="楷体"/>
                <a:cs typeface="Arial" panose="020B0604020202020204" pitchFamily="34" charset="0"/>
              </a:rPr>
              <a:t> </a:t>
            </a:r>
            <a:r>
              <a:rPr kumimoji="0" lang="en-US" sz="3600" b="1" i="0" u="none" strike="noStrike" kern="1200" cap="none" spc="0" normalizeH="0" noProof="0" dirty="0" err="1">
                <a:ln>
                  <a:noFill/>
                </a:ln>
                <a:solidFill>
                  <a:srgbClr val="FF0000"/>
                </a:solidFill>
                <a:effectLst/>
                <a:uLnTx/>
                <a:uFillTx/>
                <a:latin typeface="Arial" panose="020B0604020202020204"/>
                <a:ea typeface="楷体"/>
                <a:cs typeface="Arial" panose="020B0604020202020204" pitchFamily="34" charset="0"/>
              </a:rPr>
              <a:t>trồng</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pic>
        <p:nvPicPr>
          <p:cNvPr id="9218" name="Picture 2" descr="Rác nghẹt cống, Sài Gòn ngập nướ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659" y="873304"/>
            <a:ext cx="5060073" cy="321581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p:cNvSpPr/>
          <p:nvPr/>
        </p:nvSpPr>
        <p:spPr>
          <a:xfrm>
            <a:off x="7284377" y="4510718"/>
            <a:ext cx="4407615" cy="1181163"/>
          </a:xfrm>
          <a:custGeom>
            <a:avLst/>
            <a:gdLst>
              <a:gd name="connsiteX0" fmla="*/ 0 w 4407615"/>
              <a:gd name="connsiteY0" fmla="*/ 196864 h 1181163"/>
              <a:gd name="connsiteX1" fmla="*/ 196864 w 4407615"/>
              <a:gd name="connsiteY1" fmla="*/ 0 h 1181163"/>
              <a:gd name="connsiteX2" fmla="*/ 4210751 w 4407615"/>
              <a:gd name="connsiteY2" fmla="*/ 0 h 1181163"/>
              <a:gd name="connsiteX3" fmla="*/ 4407615 w 4407615"/>
              <a:gd name="connsiteY3" fmla="*/ 196864 h 1181163"/>
              <a:gd name="connsiteX4" fmla="*/ 4407615 w 4407615"/>
              <a:gd name="connsiteY4" fmla="*/ 984299 h 1181163"/>
              <a:gd name="connsiteX5" fmla="*/ 4210751 w 4407615"/>
              <a:gd name="connsiteY5" fmla="*/ 1181163 h 1181163"/>
              <a:gd name="connsiteX6" fmla="*/ 196864 w 4407615"/>
              <a:gd name="connsiteY6" fmla="*/ 1181163 h 1181163"/>
              <a:gd name="connsiteX7" fmla="*/ 0 w 4407615"/>
              <a:gd name="connsiteY7" fmla="*/ 984299 h 1181163"/>
              <a:gd name="connsiteX8" fmla="*/ 0 w 440761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181163" fill="none" extrusionOk="0">
                <a:moveTo>
                  <a:pt x="0" y="196864"/>
                </a:moveTo>
                <a:cubicBezTo>
                  <a:pt x="-17390" y="80866"/>
                  <a:pt x="102034" y="15816"/>
                  <a:pt x="196864" y="0"/>
                </a:cubicBezTo>
                <a:cubicBezTo>
                  <a:pt x="927171" y="-61902"/>
                  <a:pt x="2627729" y="-101778"/>
                  <a:pt x="4210751" y="0"/>
                </a:cubicBezTo>
                <a:cubicBezTo>
                  <a:pt x="4312723" y="-2117"/>
                  <a:pt x="4418704" y="73362"/>
                  <a:pt x="4407615" y="196864"/>
                </a:cubicBezTo>
                <a:cubicBezTo>
                  <a:pt x="4428508" y="531372"/>
                  <a:pt x="4402316" y="827650"/>
                  <a:pt x="4407615" y="984299"/>
                </a:cubicBezTo>
                <a:cubicBezTo>
                  <a:pt x="4404366" y="1091434"/>
                  <a:pt x="4316265" y="1166321"/>
                  <a:pt x="4210751" y="1181163"/>
                </a:cubicBezTo>
                <a:cubicBezTo>
                  <a:pt x="3619331" y="1038771"/>
                  <a:pt x="1341022" y="1292264"/>
                  <a:pt x="196864" y="1181163"/>
                </a:cubicBezTo>
                <a:cubicBezTo>
                  <a:pt x="81957" y="1184256"/>
                  <a:pt x="-1590" y="1100273"/>
                  <a:pt x="0" y="984299"/>
                </a:cubicBezTo>
                <a:cubicBezTo>
                  <a:pt x="-2077" y="865288"/>
                  <a:pt x="62760" y="327503"/>
                  <a:pt x="0" y="196864"/>
                </a:cubicBezTo>
                <a:close/>
              </a:path>
              <a:path w="4407615" h="1181163" stroke="0" extrusionOk="0">
                <a:moveTo>
                  <a:pt x="0" y="196864"/>
                </a:moveTo>
                <a:cubicBezTo>
                  <a:pt x="-10847" y="73804"/>
                  <a:pt x="84535" y="-6029"/>
                  <a:pt x="196864" y="0"/>
                </a:cubicBezTo>
                <a:cubicBezTo>
                  <a:pt x="1736444" y="-164947"/>
                  <a:pt x="2491821" y="-52288"/>
                  <a:pt x="4210751" y="0"/>
                </a:cubicBezTo>
                <a:cubicBezTo>
                  <a:pt x="4318728" y="-11714"/>
                  <a:pt x="4392738" y="90521"/>
                  <a:pt x="4407615" y="196864"/>
                </a:cubicBezTo>
                <a:cubicBezTo>
                  <a:pt x="4395971" y="348354"/>
                  <a:pt x="4375498" y="689560"/>
                  <a:pt x="4407615" y="984299"/>
                </a:cubicBezTo>
                <a:cubicBezTo>
                  <a:pt x="4410710" y="1097019"/>
                  <a:pt x="4312905" y="1169206"/>
                  <a:pt x="4210751" y="1181163"/>
                </a:cubicBezTo>
                <a:cubicBezTo>
                  <a:pt x="2598869" y="1339704"/>
                  <a:pt x="104029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dirty="0" err="1">
                <a:solidFill>
                  <a:srgbClr val="FF0000"/>
                </a:solidFill>
                <a:latin typeface="Arial" panose="020B0604020202020204"/>
                <a:ea typeface="楷体"/>
                <a:cs typeface="Arial" panose="020B0604020202020204" pitchFamily="34" charset="0"/>
              </a:rPr>
              <a:t>Đổ</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rác</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ra</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cống</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thoát</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nước</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nodeType="withEffect">
                                  <p:stCondLst>
                                    <p:cond delay="0"/>
                                  </p:stCondLst>
                                  <p:childTnLst>
                                    <p:set>
                                      <p:cBhvr>
                                        <p:cTn id="17" dur="1" fill="hold">
                                          <p:stCondLst>
                                            <p:cond delay="0"/>
                                          </p:stCondLst>
                                        </p:cTn>
                                        <p:tgtEl>
                                          <p:spTgt spid="9218"/>
                                        </p:tgtEl>
                                        <p:attrNameLst>
                                          <p:attrName>style.visibility</p:attrName>
                                        </p:attrNameLst>
                                      </p:cBhvr>
                                      <p:to>
                                        <p:strVal val="visible"/>
                                      </p:to>
                                    </p:set>
                                    <p:animEffect transition="in" filter="wipe(down)">
                                      <p:cBhvr>
                                        <p:cTn id="18"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5" name="流程图: 终止 4"/>
          <p:cNvSpPr/>
          <p:nvPr/>
        </p:nvSpPr>
        <p:spPr>
          <a:xfrm>
            <a:off x="-3284220" y="2072005"/>
            <a:ext cx="8456295" cy="27133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sp>
        <p:nvSpPr>
          <p:cNvPr id="6" name="流程图: 终止 5"/>
          <p:cNvSpPr/>
          <p:nvPr/>
        </p:nvSpPr>
        <p:spPr>
          <a:xfrm>
            <a:off x="5646420" y="1098550"/>
            <a:ext cx="9122410" cy="473773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pic>
        <p:nvPicPr>
          <p:cNvPr id="2" name="图片 6" descr="777"/>
          <p:cNvPicPr>
            <a:picLocks noChangeAspect="1"/>
          </p:cNvPicPr>
          <p:nvPr/>
        </p:nvPicPr>
        <p:blipFill>
          <a:blip r:embed="rId3"/>
          <a:stretch>
            <a:fillRect/>
          </a:stretch>
        </p:blipFill>
        <p:spPr>
          <a:xfrm>
            <a:off x="116441" y="1179579"/>
            <a:ext cx="5149850" cy="5011420"/>
          </a:xfrm>
          <a:prstGeom prst="rect">
            <a:avLst/>
          </a:prstGeom>
        </p:spPr>
      </p:pic>
      <p:pic>
        <p:nvPicPr>
          <p:cNvPr id="7" name="Picture 6"/>
          <p:cNvPicPr>
            <a:picLocks noChangeAspect="1"/>
          </p:cNvPicPr>
          <p:nvPr/>
        </p:nvPicPr>
        <p:blipFill>
          <a:blip r:embed="rId4"/>
          <a:stretch>
            <a:fillRect/>
          </a:stretch>
        </p:blipFill>
        <p:spPr>
          <a:xfrm>
            <a:off x="5386786" y="2145753"/>
            <a:ext cx="7053683" cy="2523963"/>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6" name="Nhóm 52"/>
          <p:cNvGrpSpPr/>
          <p:nvPr/>
        </p:nvGrpSpPr>
        <p:grpSpPr>
          <a:xfrm>
            <a:off x="226157" y="205484"/>
            <a:ext cx="8320310" cy="2568538"/>
            <a:chOff x="-2709109" y="150330"/>
            <a:chExt cx="9293463" cy="5102325"/>
          </a:xfrm>
        </p:grpSpPr>
        <p:sp>
          <p:nvSpPr>
            <p:cNvPr id="8" name="Bong bóng Lời nói: Hình bầu dục 53"/>
            <p:cNvSpPr/>
            <p:nvPr/>
          </p:nvSpPr>
          <p:spPr>
            <a:xfrm>
              <a:off x="-2709109" y="150330"/>
              <a:ext cx="9293463" cy="5102325"/>
            </a:xfrm>
            <a:prstGeom prst="wedgeEllipseCallout">
              <a:avLst>
                <a:gd name="adj1" fmla="val 54141"/>
                <a:gd name="adj2" fmla="val 87081"/>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4000" b="0" i="0" u="none" strike="noStrike" kern="0" cap="none" spc="0" normalizeH="0" baseline="0" noProof="0" dirty="0">
                <a:ln>
                  <a:noFill/>
                </a:ln>
                <a:solidFill>
                  <a:srgbClr val="D6F4FF"/>
                </a:solidFill>
                <a:effectLst/>
                <a:uLnTx/>
                <a:uFillTx/>
                <a:latin typeface="Calibri" panose="020F0502020204030204"/>
                <a:ea typeface="+mn-ea"/>
                <a:cs typeface="+mn-cs"/>
                <a:sym typeface="Arial" panose="020B0604020202020204"/>
              </a:endParaRPr>
            </a:p>
          </p:txBody>
        </p:sp>
        <p:sp>
          <p:nvSpPr>
            <p:cNvPr id="9" name="Hộp Văn bản 54"/>
            <p:cNvSpPr txBox="1"/>
            <p:nvPr/>
          </p:nvSpPr>
          <p:spPr>
            <a:xfrm>
              <a:off x="-2399400" y="1287227"/>
              <a:ext cx="8492116" cy="3851750"/>
            </a:xfrm>
            <a:prstGeom prst="rect">
              <a:avLst/>
            </a:prstGeom>
            <a:noFill/>
          </p:spPr>
          <p:txBody>
            <a:bodyPr wrap="square" rtlCol="0">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lang="en-US" sz="4000" b="1" kern="0" dirty="0">
                  <a:solidFill>
                    <a:srgbClr val="000000"/>
                  </a:solidFill>
                  <a:latin typeface="Calibri" panose="020F0502020204030204"/>
                  <a:cs typeface="Arial" panose="020B0604020202020204"/>
                  <a:sym typeface="Arial" panose="020B0604020202020204"/>
                </a:rPr>
                <a:t>1. H</a:t>
              </a:r>
              <a:r>
                <a:rPr kumimoji="0" lang="vi-VN"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ãy kể những bệnh con người có thể mắc do việc sử dụng nước bị ô nhiễm.</a:t>
              </a:r>
            </a:p>
          </p:txBody>
        </p:sp>
      </p:grpSp>
      <p:grpSp>
        <p:nvGrpSpPr>
          <p:cNvPr id="13" name="Nhóm 52"/>
          <p:cNvGrpSpPr/>
          <p:nvPr/>
        </p:nvGrpSpPr>
        <p:grpSpPr>
          <a:xfrm>
            <a:off x="154112" y="3739793"/>
            <a:ext cx="7994140" cy="1726058"/>
            <a:chOff x="-2709109" y="150330"/>
            <a:chExt cx="9293463" cy="5102325"/>
          </a:xfrm>
        </p:grpSpPr>
        <p:sp>
          <p:nvSpPr>
            <p:cNvPr id="14" name="Bong bóng Lời nói: Hình bầu dục 53"/>
            <p:cNvSpPr/>
            <p:nvPr/>
          </p:nvSpPr>
          <p:spPr>
            <a:xfrm>
              <a:off x="-2709109" y="150330"/>
              <a:ext cx="9293463" cy="5102325"/>
            </a:xfrm>
            <a:prstGeom prst="wedgeEllipseCallout">
              <a:avLst>
                <a:gd name="adj1" fmla="val 50930"/>
                <a:gd name="adj2" fmla="val 49390"/>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4000" b="0" i="0" u="none" strike="noStrike" kern="0" cap="none" spc="0" normalizeH="0" baseline="0" noProof="0" dirty="0">
                <a:ln>
                  <a:noFill/>
                </a:ln>
                <a:solidFill>
                  <a:srgbClr val="D6F4FF"/>
                </a:solidFill>
                <a:effectLst/>
                <a:uLnTx/>
                <a:uFillTx/>
                <a:latin typeface="Calibri" panose="020F0502020204030204"/>
                <a:ea typeface="+mn-ea"/>
                <a:cs typeface="+mn-cs"/>
                <a:sym typeface="Arial" panose="020B0604020202020204"/>
              </a:endParaRPr>
            </a:p>
          </p:txBody>
        </p:sp>
        <p:sp>
          <p:nvSpPr>
            <p:cNvPr id="15" name="Hộp Văn bản 54"/>
            <p:cNvSpPr txBox="1"/>
            <p:nvPr/>
          </p:nvSpPr>
          <p:spPr>
            <a:xfrm>
              <a:off x="-2625354" y="1570851"/>
              <a:ext cx="8771426" cy="2092551"/>
            </a:xfrm>
            <a:prstGeom prst="rect">
              <a:avLst/>
            </a:prstGeom>
            <a:noFill/>
          </p:spPr>
          <p:txBody>
            <a:bodyPr wrap="square" rtlCol="0">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US"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2. </a:t>
              </a:r>
              <a:r>
                <a:rPr kumimoji="0" lang="en-US" sz="4000" b="1" i="0" u="none" strike="noStrike" kern="0" cap="none" spc="0" normalizeH="0" baseline="0" noProof="0" dirty="0" err="1">
                  <a:ln>
                    <a:noFill/>
                  </a:ln>
                  <a:solidFill>
                    <a:srgbClr val="000000"/>
                  </a:solidFill>
                  <a:effectLst/>
                  <a:uLnTx/>
                  <a:uFillTx/>
                  <a:latin typeface="Calibri" panose="020F0502020204030204"/>
                  <a:ea typeface="+mn-ea"/>
                  <a:cs typeface="Arial" panose="020B0604020202020204"/>
                  <a:sym typeface="Arial" panose="020B0604020202020204"/>
                </a:rPr>
                <a:t>Vì</a:t>
              </a:r>
              <a:r>
                <a:rPr kumimoji="0" lang="en-US"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mn-ea"/>
                  <a:cs typeface="Arial" panose="020B0604020202020204"/>
                  <a:sym typeface="Arial" panose="020B0604020202020204"/>
                </a:rPr>
                <a:t>sao</a:t>
              </a:r>
              <a:r>
                <a:rPr kumimoji="0" lang="en-US"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mn-ea"/>
                  <a:cs typeface="Arial" panose="020B0604020202020204"/>
                  <a:sym typeface="Arial" panose="020B0604020202020204"/>
                </a:rPr>
                <a:t>phải</a:t>
              </a:r>
              <a:r>
                <a:rPr kumimoji="0" lang="en-US"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mn-ea"/>
                  <a:cs typeface="Arial" panose="020B0604020202020204"/>
                  <a:sym typeface="Arial" panose="020B0604020202020204"/>
                </a:rPr>
                <a:t>bảo</a:t>
              </a:r>
              <a:r>
                <a:rPr kumimoji="0" lang="en-US"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mn-ea"/>
                  <a:cs typeface="Arial" panose="020B0604020202020204"/>
                  <a:sym typeface="Arial" panose="020B0604020202020204"/>
                </a:rPr>
                <a:t>vệ</a:t>
              </a:r>
              <a:r>
                <a:rPr kumimoji="0" lang="en-US"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rPr>
                <a:t> </a:t>
              </a:r>
              <a:r>
                <a:rPr kumimoji="0" lang="en-US" sz="4000" b="1" i="0" u="none" strike="noStrike" kern="0" cap="none" spc="0" normalizeH="0" baseline="0" noProof="0" err="1">
                  <a:ln>
                    <a:noFill/>
                  </a:ln>
                  <a:solidFill>
                    <a:srgbClr val="000000"/>
                  </a:solidFill>
                  <a:effectLst/>
                  <a:uLnTx/>
                  <a:uFillTx/>
                  <a:latin typeface="Calibri" panose="020F0502020204030204"/>
                  <a:ea typeface="+mn-ea"/>
                  <a:cs typeface="Arial" panose="020B0604020202020204"/>
                  <a:sym typeface="Arial" panose="020B0604020202020204"/>
                </a:rPr>
                <a:t>nguồn</a:t>
              </a:r>
              <a:r>
                <a:rPr kumimoji="0" lang="en-US" sz="4000" b="1" i="0" u="none" strike="noStrike" kern="0" cap="none" spc="0" normalizeH="0" baseline="0" noProof="0">
                  <a:ln>
                    <a:noFill/>
                  </a:ln>
                  <a:solidFill>
                    <a:srgbClr val="000000"/>
                  </a:solidFill>
                  <a:effectLst/>
                  <a:uLnTx/>
                  <a:uFillTx/>
                  <a:latin typeface="Calibri" panose="020F0502020204030204"/>
                  <a:ea typeface="+mn-ea"/>
                  <a:cs typeface="Arial" panose="020B0604020202020204"/>
                  <a:sym typeface="Arial" panose="020B0604020202020204"/>
                </a:rPr>
                <a:t> nước?</a:t>
              </a:r>
              <a:endParaRPr kumimoji="0" lang="vi-VN" sz="4000" b="1" i="0" u="none" strike="noStrike" kern="0" cap="none" spc="0" normalizeH="0" baseline="0" noProof="0" dirty="0">
                <a:ln>
                  <a:noFill/>
                </a:ln>
                <a:solidFill>
                  <a:srgbClr val="000000"/>
                </a:solidFill>
                <a:effectLst/>
                <a:uLnTx/>
                <a:uFillTx/>
                <a:latin typeface="Calibri" panose="020F0502020204030204"/>
                <a:ea typeface="+mn-ea"/>
                <a:cs typeface="Arial" panose="020B0604020202020204"/>
                <a:sym typeface="Arial" panose="020B0604020202020204"/>
              </a:endParaRPr>
            </a:p>
          </p:txBody>
        </p:sp>
      </p:grpSp>
      <p:pic>
        <p:nvPicPr>
          <p:cNvPr id="16" name="Picture 15"/>
          <p:cNvPicPr>
            <a:picLocks noChangeAspect="1"/>
          </p:cNvPicPr>
          <p:nvPr/>
        </p:nvPicPr>
        <p:blipFill>
          <a:blip r:embed="rId3"/>
          <a:stretch>
            <a:fillRect/>
          </a:stretch>
        </p:blipFill>
        <p:spPr>
          <a:xfrm>
            <a:off x="8001080" y="2383604"/>
            <a:ext cx="4386130" cy="3990939"/>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6" name="图片 5" descr="vvvv"/>
          <p:cNvPicPr>
            <a:picLocks noChangeAspect="1"/>
          </p:cNvPicPr>
          <p:nvPr/>
        </p:nvPicPr>
        <p:blipFill>
          <a:blip r:embed="rId3"/>
          <a:srcRect b="73034"/>
          <a:stretch>
            <a:fillRect/>
          </a:stretch>
        </p:blipFill>
        <p:spPr>
          <a:xfrm>
            <a:off x="0" y="5542280"/>
            <a:ext cx="12192000" cy="1371600"/>
          </a:xfrm>
          <a:prstGeom prst="rect">
            <a:avLst/>
          </a:prstGeom>
        </p:spPr>
      </p:pic>
      <p:sp>
        <p:nvSpPr>
          <p:cNvPr id="3" name="矩形 2"/>
          <p:cNvSpPr/>
          <p:nvPr/>
        </p:nvSpPr>
        <p:spPr>
          <a:xfrm>
            <a:off x="6737985" y="400050"/>
            <a:ext cx="491363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楷体"/>
              <a:cs typeface="+mn-cs"/>
            </a:endParaRPr>
          </a:p>
        </p:txBody>
      </p:sp>
      <p:pic>
        <p:nvPicPr>
          <p:cNvPr id="4" name="图片 3" descr="ccxz"/>
          <p:cNvPicPr>
            <a:picLocks noChangeAspect="1"/>
          </p:cNvPicPr>
          <p:nvPr/>
        </p:nvPicPr>
        <p:blipFill>
          <a:blip r:embed="rId4"/>
          <a:srcRect l="22863" t="18799" r="11123" b="16087"/>
          <a:stretch>
            <a:fillRect/>
          </a:stretch>
        </p:blipFill>
        <p:spPr>
          <a:xfrm>
            <a:off x="786765" y="623570"/>
            <a:ext cx="5426075" cy="5344160"/>
          </a:xfrm>
          <a:prstGeom prst="rect">
            <a:avLst/>
          </a:prstGeom>
        </p:spPr>
      </p:pic>
      <p:pic>
        <p:nvPicPr>
          <p:cNvPr id="64" name="图片 63" descr="885"/>
          <p:cNvPicPr>
            <a:picLocks noChangeAspect="1"/>
          </p:cNvPicPr>
          <p:nvPr/>
        </p:nvPicPr>
        <p:blipFill>
          <a:blip r:embed="rId5"/>
          <a:stretch>
            <a:fillRect/>
          </a:stretch>
        </p:blipFill>
        <p:spPr>
          <a:xfrm>
            <a:off x="653415" y="4264660"/>
            <a:ext cx="2091690" cy="1277620"/>
          </a:xfrm>
          <a:prstGeom prst="rect">
            <a:avLst/>
          </a:prstGeom>
          <a:effectLst>
            <a:outerShdw blurRad="50800" dist="38100" dir="5400000" algn="t" rotWithShape="0">
              <a:prstClr val="black">
                <a:alpha val="40000"/>
              </a:prstClr>
            </a:outerShdw>
          </a:effectLst>
        </p:spPr>
      </p:pic>
      <p:pic>
        <p:nvPicPr>
          <p:cNvPr id="5" name="图片 4" descr="885"/>
          <p:cNvPicPr>
            <a:picLocks noChangeAspect="1"/>
          </p:cNvPicPr>
          <p:nvPr/>
        </p:nvPicPr>
        <p:blipFill>
          <a:blip r:embed="rId5"/>
          <a:stretch>
            <a:fillRect/>
          </a:stretch>
        </p:blipFill>
        <p:spPr>
          <a:xfrm>
            <a:off x="4218940" y="1678940"/>
            <a:ext cx="722630" cy="441325"/>
          </a:xfrm>
          <a:prstGeom prst="rect">
            <a:avLst/>
          </a:prstGeom>
          <a:effectLst>
            <a:outerShdw blurRad="50800" dist="38100" dir="5400000" algn="t" rotWithShape="0">
              <a:prstClr val="black">
                <a:alpha val="40000"/>
              </a:prstClr>
            </a:outerShdw>
          </a:effectLst>
        </p:spPr>
      </p:pic>
      <p:pic>
        <p:nvPicPr>
          <p:cNvPr id="7" name="Picture 6"/>
          <p:cNvPicPr>
            <a:picLocks noChangeAspect="1"/>
          </p:cNvPicPr>
          <p:nvPr/>
        </p:nvPicPr>
        <p:blipFill>
          <a:blip r:embed="rId6"/>
          <a:stretch>
            <a:fillRect/>
          </a:stretch>
        </p:blipFill>
        <p:spPr>
          <a:xfrm>
            <a:off x="6119858" y="806359"/>
            <a:ext cx="6072142" cy="5035732"/>
          </a:xfrm>
          <a:prstGeom prst="rect">
            <a:avLst/>
          </a:prstGeom>
        </p:spPr>
      </p:pic>
      <p:sp>
        <p:nvSpPr>
          <p:cNvPr id="2" name="TextBox 1"/>
          <p:cNvSpPr txBox="1"/>
          <p:nvPr/>
        </p:nvSpPr>
        <p:spPr>
          <a:xfrm>
            <a:off x="2327826" y="6381751"/>
            <a:ext cx="6181725" cy="369332"/>
          </a:xfrm>
          <a:prstGeom prst="rect">
            <a:avLst/>
          </a:prstGeom>
          <a:noFill/>
        </p:spPr>
        <p:txBody>
          <a:bodyPr wrap="square" rtlCol="0">
            <a:spAutoFit/>
          </a:bodyPr>
          <a:lstStyle/>
          <a:p>
            <a:r>
              <a:rPr lang="en-US" dirty="0" err="1">
                <a:solidFill>
                  <a:srgbClr val="002060"/>
                </a:solidFill>
                <a:latin typeface="Pattaya" panose="00000500000000000000" pitchFamily="2" charset="-34"/>
                <a:cs typeface="Pattaya" panose="00000500000000000000" pitchFamily="2" charset="-34"/>
              </a:rPr>
              <a:t>Hương</a:t>
            </a:r>
            <a:r>
              <a:rPr lang="en-US" dirty="0">
                <a:solidFill>
                  <a:srgbClr val="002060"/>
                </a:solidFill>
                <a:latin typeface="Pattaya" panose="00000500000000000000" pitchFamily="2" charset="-34"/>
                <a:cs typeface="Pattaya" panose="00000500000000000000" pitchFamily="2" charset="-34"/>
              </a:rPr>
              <a:t> </a:t>
            </a:r>
            <a:r>
              <a:rPr lang="en-US" dirty="0" err="1">
                <a:solidFill>
                  <a:srgbClr val="002060"/>
                </a:solidFill>
                <a:latin typeface="Pattaya" panose="00000500000000000000" pitchFamily="2" charset="-34"/>
                <a:cs typeface="Pattaya" panose="00000500000000000000" pitchFamily="2" charset="-34"/>
              </a:rPr>
              <a:t>Thảo</a:t>
            </a:r>
            <a:r>
              <a:rPr lang="en-US" dirty="0">
                <a:solidFill>
                  <a:srgbClr val="002060"/>
                </a:solidFill>
                <a:latin typeface="Pattaya" panose="00000500000000000000" pitchFamily="2" charset="-34"/>
                <a:cs typeface="Pattaya" panose="00000500000000000000" pitchFamily="2" charset="-34"/>
              </a:rPr>
              <a:t> – </a:t>
            </a:r>
            <a:r>
              <a:rPr lang="en-US" dirty="0" err="1">
                <a:solidFill>
                  <a:srgbClr val="002060"/>
                </a:solidFill>
                <a:latin typeface="Pattaya" panose="00000500000000000000" pitchFamily="2" charset="-34"/>
                <a:cs typeface="Pattaya" panose="00000500000000000000" pitchFamily="2" charset="-34"/>
              </a:rPr>
              <a:t>Zalo</a:t>
            </a:r>
            <a:r>
              <a:rPr lang="en-US" dirty="0">
                <a:solidFill>
                  <a:srgbClr val="002060"/>
                </a:solidFill>
                <a:latin typeface="Pattaya" panose="00000500000000000000" pitchFamily="2" charset="-34"/>
                <a:cs typeface="Pattaya" panose="00000500000000000000" pitchFamily="2" charset="-34"/>
              </a:rPr>
              <a:t> 0972.115.126</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par>
                                <p:cTn id="9" presetID="5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66533" y="109440"/>
            <a:ext cx="12058933" cy="6639119"/>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random/>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Rectangle: Rounded Corners 2"/>
          <p:cNvSpPr/>
          <p:nvPr/>
        </p:nvSpPr>
        <p:spPr>
          <a:xfrm>
            <a:off x="337641" y="1107996"/>
            <a:ext cx="11516718" cy="2097541"/>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2060"/>
                </a:solidFill>
                <a:latin typeface="Calibri" panose="020F0502020204030204"/>
              </a:rPr>
              <a:t>Các bệnh con người có thể mắc do sử dụng nước bị ô nhiễm: đau mắt, đau bụng, ghẻ lở,</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bệnh</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gan</a:t>
            </a:r>
            <a:r>
              <a:rPr lang="vi-VN" sz="4000" b="1" dirty="0">
                <a:solidFill>
                  <a:srgbClr val="002060"/>
                </a:solidFill>
                <a:latin typeface="Calibri" panose="020F0502020204030204"/>
              </a:rPr>
              <a:t>...</a:t>
            </a:r>
          </a:p>
        </p:txBody>
      </p:sp>
      <p:sp>
        <p:nvSpPr>
          <p:cNvPr id="4" name="Rectangle: Rounded Corners 2"/>
          <p:cNvSpPr/>
          <p:nvPr/>
        </p:nvSpPr>
        <p:spPr>
          <a:xfrm>
            <a:off x="437511" y="3664004"/>
            <a:ext cx="11516718" cy="1938528"/>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a:solidFill>
                  <a:srgbClr val="002060"/>
                </a:solidFill>
                <a:latin typeface="Calibri" panose="020F0502020204030204"/>
              </a:rPr>
              <a:t>Nếu không bảo vệ nguồn nước thì con người dễ bị mắc bệnh về đường tiêu hoá, ngoài da và bệnh về mắt,... Vì vậy, cần phải bảo vệ nguồn nước.</a:t>
            </a:r>
            <a:endParaRPr kumimoji="0" lang="en-US" sz="4000" b="1" i="0" u="none" strike="noStrike" kern="1200" cap="none" spc="0" normalizeH="0" baseline="0" noProof="0" dirty="0">
              <a:ln>
                <a:noFill/>
              </a:ln>
              <a:solidFill>
                <a:srgbClr val="002060"/>
              </a:solidFill>
              <a:effectLst/>
              <a:uLnTx/>
              <a:uFillTx/>
              <a:latin typeface="Calibri" panose="020F0502020204030204"/>
            </a:endParaRPr>
          </a:p>
        </p:txBody>
      </p:sp>
      <p:pic>
        <p:nvPicPr>
          <p:cNvPr id="5" name="Picture 4"/>
          <p:cNvPicPr>
            <a:picLocks noChangeAspect="1"/>
          </p:cNvPicPr>
          <p:nvPr/>
        </p:nvPicPr>
        <p:blipFill>
          <a:blip r:embed="rId3"/>
          <a:stretch>
            <a:fillRect/>
          </a:stretch>
        </p:blipFill>
        <p:spPr>
          <a:xfrm>
            <a:off x="3311794" y="-105290"/>
            <a:ext cx="4993057" cy="1109568"/>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Rectangle: Rounded Corners 2"/>
          <p:cNvSpPr/>
          <p:nvPr/>
        </p:nvSpPr>
        <p:spPr>
          <a:xfrm>
            <a:off x="1006868" y="157866"/>
            <a:ext cx="10715946" cy="1311337"/>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rPr>
              <a:t>Quan </a:t>
            </a:r>
            <a:r>
              <a:rPr kumimoji="0" lang="en-US" sz="4400" b="1" i="0" u="none" strike="noStrike" kern="1200" cap="none" spc="0" normalizeH="0" baseline="0" noProof="0" dirty="0" err="1">
                <a:ln>
                  <a:noFill/>
                </a:ln>
                <a:solidFill>
                  <a:srgbClr val="002060"/>
                </a:solidFill>
                <a:effectLst/>
                <a:uLnTx/>
                <a:uFillTx/>
                <a:latin typeface="Calibri" panose="020F0502020204030204"/>
                <a:ea typeface="楷体"/>
                <a:cs typeface="+mn-cs"/>
              </a:rPr>
              <a:t>sát</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hình</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2,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cho</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biết</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việc</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làm</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để</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bảo</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vệ</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nguồn</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nước</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và</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nêu</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tác</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dụng</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của</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việc</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làm</a:t>
            </a:r>
            <a:r>
              <a:rPr kumimoji="0" lang="en-US" sz="4400" b="1" i="0" u="none" strike="noStrike" kern="1200" cap="none" spc="0" normalizeH="0" noProof="0" dirty="0">
                <a:ln>
                  <a:noFill/>
                </a:ln>
                <a:solidFill>
                  <a:srgbClr val="002060"/>
                </a:solidFill>
                <a:effectLst/>
                <a:uLnTx/>
                <a:uFillTx/>
                <a:latin typeface="Calibri" panose="020F0502020204030204"/>
                <a:ea typeface="楷体"/>
                <a:cs typeface="+mn-cs"/>
              </a:rPr>
              <a:t> </a:t>
            </a:r>
            <a:r>
              <a:rPr kumimoji="0" lang="en-US" sz="4400" b="1" i="0" u="none" strike="noStrike" kern="1200" cap="none" spc="0" normalizeH="0" noProof="0" dirty="0" err="1">
                <a:ln>
                  <a:noFill/>
                </a:ln>
                <a:solidFill>
                  <a:srgbClr val="002060"/>
                </a:solidFill>
                <a:effectLst/>
                <a:uLnTx/>
                <a:uFillTx/>
                <a:latin typeface="Calibri" panose="020F0502020204030204"/>
                <a:ea typeface="楷体"/>
                <a:cs typeface="+mn-cs"/>
              </a:rPr>
              <a:t>đó</a:t>
            </a:r>
            <a:endParaRPr kumimoji="0" lang="en-US" sz="4400" b="1" i="0" u="none" strike="noStrike" kern="1200" cap="none" spc="0" normalizeH="0" baseline="0" noProof="0" dirty="0">
              <a:ln>
                <a:noFill/>
              </a:ln>
              <a:solidFill>
                <a:srgbClr val="002060"/>
              </a:solidFill>
              <a:effectLst/>
              <a:uLnTx/>
              <a:uFillTx/>
              <a:latin typeface="Calibri" panose="020F0502020204030204"/>
              <a:ea typeface="楷体"/>
              <a:cs typeface="+mn-cs"/>
            </a:endParaRPr>
          </a:p>
        </p:txBody>
      </p:sp>
      <p:pic>
        <p:nvPicPr>
          <p:cNvPr id="5" name="Picture 4"/>
          <p:cNvPicPr>
            <a:picLocks noChangeAspect="1"/>
          </p:cNvPicPr>
          <p:nvPr/>
        </p:nvPicPr>
        <p:blipFill>
          <a:blip r:embed="rId3"/>
          <a:stretch>
            <a:fillRect/>
          </a:stretch>
        </p:blipFill>
        <p:spPr>
          <a:xfrm>
            <a:off x="487915" y="2018283"/>
            <a:ext cx="3630912" cy="36427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4"/>
          <a:stretch>
            <a:fillRect/>
          </a:stretch>
        </p:blipFill>
        <p:spPr>
          <a:xfrm>
            <a:off x="4532669" y="2099727"/>
            <a:ext cx="3631393" cy="35613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a:blip r:embed="rId5"/>
          <a:stretch>
            <a:fillRect/>
          </a:stretch>
        </p:blipFill>
        <p:spPr>
          <a:xfrm>
            <a:off x="8430321" y="2110750"/>
            <a:ext cx="3637016" cy="34783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3" name="Group 2"/>
          <p:cNvGrpSpPr/>
          <p:nvPr/>
        </p:nvGrpSpPr>
        <p:grpSpPr>
          <a:xfrm>
            <a:off x="6236413" y="1318107"/>
            <a:ext cx="5709054" cy="5372481"/>
            <a:chOff x="729861" y="1028931"/>
            <a:chExt cx="4512040" cy="5372481"/>
          </a:xfrm>
        </p:grpSpPr>
        <p:pic>
          <p:nvPicPr>
            <p:cNvPr id="4" name="Picture 3" descr="A picture containing text&#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861" y="1028931"/>
              <a:ext cx="4495800" cy="5372481"/>
            </a:xfrm>
            <a:prstGeom prst="rect">
              <a:avLst/>
            </a:prstGeom>
          </p:spPr>
        </p:pic>
        <p:sp>
          <p:nvSpPr>
            <p:cNvPr id="6" name="TextBox 5"/>
            <p:cNvSpPr txBox="1"/>
            <p:nvPr/>
          </p:nvSpPr>
          <p:spPr>
            <a:xfrm>
              <a:off x="746101" y="3753991"/>
              <a:ext cx="4495800" cy="2554545"/>
            </a:xfrm>
            <a:prstGeom prst="rect">
              <a:avLst/>
            </a:prstGeom>
            <a:noFill/>
          </p:spPr>
          <p:txBody>
            <a:bodyPr wrap="square" rtlCol="0">
              <a:spAutoFit/>
            </a:bodyPr>
            <a:lstStyle/>
            <a:p>
              <a:pPr algn="just"/>
              <a:r>
                <a:rPr lang="en-US" sz="3200" b="1" dirty="0" err="1">
                  <a:latin typeface="Calibri" panose="020F0502020204030204" pitchFamily="34" charset="0"/>
                  <a:cs typeface="Calibri" panose="020F0502020204030204" pitchFamily="34" charset="0"/>
                </a:rPr>
                <a:t>Mọi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người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đang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dọn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vệ</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quanh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bể</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nước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và</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đổ</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rác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đúng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nơi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quy</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định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để</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vật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và</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chất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bẩn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ngoài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không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xâm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nhập</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được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vào</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bể</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nước</a:t>
              </a:r>
              <a:r>
                <a:rPr lang="en-US" sz="3200" b="1" dirty="0">
                  <a:latin typeface="Calibri" panose="020F0502020204030204" pitchFamily="34" charset="0"/>
                  <a:cs typeface="Calibri" panose="020F0502020204030204" pitchFamily="34" charset="0"/>
                </a:rPr>
                <a:t>.</a:t>
              </a:r>
            </a:p>
          </p:txBody>
        </p:sp>
      </p:grpSp>
      <p:pic>
        <p:nvPicPr>
          <p:cNvPr id="13" name="Picture 12"/>
          <p:cNvPicPr>
            <a:picLocks noChangeAspect="1"/>
          </p:cNvPicPr>
          <p:nvPr/>
        </p:nvPicPr>
        <p:blipFill>
          <a:blip r:embed="rId4"/>
          <a:stretch>
            <a:fillRect/>
          </a:stretch>
        </p:blipFill>
        <p:spPr>
          <a:xfrm>
            <a:off x="2531350" y="0"/>
            <a:ext cx="7827942" cy="1109568"/>
          </a:xfrm>
          <a:prstGeom prst="rect">
            <a:avLst/>
          </a:prstGeom>
        </p:spPr>
      </p:pic>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1135186" y="1736333"/>
            <a:ext cx="4505903" cy="45206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3" name="Group 2"/>
          <p:cNvGrpSpPr/>
          <p:nvPr/>
        </p:nvGrpSpPr>
        <p:grpSpPr>
          <a:xfrm>
            <a:off x="6236413" y="1318107"/>
            <a:ext cx="5709054" cy="5372481"/>
            <a:chOff x="729861" y="1028931"/>
            <a:chExt cx="4512040" cy="5372481"/>
          </a:xfrm>
        </p:grpSpPr>
        <p:pic>
          <p:nvPicPr>
            <p:cNvPr id="4" name="Picture 3" descr="A picture containing text&#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861" y="1028931"/>
              <a:ext cx="4495800" cy="5372481"/>
            </a:xfrm>
            <a:prstGeom prst="rect">
              <a:avLst/>
            </a:prstGeom>
          </p:spPr>
        </p:pic>
        <p:sp>
          <p:nvSpPr>
            <p:cNvPr id="6" name="TextBox 5"/>
            <p:cNvSpPr txBox="1"/>
            <p:nvPr/>
          </p:nvSpPr>
          <p:spPr>
            <a:xfrm>
              <a:off x="746101" y="3753991"/>
              <a:ext cx="4495800" cy="2123658"/>
            </a:xfrm>
            <a:prstGeom prst="rect">
              <a:avLst/>
            </a:prstGeom>
            <a:noFill/>
          </p:spPr>
          <p:txBody>
            <a:bodyPr wrap="square" rtlCol="0">
              <a:spAutoFit/>
            </a:bodyPr>
            <a:lstStyle/>
            <a:p>
              <a:pPr algn="just" rtl="0">
                <a:spcBef>
                  <a:spcPts val="0"/>
                </a:spcBef>
                <a:spcAft>
                  <a:spcPts val="500"/>
                </a:spcAft>
              </a:pPr>
              <a:r>
                <a:rPr lang="vi-VN" sz="4400" b="1" i="0" u="none" strike="noStrike" dirty="0">
                  <a:solidFill>
                    <a:srgbClr val="002060"/>
                  </a:solidFill>
                  <a:effectLst/>
                  <a:latin typeface="Calibri" panose="020F0502020204030204" pitchFamily="34" charset="0"/>
                  <a:cs typeface="Calibri" panose="020F0502020204030204" pitchFamily="34" charset="0"/>
                </a:rPr>
                <a:t>Mọi người đang vớt rác trên ao/hồ để làm sạch nguồn nước.</a:t>
              </a:r>
              <a:endParaRPr lang="vi-VN" sz="4400" b="1" dirty="0">
                <a:solidFill>
                  <a:srgbClr val="002060"/>
                </a:solidFill>
                <a:effectLst/>
                <a:latin typeface="Calibri" panose="020F0502020204030204" pitchFamily="34" charset="0"/>
                <a:cs typeface="Calibri" panose="020F0502020204030204" pitchFamily="34" charset="0"/>
              </a:endParaRPr>
            </a:p>
          </p:txBody>
        </p:sp>
      </p:grpSp>
      <p:pic>
        <p:nvPicPr>
          <p:cNvPr id="13" name="Picture 12"/>
          <p:cNvPicPr>
            <a:picLocks noChangeAspect="1"/>
          </p:cNvPicPr>
          <p:nvPr/>
        </p:nvPicPr>
        <p:blipFill>
          <a:blip r:embed="rId4"/>
          <a:stretch>
            <a:fillRect/>
          </a:stretch>
        </p:blipFill>
        <p:spPr>
          <a:xfrm>
            <a:off x="2531350" y="0"/>
            <a:ext cx="7827942" cy="1109568"/>
          </a:xfrm>
          <a:prstGeom prst="rect">
            <a:avLst/>
          </a:prstGeom>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710682" y="1582220"/>
            <a:ext cx="4860991" cy="47672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3" name="Group 2"/>
          <p:cNvGrpSpPr/>
          <p:nvPr/>
        </p:nvGrpSpPr>
        <p:grpSpPr>
          <a:xfrm>
            <a:off x="6236413" y="1318107"/>
            <a:ext cx="5709054" cy="5372481"/>
            <a:chOff x="729861" y="1028931"/>
            <a:chExt cx="4512040" cy="5372481"/>
          </a:xfrm>
        </p:grpSpPr>
        <p:pic>
          <p:nvPicPr>
            <p:cNvPr id="4" name="Picture 3" descr="A picture containing text&#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861" y="1028931"/>
              <a:ext cx="4495800" cy="5372481"/>
            </a:xfrm>
            <a:prstGeom prst="rect">
              <a:avLst/>
            </a:prstGeom>
          </p:spPr>
        </p:pic>
        <p:sp>
          <p:nvSpPr>
            <p:cNvPr id="6" name="TextBox 5"/>
            <p:cNvSpPr txBox="1"/>
            <p:nvPr/>
          </p:nvSpPr>
          <p:spPr>
            <a:xfrm>
              <a:off x="746101" y="3753991"/>
              <a:ext cx="4495800" cy="2554545"/>
            </a:xfrm>
            <a:prstGeom prst="rect">
              <a:avLst/>
            </a:prstGeom>
            <a:noFill/>
          </p:spPr>
          <p:txBody>
            <a:bodyPr wrap="square" rtlCol="0">
              <a:spAutoFit/>
            </a:bodyPr>
            <a:lstStyle/>
            <a:p>
              <a:pPr algn="just" rtl="0">
                <a:spcBef>
                  <a:spcPts val="0"/>
                </a:spcBef>
                <a:spcAft>
                  <a:spcPts val="500"/>
                </a:spcAft>
              </a:pPr>
              <a:r>
                <a:rPr lang="vi-VN" sz="3200" b="1" i="0" u="none" strike="noStrike" dirty="0">
                  <a:solidFill>
                    <a:srgbClr val="002060"/>
                  </a:solidFill>
                  <a:effectLst/>
                  <a:latin typeface="Calibri" panose="020F0502020204030204" pitchFamily="34" charset="0"/>
                  <a:cs typeface="Calibri" panose="020F0502020204030204" pitchFamily="34" charset="0"/>
                </a:rPr>
                <a:t>Bạn phát hiện đường ống nước bị rò rỉ và đang báo người lớn để xử lí kịp thời, tránh các sinh vật, chất bẩn bên ngoài xâm nhập vào đường ống nước.</a:t>
              </a:r>
              <a:endParaRPr lang="vi-VN" sz="3200" b="1" dirty="0">
                <a:solidFill>
                  <a:srgbClr val="002060"/>
                </a:solidFill>
                <a:effectLst/>
                <a:latin typeface="Calibri" panose="020F0502020204030204" pitchFamily="34" charset="0"/>
                <a:cs typeface="Calibri" panose="020F0502020204030204" pitchFamily="34" charset="0"/>
              </a:endParaRPr>
            </a:p>
          </p:txBody>
        </p:sp>
      </p:grpSp>
      <p:pic>
        <p:nvPicPr>
          <p:cNvPr id="13" name="Picture 12"/>
          <p:cNvPicPr>
            <a:picLocks noChangeAspect="1"/>
          </p:cNvPicPr>
          <p:nvPr/>
        </p:nvPicPr>
        <p:blipFill>
          <a:blip r:embed="rId4"/>
          <a:stretch>
            <a:fillRect/>
          </a:stretch>
        </p:blipFill>
        <p:spPr>
          <a:xfrm>
            <a:off x="2531350" y="0"/>
            <a:ext cx="7827942" cy="1109568"/>
          </a:xfrm>
          <a:prstGeom prst="rect">
            <a:avLst/>
          </a:prstGeom>
        </p:spPr>
      </p:pic>
      <p:pic>
        <p:nvPicPr>
          <p:cNvPr id="2" name="Picture 1"/>
          <p:cNvPicPr>
            <a:picLocks noChangeAspect="1"/>
          </p:cNvPicPr>
          <p:nvPr/>
        </p:nvPicPr>
        <p:blipFill>
          <a:blip r:embed="rId5"/>
          <a:stretch>
            <a:fillRect/>
          </a:stretch>
        </p:blipFill>
        <p:spPr>
          <a:xfrm>
            <a:off x="868542" y="1746607"/>
            <a:ext cx="4576384" cy="43767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grpSp>
        <p:nvGrpSpPr>
          <p:cNvPr id="6" name="Nhóm 52"/>
          <p:cNvGrpSpPr/>
          <p:nvPr/>
        </p:nvGrpSpPr>
        <p:grpSpPr>
          <a:xfrm>
            <a:off x="226157" y="205484"/>
            <a:ext cx="8320310" cy="2568538"/>
            <a:chOff x="-2709109" y="150330"/>
            <a:chExt cx="9293463" cy="5102325"/>
          </a:xfrm>
        </p:grpSpPr>
        <p:sp>
          <p:nvSpPr>
            <p:cNvPr id="8" name="Bong bóng Lời nói: Hình bầu dục 53"/>
            <p:cNvSpPr/>
            <p:nvPr/>
          </p:nvSpPr>
          <p:spPr>
            <a:xfrm>
              <a:off x="-2709109" y="150330"/>
              <a:ext cx="9293463" cy="5102325"/>
            </a:xfrm>
            <a:prstGeom prst="wedgeEllipseCallout">
              <a:avLst>
                <a:gd name="adj1" fmla="val 54141"/>
                <a:gd name="adj2" fmla="val 87081"/>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4000" b="0" i="0" u="none" strike="noStrike" kern="0" cap="none" spc="0" normalizeH="0" baseline="0" noProof="0" dirty="0">
                <a:ln>
                  <a:noFill/>
                </a:ln>
                <a:solidFill>
                  <a:srgbClr val="D6F4FF"/>
                </a:solidFill>
                <a:effectLst/>
                <a:uLnTx/>
                <a:uFillTx/>
                <a:latin typeface="Calibri" panose="020F0502020204030204"/>
                <a:ea typeface="楷体"/>
                <a:cs typeface="+mn-cs"/>
                <a:sym typeface="Arial" panose="020B0604020202020204"/>
              </a:endParaRPr>
            </a:p>
          </p:txBody>
        </p:sp>
        <p:sp>
          <p:nvSpPr>
            <p:cNvPr id="9" name="Hộp Văn bản 54"/>
            <p:cNvSpPr txBox="1"/>
            <p:nvPr/>
          </p:nvSpPr>
          <p:spPr>
            <a:xfrm>
              <a:off x="-2399400" y="1287227"/>
              <a:ext cx="8492116" cy="2628973"/>
            </a:xfrm>
            <a:prstGeom prst="rect">
              <a:avLst/>
            </a:prstGeom>
            <a:noFill/>
          </p:spPr>
          <p:txBody>
            <a:bodyPr wrap="square" rtlCol="0">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1.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Nêu</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các</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việc</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làm</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khác</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để</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bảo</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vệ</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nguồn</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nước</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a:t>
              </a:r>
              <a:endParaRPr kumimoji="0" lang="vi-VN"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endParaRPr>
            </a:p>
          </p:txBody>
        </p:sp>
      </p:grpSp>
      <p:grpSp>
        <p:nvGrpSpPr>
          <p:cNvPr id="13" name="Nhóm 52"/>
          <p:cNvGrpSpPr/>
          <p:nvPr/>
        </p:nvGrpSpPr>
        <p:grpSpPr>
          <a:xfrm>
            <a:off x="154112" y="3154166"/>
            <a:ext cx="7899278" cy="2377346"/>
            <a:chOff x="-2709109" y="-1580817"/>
            <a:chExt cx="9293462" cy="7027569"/>
          </a:xfrm>
        </p:grpSpPr>
        <p:sp>
          <p:nvSpPr>
            <p:cNvPr id="14" name="Bong bóng Lời nói: Hình bầu dục 53"/>
            <p:cNvSpPr/>
            <p:nvPr/>
          </p:nvSpPr>
          <p:spPr>
            <a:xfrm>
              <a:off x="-2709109" y="-1580817"/>
              <a:ext cx="9293462" cy="6833472"/>
            </a:xfrm>
            <a:prstGeom prst="wedgeEllipseCallout">
              <a:avLst>
                <a:gd name="adj1" fmla="val 59904"/>
                <a:gd name="adj2" fmla="val -28586"/>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lang="en-US" sz="4000" b="0" i="0" u="none" strike="noStrike" kern="0" cap="none" spc="0" normalizeH="0" baseline="0" noProof="0" dirty="0">
                <a:ln>
                  <a:noFill/>
                </a:ln>
                <a:solidFill>
                  <a:srgbClr val="D6F4FF"/>
                </a:solidFill>
                <a:effectLst/>
                <a:uLnTx/>
                <a:uFillTx/>
                <a:latin typeface="Calibri" panose="020F0502020204030204"/>
                <a:ea typeface="楷体"/>
                <a:cs typeface="+mn-cs"/>
                <a:sym typeface="Arial" panose="020B0604020202020204"/>
              </a:endParaRPr>
            </a:p>
          </p:txBody>
        </p:sp>
        <p:sp>
          <p:nvSpPr>
            <p:cNvPr id="15" name="Hộp Văn bản 54"/>
            <p:cNvSpPr txBox="1"/>
            <p:nvPr/>
          </p:nvSpPr>
          <p:spPr>
            <a:xfrm>
              <a:off x="-2269861" y="-285018"/>
              <a:ext cx="8771426" cy="5731770"/>
            </a:xfrm>
            <a:prstGeom prst="rect">
              <a:avLst/>
            </a:prstGeom>
            <a:noFill/>
          </p:spPr>
          <p:txBody>
            <a:bodyPr wrap="square" rtlCol="0">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2.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Nêu</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Calibri" panose="020F0502020204030204"/>
                  <a:ea typeface="楷体"/>
                  <a:cs typeface="Arial" panose="020B0604020202020204"/>
                  <a:sym typeface="Arial" panose="020B0604020202020204"/>
                </a:rPr>
                <a:t>các</a:t>
              </a:r>
              <a:r>
                <a:rPr kumimoji="0" lang="en-US"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việc</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làm</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để</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vận</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động</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mọi</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người</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xung</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quanh</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bảo</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vệ</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nguồn</a:t>
              </a:r>
              <a:r>
                <a:rPr lang="en-US" sz="4000" b="1" kern="0" dirty="0">
                  <a:solidFill>
                    <a:srgbClr val="000000"/>
                  </a:solidFill>
                  <a:latin typeface="Calibri" panose="020F0502020204030204"/>
                  <a:ea typeface="楷体"/>
                  <a:cs typeface="Arial" panose="020B0604020202020204"/>
                  <a:sym typeface="Arial" panose="020B0604020202020204"/>
                </a:rPr>
                <a:t> </a:t>
              </a:r>
              <a:r>
                <a:rPr lang="en-US" sz="4000" b="1" kern="0" dirty="0" err="1">
                  <a:solidFill>
                    <a:srgbClr val="000000"/>
                  </a:solidFill>
                  <a:latin typeface="Calibri" panose="020F0502020204030204"/>
                  <a:ea typeface="楷体"/>
                  <a:cs typeface="Arial" panose="020B0604020202020204"/>
                  <a:sym typeface="Arial" panose="020B0604020202020204"/>
                </a:rPr>
                <a:t>nước</a:t>
              </a:r>
              <a:r>
                <a:rPr lang="en-US" sz="4000" b="1" kern="0" dirty="0">
                  <a:solidFill>
                    <a:srgbClr val="000000"/>
                  </a:solidFill>
                  <a:latin typeface="Calibri" panose="020F0502020204030204"/>
                  <a:ea typeface="楷体"/>
                  <a:cs typeface="Arial" panose="020B0604020202020204"/>
                  <a:sym typeface="Arial" panose="020B0604020202020204"/>
                </a:rPr>
                <a:t>.</a:t>
              </a:r>
              <a:endParaRPr kumimoji="0" lang="vi-VN" sz="4000" b="1" i="0" u="none" strike="noStrike" kern="0" cap="none" spc="0" normalizeH="0" baseline="0" noProof="0" dirty="0">
                <a:ln>
                  <a:noFill/>
                </a:ln>
                <a:solidFill>
                  <a:srgbClr val="000000"/>
                </a:solidFill>
                <a:effectLst/>
                <a:uLnTx/>
                <a:uFillTx/>
                <a:latin typeface="Calibri" panose="020F0502020204030204"/>
                <a:ea typeface="楷体"/>
                <a:cs typeface="Arial" panose="020B0604020202020204"/>
                <a:sym typeface="Arial" panose="020B0604020202020204"/>
              </a:endParaRPr>
            </a:p>
          </p:txBody>
        </p:sp>
      </p:grpSp>
      <p:pic>
        <p:nvPicPr>
          <p:cNvPr id="2" name="Picture 15"/>
          <p:cNvPicPr>
            <a:picLocks noChangeAspect="1"/>
          </p:cNvPicPr>
          <p:nvPr/>
        </p:nvPicPr>
        <p:blipFill>
          <a:blip r:embed="rId3"/>
          <a:stretch>
            <a:fillRect/>
          </a:stretch>
        </p:blipFill>
        <p:spPr>
          <a:xfrm>
            <a:off x="8743308" y="1757989"/>
            <a:ext cx="3355433" cy="4852009"/>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66533" y="109440"/>
            <a:ext cx="12058933" cy="6639119"/>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椭圆 31"/>
          <p:cNvSpPr/>
          <p:nvPr/>
        </p:nvSpPr>
        <p:spPr>
          <a:xfrm rot="10800000" flipH="1">
            <a:off x="220394" y="821932"/>
            <a:ext cx="4162483" cy="230033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lumMod val="95000"/>
            </a:scheme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spcBef>
                <a:spcPts val="0"/>
              </a:spcBef>
              <a:spcAft>
                <a:spcPts val="0"/>
              </a:spcAft>
            </a:pPr>
            <a:endParaRPr lang="zh-CN" altLang="en-US" sz="1685">
              <a:solidFill>
                <a:prstClr val="white"/>
              </a:solidFill>
              <a:cs typeface="+mn-ea"/>
              <a:sym typeface="+mn-lt"/>
            </a:endParaRPr>
          </a:p>
        </p:txBody>
      </p:sp>
      <p:sp>
        <p:nvSpPr>
          <p:cNvPr id="3" name="Hộp Văn bản 23"/>
          <p:cNvSpPr txBox="1"/>
          <p:nvPr/>
        </p:nvSpPr>
        <p:spPr>
          <a:xfrm>
            <a:off x="220405" y="1027046"/>
            <a:ext cx="4007496" cy="1938992"/>
          </a:xfrm>
          <a:prstGeom prst="rect">
            <a:avLst/>
          </a:prstGeom>
          <a:noFill/>
        </p:spPr>
        <p:txBody>
          <a:bodyPr wrap="square" rtlCol="0">
            <a:spAutoFit/>
          </a:bodyPr>
          <a:lstStyle/>
          <a:p>
            <a:pPr lvl="0" indent="457200" algn="ctr">
              <a:defRPr/>
            </a:pPr>
            <a:r>
              <a:rPr lang="vi-VN" sz="4000" b="1" dirty="0">
                <a:latin typeface="Calibri" panose="020F0502020204030204" pitchFamily="34" charset="0"/>
                <a:cs typeface="Calibri" panose="020F0502020204030204" pitchFamily="34" charset="0"/>
              </a:rPr>
              <a:t>Những việc làm khác để bảo vệ nguồn nước</a:t>
            </a:r>
            <a:endParaRPr kumimoji="0" lang="en-US" sz="4000" b="1" i="0" u="none" strike="noStrike" kern="1200" normalizeH="0" baseline="0" noProof="0" dirty="0">
              <a:ln w="0"/>
              <a:uLnTx/>
              <a:uFillTx/>
              <a:latin typeface="Calibri" panose="020F0502020204030204" pitchFamily="34" charset="0"/>
              <a:cs typeface="Calibri" panose="020F0502020204030204" pitchFamily="34" charset="0"/>
            </a:endParaRPr>
          </a:p>
        </p:txBody>
      </p:sp>
      <p:pic>
        <p:nvPicPr>
          <p:cNvPr id="4" name="Hình ảnh 22" descr="Ảnh có chứa mẫu họa&#10;&#10;Mô tả được tạo tự động"/>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pic>
        <p:nvPicPr>
          <p:cNvPr id="7" name="Picture 6"/>
          <p:cNvPicPr>
            <a:picLocks noChangeAspect="1"/>
          </p:cNvPicPr>
          <p:nvPr/>
        </p:nvPicPr>
        <p:blipFill>
          <a:blip r:embed="rId5"/>
          <a:stretch>
            <a:fillRect/>
          </a:stretch>
        </p:blipFill>
        <p:spPr>
          <a:xfrm>
            <a:off x="5414849" y="568338"/>
            <a:ext cx="5718544" cy="3810330"/>
          </a:xfrm>
          <a:prstGeom prst="rect">
            <a:avLst/>
          </a:prstGeom>
        </p:spPr>
      </p:pic>
      <p:sp>
        <p:nvSpPr>
          <p:cNvPr id="8" name="Rectangle: Rounded Corners 7"/>
          <p:cNvSpPr/>
          <p:nvPr/>
        </p:nvSpPr>
        <p:spPr>
          <a:xfrm>
            <a:off x="6061752" y="4654556"/>
            <a:ext cx="4407615" cy="1181163"/>
          </a:xfrm>
          <a:custGeom>
            <a:avLst/>
            <a:gdLst>
              <a:gd name="connsiteX0" fmla="*/ 0 w 4407615"/>
              <a:gd name="connsiteY0" fmla="*/ 196864 h 1181163"/>
              <a:gd name="connsiteX1" fmla="*/ 196864 w 4407615"/>
              <a:gd name="connsiteY1" fmla="*/ 0 h 1181163"/>
              <a:gd name="connsiteX2" fmla="*/ 4210751 w 4407615"/>
              <a:gd name="connsiteY2" fmla="*/ 0 h 1181163"/>
              <a:gd name="connsiteX3" fmla="*/ 4407615 w 4407615"/>
              <a:gd name="connsiteY3" fmla="*/ 196864 h 1181163"/>
              <a:gd name="connsiteX4" fmla="*/ 4407615 w 4407615"/>
              <a:gd name="connsiteY4" fmla="*/ 984299 h 1181163"/>
              <a:gd name="connsiteX5" fmla="*/ 4210751 w 4407615"/>
              <a:gd name="connsiteY5" fmla="*/ 1181163 h 1181163"/>
              <a:gd name="connsiteX6" fmla="*/ 196864 w 4407615"/>
              <a:gd name="connsiteY6" fmla="*/ 1181163 h 1181163"/>
              <a:gd name="connsiteX7" fmla="*/ 0 w 4407615"/>
              <a:gd name="connsiteY7" fmla="*/ 984299 h 1181163"/>
              <a:gd name="connsiteX8" fmla="*/ 0 w 440761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181163" fill="none" extrusionOk="0">
                <a:moveTo>
                  <a:pt x="0" y="196864"/>
                </a:moveTo>
                <a:cubicBezTo>
                  <a:pt x="-17390" y="80866"/>
                  <a:pt x="102034" y="15816"/>
                  <a:pt x="196864" y="0"/>
                </a:cubicBezTo>
                <a:cubicBezTo>
                  <a:pt x="927171" y="-61902"/>
                  <a:pt x="2627729" y="-101778"/>
                  <a:pt x="4210751" y="0"/>
                </a:cubicBezTo>
                <a:cubicBezTo>
                  <a:pt x="4312723" y="-2117"/>
                  <a:pt x="4418704" y="73362"/>
                  <a:pt x="4407615" y="196864"/>
                </a:cubicBezTo>
                <a:cubicBezTo>
                  <a:pt x="4428508" y="531372"/>
                  <a:pt x="4402316" y="827650"/>
                  <a:pt x="4407615" y="984299"/>
                </a:cubicBezTo>
                <a:cubicBezTo>
                  <a:pt x="4404366" y="1091434"/>
                  <a:pt x="4316265" y="1166321"/>
                  <a:pt x="4210751" y="1181163"/>
                </a:cubicBezTo>
                <a:cubicBezTo>
                  <a:pt x="3619331" y="1038771"/>
                  <a:pt x="1341022" y="1292264"/>
                  <a:pt x="196864" y="1181163"/>
                </a:cubicBezTo>
                <a:cubicBezTo>
                  <a:pt x="81957" y="1184256"/>
                  <a:pt x="-1590" y="1100273"/>
                  <a:pt x="0" y="984299"/>
                </a:cubicBezTo>
                <a:cubicBezTo>
                  <a:pt x="-2077" y="865288"/>
                  <a:pt x="62760" y="327503"/>
                  <a:pt x="0" y="196864"/>
                </a:cubicBezTo>
                <a:close/>
              </a:path>
              <a:path w="4407615" h="1181163" stroke="0" extrusionOk="0">
                <a:moveTo>
                  <a:pt x="0" y="196864"/>
                </a:moveTo>
                <a:cubicBezTo>
                  <a:pt x="-10847" y="73804"/>
                  <a:pt x="84535" y="-6029"/>
                  <a:pt x="196864" y="0"/>
                </a:cubicBezTo>
                <a:cubicBezTo>
                  <a:pt x="1736444" y="-164947"/>
                  <a:pt x="2491821" y="-52288"/>
                  <a:pt x="4210751" y="0"/>
                </a:cubicBezTo>
                <a:cubicBezTo>
                  <a:pt x="4318728" y="-11714"/>
                  <a:pt x="4392738" y="90521"/>
                  <a:pt x="4407615" y="196864"/>
                </a:cubicBezTo>
                <a:cubicBezTo>
                  <a:pt x="4395971" y="348354"/>
                  <a:pt x="4375498" y="689560"/>
                  <a:pt x="4407615" y="984299"/>
                </a:cubicBezTo>
                <a:cubicBezTo>
                  <a:pt x="4410710" y="1097019"/>
                  <a:pt x="4312905" y="1169206"/>
                  <a:pt x="4210751" y="1181163"/>
                </a:cubicBezTo>
                <a:cubicBezTo>
                  <a:pt x="2598869" y="1339704"/>
                  <a:pt x="104029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dirty="0" err="1">
                <a:solidFill>
                  <a:srgbClr val="FF0000"/>
                </a:solidFill>
                <a:latin typeface="Arial" panose="020B0604020202020204"/>
                <a:ea typeface="楷体"/>
                <a:cs typeface="Arial" panose="020B0604020202020204" pitchFamily="34" charset="0"/>
              </a:rPr>
              <a:t>Không</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vứt</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rác</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bừa</a:t>
            </a:r>
            <a:r>
              <a:rPr lang="en-US" altLang="zh-CN" sz="3600" b="1" dirty="0">
                <a:solidFill>
                  <a:srgbClr val="FF0000"/>
                </a:solidFill>
                <a:latin typeface="Arial" panose="020B0604020202020204"/>
                <a:ea typeface="楷体"/>
                <a:cs typeface="Arial" panose="020B0604020202020204" pitchFamily="34" charset="0"/>
              </a:rPr>
              <a:t> </a:t>
            </a:r>
            <a:r>
              <a:rPr lang="en-US" altLang="zh-CN" sz="3600" b="1" dirty="0" err="1">
                <a:solidFill>
                  <a:srgbClr val="FF0000"/>
                </a:solidFill>
                <a:latin typeface="Arial" panose="020B0604020202020204"/>
                <a:ea typeface="楷体"/>
                <a:cs typeface="Arial" panose="020B0604020202020204" pitchFamily="34" charset="0"/>
              </a:rPr>
              <a:t>bãi</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878" y="318498"/>
            <a:ext cx="9606337" cy="6349429"/>
          </a:xfrm>
          <a:prstGeom prst="rect">
            <a:avLst/>
          </a:prstGeom>
          <a:noFill/>
          <a:extLst>
            <a:ext uri="{909E8E84-426E-40DD-AFC4-6F175D3DCCD1}">
              <a14:hiddenFill xmlns:a14="http://schemas.microsoft.com/office/drawing/2010/main">
                <a:solidFill>
                  <a:srgbClr val="FFFFFF"/>
                </a:solidFill>
              </a14:hiddenFill>
            </a:ext>
          </a:extLst>
        </p:spPr>
      </p:pic>
      <p:sp>
        <p:nvSpPr>
          <p:cNvPr id="23" name="1">
            <a:hlinkClick r:id="rId4" action="ppaction://hlinksldjump"/>
          </p:cNvPr>
          <p:cNvSpPr/>
          <p:nvPr/>
        </p:nvSpPr>
        <p:spPr>
          <a:xfrm>
            <a:off x="2423631" y="272386"/>
            <a:ext cx="3200400" cy="3200400"/>
          </a:xfrm>
          <a:custGeom>
            <a:avLst/>
            <a:gdLst>
              <a:gd name="connsiteX0" fmla="*/ 0 w 3200400"/>
              <a:gd name="connsiteY0" fmla="*/ 0 h 3200400"/>
              <a:gd name="connsiteX1" fmla="*/ 3200400 w 3200400"/>
              <a:gd name="connsiteY1" fmla="*/ 0 h 3200400"/>
              <a:gd name="connsiteX2" fmla="*/ 3200400 w 3200400"/>
              <a:gd name="connsiteY2" fmla="*/ 1044911 h 3200400"/>
              <a:gd name="connsiteX3" fmla="*/ 3186285 w 3200400"/>
              <a:gd name="connsiteY3" fmla="*/ 1043514 h 3200400"/>
              <a:gd name="connsiteX4" fmla="*/ 2576685 w 3200400"/>
              <a:gd name="connsiteY4" fmla="*/ 1641826 h 3200400"/>
              <a:gd name="connsiteX5" fmla="*/ 3186285 w 3200400"/>
              <a:gd name="connsiteY5" fmla="*/ 2240138 h 3200400"/>
              <a:gd name="connsiteX6" fmla="*/ 3200400 w 3200400"/>
              <a:gd name="connsiteY6" fmla="*/ 2238742 h 3200400"/>
              <a:gd name="connsiteX7" fmla="*/ 3200400 w 3200400"/>
              <a:gd name="connsiteY7" fmla="*/ 3200400 h 3200400"/>
              <a:gd name="connsiteX8" fmla="*/ 2235199 w 3200400"/>
              <a:gd name="connsiteY8" fmla="*/ 3200400 h 3200400"/>
              <a:gd name="connsiteX9" fmla="*/ 2222814 w 3200400"/>
              <a:gd name="connsiteY9" fmla="*/ 3079820 h 3200400"/>
              <a:gd name="connsiteX10" fmla="*/ 1625599 w 3200400"/>
              <a:gd name="connsiteY10" fmla="*/ 2602089 h 3200400"/>
              <a:gd name="connsiteX11" fmla="*/ 1028384 w 3200400"/>
              <a:gd name="connsiteY11" fmla="*/ 3079820 h 3200400"/>
              <a:gd name="connsiteX12" fmla="*/ 1015999 w 3200400"/>
              <a:gd name="connsiteY12" fmla="*/ 3200400 h 3200400"/>
              <a:gd name="connsiteX13" fmla="*/ 0 w 3200400"/>
              <a:gd name="connsiteY13" fmla="*/ 320040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00400" h="3200400">
                <a:moveTo>
                  <a:pt x="0" y="0"/>
                </a:moveTo>
                <a:lnTo>
                  <a:pt x="3200400" y="0"/>
                </a:lnTo>
                <a:lnTo>
                  <a:pt x="3200400" y="1044911"/>
                </a:lnTo>
                <a:lnTo>
                  <a:pt x="3186285" y="1043514"/>
                </a:lnTo>
                <a:cubicBezTo>
                  <a:pt x="2849612" y="1043514"/>
                  <a:pt x="2576685" y="1311387"/>
                  <a:pt x="2576685" y="1641826"/>
                </a:cubicBezTo>
                <a:cubicBezTo>
                  <a:pt x="2576685" y="1972265"/>
                  <a:pt x="2849612" y="2240138"/>
                  <a:pt x="3186285" y="2240138"/>
                </a:cubicBezTo>
                <a:lnTo>
                  <a:pt x="3200400" y="2238742"/>
                </a:lnTo>
                <a:lnTo>
                  <a:pt x="3200400" y="3200400"/>
                </a:lnTo>
                <a:lnTo>
                  <a:pt x="2235199" y="3200400"/>
                </a:lnTo>
                <a:lnTo>
                  <a:pt x="2222814" y="3079820"/>
                </a:lnTo>
                <a:cubicBezTo>
                  <a:pt x="2165971" y="2807179"/>
                  <a:pt x="1920188" y="2602089"/>
                  <a:pt x="1625599" y="2602089"/>
                </a:cubicBezTo>
                <a:cubicBezTo>
                  <a:pt x="1331010" y="2602089"/>
                  <a:pt x="1085227" y="2807179"/>
                  <a:pt x="1028384" y="3079820"/>
                </a:cubicBezTo>
                <a:lnTo>
                  <a:pt x="1015999" y="3200400"/>
                </a:lnTo>
                <a:lnTo>
                  <a:pt x="0" y="3200400"/>
                </a:lnTo>
                <a:close/>
              </a:path>
            </a:pathLst>
          </a:custGeom>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24" name="3">
            <a:hlinkClick r:id="rId5" action="ppaction://hlinksldjump"/>
          </p:cNvPr>
          <p:cNvSpPr/>
          <p:nvPr/>
        </p:nvSpPr>
        <p:spPr>
          <a:xfrm>
            <a:off x="8801451" y="284689"/>
            <a:ext cx="3200400" cy="3200400"/>
          </a:xfrm>
          <a:custGeom>
            <a:avLst/>
            <a:gdLst>
              <a:gd name="connsiteX0" fmla="*/ 0 w 3200400"/>
              <a:gd name="connsiteY0" fmla="*/ 0 h 3200400"/>
              <a:gd name="connsiteX1" fmla="*/ 3200400 w 3200400"/>
              <a:gd name="connsiteY1" fmla="*/ 0 h 3200400"/>
              <a:gd name="connsiteX2" fmla="*/ 3200400 w 3200400"/>
              <a:gd name="connsiteY2" fmla="*/ 3200400 h 3200400"/>
              <a:gd name="connsiteX3" fmla="*/ 2223334 w 3200400"/>
              <a:gd name="connsiteY3" fmla="*/ 3200400 h 3200400"/>
              <a:gd name="connsiteX4" fmla="*/ 2225327 w 3200400"/>
              <a:gd name="connsiteY4" fmla="*/ 3180994 h 3200400"/>
              <a:gd name="connsiteX5" fmla="*/ 1615727 w 3200400"/>
              <a:gd name="connsiteY5" fmla="*/ 2582682 h 3200400"/>
              <a:gd name="connsiteX6" fmla="*/ 1006127 w 3200400"/>
              <a:gd name="connsiteY6" fmla="*/ 3180994 h 3200400"/>
              <a:gd name="connsiteX7" fmla="*/ 1008120 w 3200400"/>
              <a:gd name="connsiteY7" fmla="*/ 3200400 h 3200400"/>
              <a:gd name="connsiteX8" fmla="*/ 0 w 3200400"/>
              <a:gd name="connsiteY8" fmla="*/ 3200400 h 3200400"/>
              <a:gd name="connsiteX9" fmla="*/ 0 w 3200400"/>
              <a:gd name="connsiteY9" fmla="*/ 2202832 h 3200400"/>
              <a:gd name="connsiteX10" fmla="*/ 84674 w 3200400"/>
              <a:gd name="connsiteY10" fmla="*/ 2211210 h 3200400"/>
              <a:gd name="connsiteX11" fmla="*/ 694274 w 3200400"/>
              <a:gd name="connsiteY11" fmla="*/ 1612898 h 3200400"/>
              <a:gd name="connsiteX12" fmla="*/ 84674 w 3200400"/>
              <a:gd name="connsiteY12" fmla="*/ 1014586 h 3200400"/>
              <a:gd name="connsiteX13" fmla="*/ 0 w 3200400"/>
              <a:gd name="connsiteY13" fmla="*/ 1022964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00400" h="3200400">
                <a:moveTo>
                  <a:pt x="0" y="0"/>
                </a:moveTo>
                <a:lnTo>
                  <a:pt x="3200400" y="0"/>
                </a:lnTo>
                <a:lnTo>
                  <a:pt x="3200400" y="3200400"/>
                </a:lnTo>
                <a:lnTo>
                  <a:pt x="2223334" y="3200400"/>
                </a:lnTo>
                <a:lnTo>
                  <a:pt x="2225327" y="3180994"/>
                </a:lnTo>
                <a:cubicBezTo>
                  <a:pt x="2225327" y="2850555"/>
                  <a:pt x="1952400" y="2582682"/>
                  <a:pt x="1615727" y="2582682"/>
                </a:cubicBezTo>
                <a:cubicBezTo>
                  <a:pt x="1279054" y="2582682"/>
                  <a:pt x="1006127" y="2850555"/>
                  <a:pt x="1006127" y="3180994"/>
                </a:cubicBezTo>
                <a:lnTo>
                  <a:pt x="1008120" y="3200400"/>
                </a:lnTo>
                <a:lnTo>
                  <a:pt x="0" y="3200400"/>
                </a:lnTo>
                <a:lnTo>
                  <a:pt x="0" y="2202832"/>
                </a:lnTo>
                <a:lnTo>
                  <a:pt x="84674" y="2211210"/>
                </a:lnTo>
                <a:cubicBezTo>
                  <a:pt x="421347" y="2211210"/>
                  <a:pt x="694274" y="1943337"/>
                  <a:pt x="694274" y="1612898"/>
                </a:cubicBezTo>
                <a:cubicBezTo>
                  <a:pt x="694274" y="1282459"/>
                  <a:pt x="421347" y="1014586"/>
                  <a:pt x="84674" y="1014586"/>
                </a:cubicBezTo>
                <a:lnTo>
                  <a:pt x="0" y="1022964"/>
                </a:lnTo>
                <a:close/>
              </a:path>
            </a:pathLst>
          </a:cu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25" name="4">
            <a:hlinkClick r:id="rId6" action="ppaction://hlinksldjump"/>
          </p:cNvPr>
          <p:cNvSpPr/>
          <p:nvPr/>
        </p:nvSpPr>
        <p:spPr>
          <a:xfrm>
            <a:off x="2411940" y="2899477"/>
            <a:ext cx="3200400" cy="3786012"/>
          </a:xfrm>
          <a:custGeom>
            <a:avLst/>
            <a:gdLst>
              <a:gd name="connsiteX0" fmla="*/ 1625599 w 3200400"/>
              <a:gd name="connsiteY0" fmla="*/ 0 h 3786012"/>
              <a:gd name="connsiteX1" fmla="*/ 2222814 w 3200400"/>
              <a:gd name="connsiteY1" fmla="*/ 477731 h 3786012"/>
              <a:gd name="connsiteX2" fmla="*/ 2233895 w 3200400"/>
              <a:gd name="connsiteY2" fmla="*/ 585612 h 3786012"/>
              <a:gd name="connsiteX3" fmla="*/ 3200400 w 3200400"/>
              <a:gd name="connsiteY3" fmla="*/ 585612 h 3786012"/>
              <a:gd name="connsiteX4" fmla="*/ 3200400 w 3200400"/>
              <a:gd name="connsiteY4" fmla="*/ 1588897 h 3786012"/>
              <a:gd name="connsiteX5" fmla="*/ 3186285 w 3200400"/>
              <a:gd name="connsiteY5" fmla="*/ 1587500 h 3786012"/>
              <a:gd name="connsiteX6" fmla="*/ 2576685 w 3200400"/>
              <a:gd name="connsiteY6" fmla="*/ 2185812 h 3786012"/>
              <a:gd name="connsiteX7" fmla="*/ 3186285 w 3200400"/>
              <a:gd name="connsiteY7" fmla="*/ 2784124 h 3786012"/>
              <a:gd name="connsiteX8" fmla="*/ 3200400 w 3200400"/>
              <a:gd name="connsiteY8" fmla="*/ 2782728 h 3786012"/>
              <a:gd name="connsiteX9" fmla="*/ 3200400 w 3200400"/>
              <a:gd name="connsiteY9" fmla="*/ 3786012 h 3786012"/>
              <a:gd name="connsiteX10" fmla="*/ 0 w 3200400"/>
              <a:gd name="connsiteY10" fmla="*/ 3786012 h 3786012"/>
              <a:gd name="connsiteX11" fmla="*/ 0 w 3200400"/>
              <a:gd name="connsiteY11" fmla="*/ 585612 h 3786012"/>
              <a:gd name="connsiteX12" fmla="*/ 1017304 w 3200400"/>
              <a:gd name="connsiteY12" fmla="*/ 585612 h 3786012"/>
              <a:gd name="connsiteX13" fmla="*/ 1028384 w 3200400"/>
              <a:gd name="connsiteY13" fmla="*/ 477731 h 3786012"/>
              <a:gd name="connsiteX14" fmla="*/ 1625599 w 3200400"/>
              <a:gd name="connsiteY14" fmla="*/ 0 h 378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00400" h="3786012">
                <a:moveTo>
                  <a:pt x="1625599" y="0"/>
                </a:moveTo>
                <a:cubicBezTo>
                  <a:pt x="1920188" y="0"/>
                  <a:pt x="2165971" y="205090"/>
                  <a:pt x="2222814" y="477731"/>
                </a:cubicBezTo>
                <a:lnTo>
                  <a:pt x="2233895" y="585612"/>
                </a:lnTo>
                <a:lnTo>
                  <a:pt x="3200400" y="585612"/>
                </a:lnTo>
                <a:lnTo>
                  <a:pt x="3200400" y="1588897"/>
                </a:lnTo>
                <a:lnTo>
                  <a:pt x="3186285" y="1587500"/>
                </a:lnTo>
                <a:cubicBezTo>
                  <a:pt x="2849612" y="1587500"/>
                  <a:pt x="2576685" y="1855373"/>
                  <a:pt x="2576685" y="2185812"/>
                </a:cubicBezTo>
                <a:cubicBezTo>
                  <a:pt x="2576685" y="2516251"/>
                  <a:pt x="2849612" y="2784124"/>
                  <a:pt x="3186285" y="2784124"/>
                </a:cubicBezTo>
                <a:lnTo>
                  <a:pt x="3200400" y="2782728"/>
                </a:lnTo>
                <a:lnTo>
                  <a:pt x="3200400" y="3786012"/>
                </a:lnTo>
                <a:lnTo>
                  <a:pt x="0" y="3786012"/>
                </a:lnTo>
                <a:lnTo>
                  <a:pt x="0" y="585612"/>
                </a:lnTo>
                <a:lnTo>
                  <a:pt x="1017304" y="585612"/>
                </a:lnTo>
                <a:lnTo>
                  <a:pt x="1028384" y="477731"/>
                </a:lnTo>
                <a:cubicBezTo>
                  <a:pt x="1085227" y="205090"/>
                  <a:pt x="1331010" y="0"/>
                  <a:pt x="1625599" y="0"/>
                </a:cubicBez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26" name="5">
            <a:hlinkClick r:id="rId7" action="ppaction://hlinksldjump"/>
          </p:cNvPr>
          <p:cNvSpPr/>
          <p:nvPr/>
        </p:nvSpPr>
        <p:spPr>
          <a:xfrm>
            <a:off x="4992864" y="2927698"/>
            <a:ext cx="3818467" cy="3757791"/>
          </a:xfrm>
          <a:custGeom>
            <a:avLst/>
            <a:gdLst>
              <a:gd name="connsiteX0" fmla="*/ 2267661 w 3818467"/>
              <a:gd name="connsiteY0" fmla="*/ 0 h 3757791"/>
              <a:gd name="connsiteX1" fmla="*/ 2864876 w 3818467"/>
              <a:gd name="connsiteY1" fmla="*/ 477731 h 3757791"/>
              <a:gd name="connsiteX2" fmla="*/ 2873058 w 3818467"/>
              <a:gd name="connsiteY2" fmla="*/ 557391 h 3757791"/>
              <a:gd name="connsiteX3" fmla="*/ 3818467 w 3818467"/>
              <a:gd name="connsiteY3" fmla="*/ 557391 h 3757791"/>
              <a:gd name="connsiteX4" fmla="*/ 3818467 w 3818467"/>
              <a:gd name="connsiteY4" fmla="*/ 1431836 h 3757791"/>
              <a:gd name="connsiteX5" fmla="*/ 3716071 w 3818467"/>
              <a:gd name="connsiteY5" fmla="*/ 1441967 h 3757791"/>
              <a:gd name="connsiteX6" fmla="*/ 3229326 w 3818467"/>
              <a:gd name="connsiteY6" fmla="*/ 2028123 h 3757791"/>
              <a:gd name="connsiteX7" fmla="*/ 3716071 w 3818467"/>
              <a:gd name="connsiteY7" fmla="*/ 2614280 h 3757791"/>
              <a:gd name="connsiteX8" fmla="*/ 3818467 w 3818467"/>
              <a:gd name="connsiteY8" fmla="*/ 2624411 h 3757791"/>
              <a:gd name="connsiteX9" fmla="*/ 3818467 w 3818467"/>
              <a:gd name="connsiteY9" fmla="*/ 3757791 h 3757791"/>
              <a:gd name="connsiteX10" fmla="*/ 618067 w 3818467"/>
              <a:gd name="connsiteY10" fmla="*/ 3757791 h 3757791"/>
              <a:gd name="connsiteX11" fmla="*/ 618067 w 3818467"/>
              <a:gd name="connsiteY11" fmla="*/ 2743073 h 3757791"/>
              <a:gd name="connsiteX12" fmla="*/ 609600 w 3818467"/>
              <a:gd name="connsiteY12" fmla="*/ 2743910 h 3757791"/>
              <a:gd name="connsiteX13" fmla="*/ 0 w 3818467"/>
              <a:gd name="connsiteY13" fmla="*/ 2145598 h 3757791"/>
              <a:gd name="connsiteX14" fmla="*/ 609600 w 3818467"/>
              <a:gd name="connsiteY14" fmla="*/ 1547286 h 3757791"/>
              <a:gd name="connsiteX15" fmla="*/ 618067 w 3818467"/>
              <a:gd name="connsiteY15" fmla="*/ 1548124 h 3757791"/>
              <a:gd name="connsiteX16" fmla="*/ 618067 w 3818467"/>
              <a:gd name="connsiteY16" fmla="*/ 557391 h 3757791"/>
              <a:gd name="connsiteX17" fmla="*/ 1662264 w 3818467"/>
              <a:gd name="connsiteY17" fmla="*/ 557391 h 3757791"/>
              <a:gd name="connsiteX18" fmla="*/ 1670446 w 3818467"/>
              <a:gd name="connsiteY18" fmla="*/ 477731 h 3757791"/>
              <a:gd name="connsiteX19" fmla="*/ 2267661 w 3818467"/>
              <a:gd name="connsiteY19" fmla="*/ 0 h 375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18467" h="3757791">
                <a:moveTo>
                  <a:pt x="2267661" y="0"/>
                </a:moveTo>
                <a:cubicBezTo>
                  <a:pt x="2562250" y="0"/>
                  <a:pt x="2808033" y="205090"/>
                  <a:pt x="2864876" y="477731"/>
                </a:cubicBezTo>
                <a:lnTo>
                  <a:pt x="2873058" y="557391"/>
                </a:lnTo>
                <a:lnTo>
                  <a:pt x="3818467" y="557391"/>
                </a:lnTo>
                <a:lnTo>
                  <a:pt x="3818467" y="1431836"/>
                </a:lnTo>
                <a:lnTo>
                  <a:pt x="3716071" y="1441967"/>
                </a:lnTo>
                <a:cubicBezTo>
                  <a:pt x="3438286" y="1497757"/>
                  <a:pt x="3229326" y="1738989"/>
                  <a:pt x="3229326" y="2028123"/>
                </a:cubicBezTo>
                <a:cubicBezTo>
                  <a:pt x="3229326" y="2317257"/>
                  <a:pt x="3438286" y="2558489"/>
                  <a:pt x="3716071" y="2614280"/>
                </a:cubicBezTo>
                <a:lnTo>
                  <a:pt x="3818467" y="2624411"/>
                </a:lnTo>
                <a:lnTo>
                  <a:pt x="3818467" y="3757791"/>
                </a:lnTo>
                <a:lnTo>
                  <a:pt x="618067" y="3757791"/>
                </a:lnTo>
                <a:lnTo>
                  <a:pt x="618067" y="2743073"/>
                </a:lnTo>
                <a:lnTo>
                  <a:pt x="609600" y="2743910"/>
                </a:lnTo>
                <a:cubicBezTo>
                  <a:pt x="272927" y="2743910"/>
                  <a:pt x="0" y="2476037"/>
                  <a:pt x="0" y="2145598"/>
                </a:cubicBezTo>
                <a:cubicBezTo>
                  <a:pt x="0" y="1815159"/>
                  <a:pt x="272927" y="1547286"/>
                  <a:pt x="609600" y="1547286"/>
                </a:cubicBezTo>
                <a:lnTo>
                  <a:pt x="618067" y="1548124"/>
                </a:lnTo>
                <a:lnTo>
                  <a:pt x="618067" y="557391"/>
                </a:lnTo>
                <a:lnTo>
                  <a:pt x="1662264" y="557391"/>
                </a:lnTo>
                <a:lnTo>
                  <a:pt x="1670446" y="477731"/>
                </a:lnTo>
                <a:cubicBezTo>
                  <a:pt x="1727289" y="205090"/>
                  <a:pt x="1973072" y="0"/>
                  <a:pt x="2267661" y="0"/>
                </a:cubicBez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27" name="6">
            <a:hlinkClick r:id="rId8" action="ppaction://hlinksldjump"/>
          </p:cNvPr>
          <p:cNvSpPr/>
          <p:nvPr/>
        </p:nvSpPr>
        <p:spPr>
          <a:xfrm>
            <a:off x="8168562" y="2845857"/>
            <a:ext cx="3830463" cy="3839632"/>
          </a:xfrm>
          <a:custGeom>
            <a:avLst/>
            <a:gdLst>
              <a:gd name="connsiteX0" fmla="*/ 2242973 w 3830463"/>
              <a:gd name="connsiteY0" fmla="*/ 0 h 3839632"/>
              <a:gd name="connsiteX1" fmla="*/ 2852573 w 3830463"/>
              <a:gd name="connsiteY1" fmla="*/ 598312 h 3839632"/>
              <a:gd name="connsiteX2" fmla="*/ 2848370 w 3830463"/>
              <a:gd name="connsiteY2" fmla="*/ 639232 h 3839632"/>
              <a:gd name="connsiteX3" fmla="*/ 3830463 w 3830463"/>
              <a:gd name="connsiteY3" fmla="*/ 639232 h 3839632"/>
              <a:gd name="connsiteX4" fmla="*/ 3830463 w 3830463"/>
              <a:gd name="connsiteY4" fmla="*/ 3839632 h 3839632"/>
              <a:gd name="connsiteX5" fmla="*/ 630063 w 3830463"/>
              <a:gd name="connsiteY5" fmla="*/ 3839632 h 3839632"/>
              <a:gd name="connsiteX6" fmla="*/ 630063 w 3830463"/>
              <a:gd name="connsiteY6" fmla="*/ 2683315 h 3839632"/>
              <a:gd name="connsiteX7" fmla="*/ 609600 w 3830463"/>
              <a:gd name="connsiteY7" fmla="*/ 2685339 h 3839632"/>
              <a:gd name="connsiteX8" fmla="*/ 0 w 3830463"/>
              <a:gd name="connsiteY8" fmla="*/ 2087027 h 3839632"/>
              <a:gd name="connsiteX9" fmla="*/ 609600 w 3830463"/>
              <a:gd name="connsiteY9" fmla="*/ 1488715 h 3839632"/>
              <a:gd name="connsiteX10" fmla="*/ 630063 w 3830463"/>
              <a:gd name="connsiteY10" fmla="*/ 1490740 h 3839632"/>
              <a:gd name="connsiteX11" fmla="*/ 630063 w 3830463"/>
              <a:gd name="connsiteY11" fmla="*/ 639232 h 3839632"/>
              <a:gd name="connsiteX12" fmla="*/ 1637576 w 3830463"/>
              <a:gd name="connsiteY12" fmla="*/ 639232 h 3839632"/>
              <a:gd name="connsiteX13" fmla="*/ 1633373 w 3830463"/>
              <a:gd name="connsiteY13" fmla="*/ 598312 h 3839632"/>
              <a:gd name="connsiteX14" fmla="*/ 2242973 w 3830463"/>
              <a:gd name="connsiteY14" fmla="*/ 0 h 383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0463" h="3839632">
                <a:moveTo>
                  <a:pt x="2242973" y="0"/>
                </a:moveTo>
                <a:cubicBezTo>
                  <a:pt x="2579646" y="0"/>
                  <a:pt x="2852573" y="267873"/>
                  <a:pt x="2852573" y="598312"/>
                </a:cubicBezTo>
                <a:lnTo>
                  <a:pt x="2848370" y="639232"/>
                </a:lnTo>
                <a:lnTo>
                  <a:pt x="3830463" y="639232"/>
                </a:lnTo>
                <a:lnTo>
                  <a:pt x="3830463" y="3839632"/>
                </a:lnTo>
                <a:lnTo>
                  <a:pt x="630063" y="3839632"/>
                </a:lnTo>
                <a:lnTo>
                  <a:pt x="630063" y="2683315"/>
                </a:lnTo>
                <a:lnTo>
                  <a:pt x="609600" y="2685339"/>
                </a:lnTo>
                <a:cubicBezTo>
                  <a:pt x="272927" y="2685339"/>
                  <a:pt x="0" y="2417466"/>
                  <a:pt x="0" y="2087027"/>
                </a:cubicBezTo>
                <a:cubicBezTo>
                  <a:pt x="0" y="1756588"/>
                  <a:pt x="272927" y="1488715"/>
                  <a:pt x="609600" y="1488715"/>
                </a:cubicBezTo>
                <a:lnTo>
                  <a:pt x="630063" y="1490740"/>
                </a:lnTo>
                <a:lnTo>
                  <a:pt x="630063" y="639232"/>
                </a:lnTo>
                <a:lnTo>
                  <a:pt x="1637576" y="639232"/>
                </a:lnTo>
                <a:lnTo>
                  <a:pt x="1633373" y="598312"/>
                </a:lnTo>
                <a:cubicBezTo>
                  <a:pt x="1633373" y="267873"/>
                  <a:pt x="1906300" y="0"/>
                  <a:pt x="2242973" y="0"/>
                </a:cubicBezTo>
                <a:close/>
              </a:path>
            </a:pathLst>
          </a:cu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28" name="2">
            <a:hlinkClick r:id="rId9" action="ppaction://hlinksldjump"/>
          </p:cNvPr>
          <p:cNvSpPr/>
          <p:nvPr/>
        </p:nvSpPr>
        <p:spPr>
          <a:xfrm>
            <a:off x="4973065" y="315511"/>
            <a:ext cx="4542367" cy="3200400"/>
          </a:xfrm>
          <a:custGeom>
            <a:avLst/>
            <a:gdLst>
              <a:gd name="connsiteX0" fmla="*/ 642054 w 4542367"/>
              <a:gd name="connsiteY0" fmla="*/ 0 h 3200400"/>
              <a:gd name="connsiteX1" fmla="*/ 3842454 w 4542367"/>
              <a:gd name="connsiteY1" fmla="*/ 0 h 3200400"/>
              <a:gd name="connsiteX2" fmla="*/ 3842454 w 4542367"/>
              <a:gd name="connsiteY2" fmla="*/ 1025642 h 3200400"/>
              <a:gd name="connsiteX3" fmla="*/ 3932767 w 4542367"/>
              <a:gd name="connsiteY3" fmla="*/ 1016706 h 3200400"/>
              <a:gd name="connsiteX4" fmla="*/ 4542367 w 4542367"/>
              <a:gd name="connsiteY4" fmla="*/ 1615018 h 3200400"/>
              <a:gd name="connsiteX5" fmla="*/ 3932767 w 4542367"/>
              <a:gd name="connsiteY5" fmla="*/ 2213330 h 3200400"/>
              <a:gd name="connsiteX6" fmla="*/ 3842454 w 4542367"/>
              <a:gd name="connsiteY6" fmla="*/ 2204394 h 3200400"/>
              <a:gd name="connsiteX7" fmla="*/ 3842454 w 4542367"/>
              <a:gd name="connsiteY7" fmla="*/ 3200400 h 3200400"/>
              <a:gd name="connsiteX8" fmla="*/ 2885562 w 4542367"/>
              <a:gd name="connsiteY8" fmla="*/ 3200400 h 3200400"/>
              <a:gd name="connsiteX9" fmla="*/ 2876148 w 4542367"/>
              <a:gd name="connsiteY9" fmla="*/ 3108746 h 3200400"/>
              <a:gd name="connsiteX10" fmla="*/ 2278933 w 4542367"/>
              <a:gd name="connsiteY10" fmla="*/ 2631015 h 3200400"/>
              <a:gd name="connsiteX11" fmla="*/ 1681718 w 4542367"/>
              <a:gd name="connsiteY11" fmla="*/ 3108746 h 3200400"/>
              <a:gd name="connsiteX12" fmla="*/ 1672304 w 4542367"/>
              <a:gd name="connsiteY12" fmla="*/ 3200400 h 3200400"/>
              <a:gd name="connsiteX13" fmla="*/ 642054 w 4542367"/>
              <a:gd name="connsiteY13" fmla="*/ 3200400 h 3200400"/>
              <a:gd name="connsiteX14" fmla="*/ 642054 w 4542367"/>
              <a:gd name="connsiteY14" fmla="*/ 2224936 h 3200400"/>
              <a:gd name="connsiteX15" fmla="*/ 609600 w 4542367"/>
              <a:gd name="connsiteY15" fmla="*/ 2228147 h 3200400"/>
              <a:gd name="connsiteX16" fmla="*/ 0 w 4542367"/>
              <a:gd name="connsiteY16" fmla="*/ 1629835 h 3200400"/>
              <a:gd name="connsiteX17" fmla="*/ 609600 w 4542367"/>
              <a:gd name="connsiteY17" fmla="*/ 1031523 h 3200400"/>
              <a:gd name="connsiteX18" fmla="*/ 642054 w 4542367"/>
              <a:gd name="connsiteY18" fmla="*/ 1034734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2367" h="3200400">
                <a:moveTo>
                  <a:pt x="642054" y="0"/>
                </a:moveTo>
                <a:lnTo>
                  <a:pt x="3842454" y="0"/>
                </a:lnTo>
                <a:lnTo>
                  <a:pt x="3842454" y="1025642"/>
                </a:lnTo>
                <a:lnTo>
                  <a:pt x="3932767" y="1016706"/>
                </a:lnTo>
                <a:cubicBezTo>
                  <a:pt x="4269440" y="1016706"/>
                  <a:pt x="4542367" y="1284579"/>
                  <a:pt x="4542367" y="1615018"/>
                </a:cubicBezTo>
                <a:cubicBezTo>
                  <a:pt x="4542367" y="1945457"/>
                  <a:pt x="4269440" y="2213330"/>
                  <a:pt x="3932767" y="2213330"/>
                </a:cubicBezTo>
                <a:lnTo>
                  <a:pt x="3842454" y="2204394"/>
                </a:lnTo>
                <a:lnTo>
                  <a:pt x="3842454" y="3200400"/>
                </a:lnTo>
                <a:lnTo>
                  <a:pt x="2885562" y="3200400"/>
                </a:lnTo>
                <a:lnTo>
                  <a:pt x="2876148" y="3108746"/>
                </a:lnTo>
                <a:cubicBezTo>
                  <a:pt x="2819305" y="2836105"/>
                  <a:pt x="2573522" y="2631015"/>
                  <a:pt x="2278933" y="2631015"/>
                </a:cubicBezTo>
                <a:cubicBezTo>
                  <a:pt x="1984344" y="2631015"/>
                  <a:pt x="1738561" y="2836105"/>
                  <a:pt x="1681718" y="3108746"/>
                </a:cubicBezTo>
                <a:lnTo>
                  <a:pt x="1672304" y="3200400"/>
                </a:lnTo>
                <a:lnTo>
                  <a:pt x="642054" y="3200400"/>
                </a:lnTo>
                <a:lnTo>
                  <a:pt x="642054" y="2224936"/>
                </a:lnTo>
                <a:lnTo>
                  <a:pt x="609600" y="2228147"/>
                </a:lnTo>
                <a:cubicBezTo>
                  <a:pt x="272927" y="2228147"/>
                  <a:pt x="0" y="1960274"/>
                  <a:pt x="0" y="1629835"/>
                </a:cubicBezTo>
                <a:cubicBezTo>
                  <a:pt x="0" y="1299396"/>
                  <a:pt x="272927" y="1031523"/>
                  <a:pt x="609600" y="1031523"/>
                </a:cubicBezTo>
                <a:lnTo>
                  <a:pt x="642054" y="1034734"/>
                </a:lnTo>
                <a:close/>
              </a:path>
            </a:pathLst>
          </a:custGeom>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pic>
        <p:nvPicPr>
          <p:cNvPr id="32" name="Picture 31"/>
          <p:cNvPicPr>
            <a:picLocks noChangeAspect="1"/>
          </p:cNvPicPr>
          <p:nvPr/>
        </p:nvPicPr>
        <p:blipFill>
          <a:blip r:embed="rId10"/>
          <a:stretch>
            <a:fillRect/>
          </a:stretch>
        </p:blipFill>
        <p:spPr>
          <a:xfrm>
            <a:off x="-267754" y="326553"/>
            <a:ext cx="2664183" cy="6175783"/>
          </a:xfrm>
          <a:prstGeom prst="rect">
            <a:avLst/>
          </a:prstGeom>
        </p:spPr>
      </p:pic>
      <p:sp>
        <p:nvSpPr>
          <p:cNvPr id="33" name="Arrow: Right 32">
            <a:hlinkClick r:id="rId11" action="ppaction://hlinksldjump"/>
          </p:cNvPr>
          <p:cNvSpPr/>
          <p:nvPr/>
        </p:nvSpPr>
        <p:spPr>
          <a:xfrm>
            <a:off x="287676" y="154112"/>
            <a:ext cx="1130158" cy="4417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random/>
  </p:transition>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4" restart="whenNotActive" fill="hold" evtFilter="cancelBubble" nodeType="interactiveSeq">
                <p:stCondLst>
                  <p:cond evt="onClick" delay="0">
                    <p:tgtEl>
                      <p:spTgt spid="2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6"/>
                                        </p:tgtEl>
                                      </p:cBhvr>
                                    </p:animEffect>
                                    <p:set>
                                      <p:cBhvr>
                                        <p:cTn id="3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23" grpId="0" animBg="1"/>
      <p:bldP spid="24" grpId="0" animBg="1"/>
      <p:bldP spid="25" grpId="0" animBg="1"/>
      <p:bldP spid="26" grpId="0" animBg="1"/>
      <p:bldP spid="27" grpId="0" animBg="1"/>
      <p:bldP spid="2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椭圆 31"/>
          <p:cNvSpPr/>
          <p:nvPr/>
        </p:nvSpPr>
        <p:spPr>
          <a:xfrm rot="10800000" flipH="1">
            <a:off x="220394" y="821932"/>
            <a:ext cx="4162483" cy="230033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lumMod val="95000"/>
            </a:scheme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defRPr/>
            </a:pPr>
            <a:endParaRPr kumimoji="0" lang="zh-CN" altLang="en-US" sz="1685" b="0" i="0" u="none" strike="noStrike" kern="1200" cap="none" spc="0" normalizeH="0" baseline="0" noProof="0">
              <a:ln>
                <a:noFill/>
              </a:ln>
              <a:solidFill>
                <a:prstClr val="white"/>
              </a:solidFill>
              <a:effectLst/>
              <a:uLnTx/>
              <a:uFillTx/>
              <a:latin typeface="Arial" panose="020B0604020202020204"/>
              <a:ea typeface="楷体"/>
              <a:cs typeface="+mn-ea"/>
              <a:sym typeface="+mn-lt"/>
            </a:endParaRPr>
          </a:p>
        </p:txBody>
      </p:sp>
      <p:sp>
        <p:nvSpPr>
          <p:cNvPr id="3" name="Hộp Văn bản 23"/>
          <p:cNvSpPr txBox="1"/>
          <p:nvPr/>
        </p:nvSpPr>
        <p:spPr>
          <a:xfrm>
            <a:off x="220405" y="1027046"/>
            <a:ext cx="4007496" cy="1938992"/>
          </a:xfrm>
          <a:prstGeom prst="rect">
            <a:avLst/>
          </a:prstGeom>
          <a:noFill/>
        </p:spPr>
        <p:txBody>
          <a:bodyPr wrap="square" rtlCol="0">
            <a:spAutoFit/>
          </a:bodyPr>
          <a:lstStyle/>
          <a:p>
            <a:pPr marL="0" marR="0" lvl="0" indent="457200" algn="ctr" defTabSz="914400" rtl="0" eaLnBrk="1" fontAlgn="auto" latinLnBrk="0" hangingPunct="1">
              <a:lnSpc>
                <a:spcPct val="100000"/>
              </a:lnSpc>
              <a:spcBef>
                <a:spcPts val="0"/>
              </a:spcBef>
              <a:spcAft>
                <a:spcPts val="0"/>
              </a:spcAft>
              <a:buClrTx/>
              <a:buSzTx/>
              <a:buFontTx/>
              <a:buNone/>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楷体"/>
                <a:cs typeface="Calibri" panose="020F0502020204030204" pitchFamily="34" charset="0"/>
              </a:rPr>
              <a:t>Những việc làm khác để bảo vệ nguồn nước</a:t>
            </a:r>
            <a:endParaRPr kumimoji="0" lang="en-US" sz="4000" b="1" i="0" u="none" strike="noStrike" kern="1200" cap="none" spc="0" normalizeH="0" baseline="0" noProof="0" dirty="0">
              <a:ln w="0"/>
              <a:solidFill>
                <a:prstClr val="black"/>
              </a:solidFill>
              <a:effectLst/>
              <a:uLnTx/>
              <a:uFillTx/>
              <a:latin typeface="Calibri" panose="020F0502020204030204" pitchFamily="34" charset="0"/>
              <a:ea typeface="楷体"/>
              <a:cs typeface="Calibri" panose="020F0502020204030204" pitchFamily="34" charset="0"/>
            </a:endParaRPr>
          </a:p>
        </p:txBody>
      </p:sp>
      <p:pic>
        <p:nvPicPr>
          <p:cNvPr id="4" name="Hình ảnh 22" descr="Ảnh có chứa mẫu họa&#10;&#10;Mô tả được tạo tự động"/>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pic>
        <p:nvPicPr>
          <p:cNvPr id="9" name="Picture 8"/>
          <p:cNvPicPr>
            <a:picLocks noChangeAspect="1"/>
          </p:cNvPicPr>
          <p:nvPr/>
        </p:nvPicPr>
        <p:blipFill>
          <a:blip r:embed="rId5"/>
          <a:stretch>
            <a:fillRect/>
          </a:stretch>
        </p:blipFill>
        <p:spPr>
          <a:xfrm>
            <a:off x="5695980" y="210212"/>
            <a:ext cx="5834378" cy="3889585"/>
          </a:xfrm>
          <a:prstGeom prst="rect">
            <a:avLst/>
          </a:prstGeom>
        </p:spPr>
      </p:pic>
      <p:sp>
        <p:nvSpPr>
          <p:cNvPr id="10" name="Rectangle: Rounded Corners 9"/>
          <p:cNvSpPr/>
          <p:nvPr/>
        </p:nvSpPr>
        <p:spPr>
          <a:xfrm>
            <a:off x="6061752" y="4654556"/>
            <a:ext cx="5435030" cy="1653777"/>
          </a:xfrm>
          <a:custGeom>
            <a:avLst/>
            <a:gdLst>
              <a:gd name="connsiteX0" fmla="*/ 0 w 5435030"/>
              <a:gd name="connsiteY0" fmla="*/ 275635 h 1653777"/>
              <a:gd name="connsiteX1" fmla="*/ 275635 w 5435030"/>
              <a:gd name="connsiteY1" fmla="*/ 0 h 1653777"/>
              <a:gd name="connsiteX2" fmla="*/ 5159395 w 5435030"/>
              <a:gd name="connsiteY2" fmla="*/ 0 h 1653777"/>
              <a:gd name="connsiteX3" fmla="*/ 5435030 w 5435030"/>
              <a:gd name="connsiteY3" fmla="*/ 275635 h 1653777"/>
              <a:gd name="connsiteX4" fmla="*/ 5435030 w 5435030"/>
              <a:gd name="connsiteY4" fmla="*/ 1378142 h 1653777"/>
              <a:gd name="connsiteX5" fmla="*/ 5159395 w 5435030"/>
              <a:gd name="connsiteY5" fmla="*/ 1653777 h 1653777"/>
              <a:gd name="connsiteX6" fmla="*/ 275635 w 5435030"/>
              <a:gd name="connsiteY6" fmla="*/ 1653777 h 1653777"/>
              <a:gd name="connsiteX7" fmla="*/ 0 w 5435030"/>
              <a:gd name="connsiteY7" fmla="*/ 1378142 h 1653777"/>
              <a:gd name="connsiteX8" fmla="*/ 0 w 5435030"/>
              <a:gd name="connsiteY8" fmla="*/ 275635 h 165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35030" h="1653777" fill="none" extrusionOk="0">
                <a:moveTo>
                  <a:pt x="0" y="275635"/>
                </a:moveTo>
                <a:cubicBezTo>
                  <a:pt x="-20927" y="114654"/>
                  <a:pt x="137749" y="16327"/>
                  <a:pt x="275635" y="0"/>
                </a:cubicBezTo>
                <a:cubicBezTo>
                  <a:pt x="2259416" y="-61902"/>
                  <a:pt x="4127782" y="-101778"/>
                  <a:pt x="5159395" y="0"/>
                </a:cubicBezTo>
                <a:cubicBezTo>
                  <a:pt x="5292992" y="-5842"/>
                  <a:pt x="5439174" y="117883"/>
                  <a:pt x="5435030" y="275635"/>
                </a:cubicBezTo>
                <a:cubicBezTo>
                  <a:pt x="5421391" y="628652"/>
                  <a:pt x="5519032" y="1221342"/>
                  <a:pt x="5435030" y="1378142"/>
                </a:cubicBezTo>
                <a:cubicBezTo>
                  <a:pt x="5415432" y="1520777"/>
                  <a:pt x="5310438" y="1648296"/>
                  <a:pt x="5159395" y="1653777"/>
                </a:cubicBezTo>
                <a:cubicBezTo>
                  <a:pt x="3876992" y="1511385"/>
                  <a:pt x="830572" y="1764878"/>
                  <a:pt x="275635" y="1653777"/>
                </a:cubicBezTo>
                <a:cubicBezTo>
                  <a:pt x="114609" y="1658178"/>
                  <a:pt x="-3106" y="1544531"/>
                  <a:pt x="0" y="1378142"/>
                </a:cubicBezTo>
                <a:cubicBezTo>
                  <a:pt x="-50719" y="1265524"/>
                  <a:pt x="-90841" y="820329"/>
                  <a:pt x="0" y="275635"/>
                </a:cubicBezTo>
                <a:close/>
              </a:path>
              <a:path w="5435030" h="1653777" stroke="0" extrusionOk="0">
                <a:moveTo>
                  <a:pt x="0" y="275635"/>
                </a:moveTo>
                <a:cubicBezTo>
                  <a:pt x="-15541" y="102866"/>
                  <a:pt x="120526" y="-4818"/>
                  <a:pt x="275635" y="0"/>
                </a:cubicBezTo>
                <a:cubicBezTo>
                  <a:pt x="1119911" y="-164947"/>
                  <a:pt x="3101906" y="-52288"/>
                  <a:pt x="5159395" y="0"/>
                </a:cubicBezTo>
                <a:cubicBezTo>
                  <a:pt x="5311253" y="-5807"/>
                  <a:pt x="5421809" y="125523"/>
                  <a:pt x="5435030" y="275635"/>
                </a:cubicBezTo>
                <a:cubicBezTo>
                  <a:pt x="5387356" y="477961"/>
                  <a:pt x="5462403" y="1025961"/>
                  <a:pt x="5435030" y="1378142"/>
                </a:cubicBezTo>
                <a:cubicBezTo>
                  <a:pt x="5449785" y="1549421"/>
                  <a:pt x="5309369" y="1649673"/>
                  <a:pt x="5159395" y="1653777"/>
                </a:cubicBezTo>
                <a:cubicBezTo>
                  <a:pt x="3191614" y="1812318"/>
                  <a:pt x="1247278" y="1511941"/>
                  <a:pt x="275635" y="1653777"/>
                </a:cubicBezTo>
                <a:cubicBezTo>
                  <a:pt x="123094" y="1659258"/>
                  <a:pt x="3058" y="1529308"/>
                  <a:pt x="0" y="1378142"/>
                </a:cubicBezTo>
                <a:cubicBezTo>
                  <a:pt x="-35098" y="1170551"/>
                  <a:pt x="-79834" y="662668"/>
                  <a:pt x="0" y="275635"/>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300" b="1" dirty="0">
                <a:solidFill>
                  <a:srgbClr val="FF0000"/>
                </a:solidFill>
                <a:cs typeface="Arial" panose="020B0604020202020204" pitchFamily="34" charset="0"/>
              </a:rPr>
              <a:t>K</a:t>
            </a:r>
            <a:r>
              <a:rPr lang="vi-VN" altLang="zh-CN" sz="3300" b="1" dirty="0">
                <a:solidFill>
                  <a:srgbClr val="FF0000"/>
                </a:solidFill>
                <a:cs typeface="Arial" panose="020B0604020202020204" pitchFamily="34" charset="0"/>
              </a:rPr>
              <a:t>hông đổ thức ăn và dầu mỡ thừa xuống cống và đường ống thoát nước</a:t>
            </a:r>
            <a:endParaRPr kumimoji="1" lang="zh-CN" altLang="en-US" sz="33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sp>
        <p:nvSpPr>
          <p:cNvPr id="2" name="椭圆 31"/>
          <p:cNvSpPr/>
          <p:nvPr/>
        </p:nvSpPr>
        <p:spPr>
          <a:xfrm rot="10800000" flipH="1">
            <a:off x="220394" y="821932"/>
            <a:ext cx="4162483" cy="230033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lumMod val="95000"/>
            </a:scheme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defRPr/>
            </a:pPr>
            <a:endParaRPr kumimoji="0" lang="zh-CN" altLang="en-US" sz="1685" b="0" i="0" u="none" strike="noStrike" kern="1200" cap="none" spc="0" normalizeH="0" baseline="0" noProof="0">
              <a:ln>
                <a:noFill/>
              </a:ln>
              <a:solidFill>
                <a:prstClr val="white"/>
              </a:solidFill>
              <a:effectLst/>
              <a:uLnTx/>
              <a:uFillTx/>
              <a:latin typeface="Arial" panose="020B0604020202020204"/>
              <a:ea typeface="楷体"/>
              <a:cs typeface="+mn-ea"/>
              <a:sym typeface="+mn-lt"/>
            </a:endParaRPr>
          </a:p>
        </p:txBody>
      </p:sp>
      <p:sp>
        <p:nvSpPr>
          <p:cNvPr id="3" name="Hộp Văn bản 23"/>
          <p:cNvSpPr txBox="1"/>
          <p:nvPr/>
        </p:nvSpPr>
        <p:spPr>
          <a:xfrm>
            <a:off x="220405" y="1027046"/>
            <a:ext cx="4007496" cy="1938992"/>
          </a:xfrm>
          <a:prstGeom prst="rect">
            <a:avLst/>
          </a:prstGeom>
          <a:noFill/>
        </p:spPr>
        <p:txBody>
          <a:bodyPr wrap="square" rtlCol="0">
            <a:spAutoFit/>
          </a:bodyPr>
          <a:lstStyle/>
          <a:p>
            <a:pPr marL="0" marR="0" lvl="0" indent="457200" algn="ctr" defTabSz="914400" rtl="0" eaLnBrk="1" fontAlgn="auto" latinLnBrk="0" hangingPunct="1">
              <a:lnSpc>
                <a:spcPct val="100000"/>
              </a:lnSpc>
              <a:spcBef>
                <a:spcPts val="0"/>
              </a:spcBef>
              <a:spcAft>
                <a:spcPts val="0"/>
              </a:spcAft>
              <a:buClrTx/>
              <a:buSzTx/>
              <a:buFontTx/>
              <a:buNone/>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楷体"/>
                <a:cs typeface="Calibri" panose="020F0502020204030204" pitchFamily="34" charset="0"/>
              </a:rPr>
              <a:t>Những việc làm khác để bảo vệ nguồn nước</a:t>
            </a:r>
            <a:endParaRPr kumimoji="0" lang="en-US" sz="4000" b="1" i="0" u="none" strike="noStrike" kern="1200" cap="none" spc="0" normalizeH="0" baseline="0" noProof="0" dirty="0">
              <a:ln w="0"/>
              <a:solidFill>
                <a:prstClr val="black"/>
              </a:solidFill>
              <a:effectLst/>
              <a:uLnTx/>
              <a:uFillTx/>
              <a:latin typeface="Calibri" panose="020F0502020204030204" pitchFamily="34" charset="0"/>
              <a:ea typeface="楷体"/>
              <a:cs typeface="Calibri" panose="020F0502020204030204" pitchFamily="34" charset="0"/>
            </a:endParaRPr>
          </a:p>
        </p:txBody>
      </p:sp>
      <p:pic>
        <p:nvPicPr>
          <p:cNvPr id="4" name="Hình ảnh 22" descr="Ảnh có chứa mẫu họa&#10;&#10;Mô tả được tạo tự động"/>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pic>
        <p:nvPicPr>
          <p:cNvPr id="16386" name="Picture 2" descr="Phụ nữ Cao Xá với công tác vệ sinh môi trường, nâng cao tiêu chí nông thôn  mớ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6584" y="795391"/>
            <a:ext cx="676275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p:cNvSpPr/>
          <p:nvPr/>
        </p:nvSpPr>
        <p:spPr>
          <a:xfrm>
            <a:off x="6503541" y="4161396"/>
            <a:ext cx="4407615" cy="1181163"/>
          </a:xfrm>
          <a:custGeom>
            <a:avLst/>
            <a:gdLst>
              <a:gd name="connsiteX0" fmla="*/ 0 w 4407615"/>
              <a:gd name="connsiteY0" fmla="*/ 196864 h 1181163"/>
              <a:gd name="connsiteX1" fmla="*/ 196864 w 4407615"/>
              <a:gd name="connsiteY1" fmla="*/ 0 h 1181163"/>
              <a:gd name="connsiteX2" fmla="*/ 4210751 w 4407615"/>
              <a:gd name="connsiteY2" fmla="*/ 0 h 1181163"/>
              <a:gd name="connsiteX3" fmla="*/ 4407615 w 4407615"/>
              <a:gd name="connsiteY3" fmla="*/ 196864 h 1181163"/>
              <a:gd name="connsiteX4" fmla="*/ 4407615 w 4407615"/>
              <a:gd name="connsiteY4" fmla="*/ 984299 h 1181163"/>
              <a:gd name="connsiteX5" fmla="*/ 4210751 w 4407615"/>
              <a:gd name="connsiteY5" fmla="*/ 1181163 h 1181163"/>
              <a:gd name="connsiteX6" fmla="*/ 196864 w 4407615"/>
              <a:gd name="connsiteY6" fmla="*/ 1181163 h 1181163"/>
              <a:gd name="connsiteX7" fmla="*/ 0 w 4407615"/>
              <a:gd name="connsiteY7" fmla="*/ 984299 h 1181163"/>
              <a:gd name="connsiteX8" fmla="*/ 0 w 440761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7615" h="1181163" fill="none" extrusionOk="0">
                <a:moveTo>
                  <a:pt x="0" y="196864"/>
                </a:moveTo>
                <a:cubicBezTo>
                  <a:pt x="-17390" y="80866"/>
                  <a:pt x="102034" y="15816"/>
                  <a:pt x="196864" y="0"/>
                </a:cubicBezTo>
                <a:cubicBezTo>
                  <a:pt x="927171" y="-61902"/>
                  <a:pt x="2627729" y="-101778"/>
                  <a:pt x="4210751" y="0"/>
                </a:cubicBezTo>
                <a:cubicBezTo>
                  <a:pt x="4312723" y="-2117"/>
                  <a:pt x="4418704" y="73362"/>
                  <a:pt x="4407615" y="196864"/>
                </a:cubicBezTo>
                <a:cubicBezTo>
                  <a:pt x="4428508" y="531372"/>
                  <a:pt x="4402316" y="827650"/>
                  <a:pt x="4407615" y="984299"/>
                </a:cubicBezTo>
                <a:cubicBezTo>
                  <a:pt x="4404366" y="1091434"/>
                  <a:pt x="4316265" y="1166321"/>
                  <a:pt x="4210751" y="1181163"/>
                </a:cubicBezTo>
                <a:cubicBezTo>
                  <a:pt x="3619331" y="1038771"/>
                  <a:pt x="1341022" y="1292264"/>
                  <a:pt x="196864" y="1181163"/>
                </a:cubicBezTo>
                <a:cubicBezTo>
                  <a:pt x="81957" y="1184256"/>
                  <a:pt x="-1590" y="1100273"/>
                  <a:pt x="0" y="984299"/>
                </a:cubicBezTo>
                <a:cubicBezTo>
                  <a:pt x="-2077" y="865288"/>
                  <a:pt x="62760" y="327503"/>
                  <a:pt x="0" y="196864"/>
                </a:cubicBezTo>
                <a:close/>
              </a:path>
              <a:path w="4407615" h="1181163" stroke="0" extrusionOk="0">
                <a:moveTo>
                  <a:pt x="0" y="196864"/>
                </a:moveTo>
                <a:cubicBezTo>
                  <a:pt x="-10847" y="73804"/>
                  <a:pt x="84535" y="-6029"/>
                  <a:pt x="196864" y="0"/>
                </a:cubicBezTo>
                <a:cubicBezTo>
                  <a:pt x="1736444" y="-164947"/>
                  <a:pt x="2491821" y="-52288"/>
                  <a:pt x="4210751" y="0"/>
                </a:cubicBezTo>
                <a:cubicBezTo>
                  <a:pt x="4318728" y="-11714"/>
                  <a:pt x="4392738" y="90521"/>
                  <a:pt x="4407615" y="196864"/>
                </a:cubicBezTo>
                <a:cubicBezTo>
                  <a:pt x="4395971" y="348354"/>
                  <a:pt x="4375498" y="689560"/>
                  <a:pt x="4407615" y="984299"/>
                </a:cubicBezTo>
                <a:cubicBezTo>
                  <a:pt x="4410710" y="1097019"/>
                  <a:pt x="4312905" y="1169206"/>
                  <a:pt x="4210751" y="1181163"/>
                </a:cubicBezTo>
                <a:cubicBezTo>
                  <a:pt x="2598869" y="1339704"/>
                  <a:pt x="104029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600" b="1" dirty="0">
                <a:solidFill>
                  <a:srgbClr val="FF0000"/>
                </a:solidFill>
                <a:cs typeface="Arial" panose="020B0604020202020204" pitchFamily="34" charset="0"/>
              </a:rPr>
              <a:t>V</a:t>
            </a:r>
            <a:r>
              <a:rPr lang="vi-VN" altLang="zh-CN" sz="3600" b="1" dirty="0">
                <a:solidFill>
                  <a:srgbClr val="FF0000"/>
                </a:solidFill>
                <a:cs typeface="Arial" panose="020B0604020202020204" pitchFamily="34" charset="0"/>
              </a:rPr>
              <a:t>ệ sinh đường làng, ngõ xóm</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1000"/>
                                        <p:tgtEl>
                                          <p:spTgt spid="16386"/>
                                        </p:tgtEl>
                                      </p:cBhvr>
                                    </p:animEffect>
                                    <p:anim calcmode="lin" valueType="num">
                                      <p:cBhvr>
                                        <p:cTn id="8" dur="1000" fill="hold"/>
                                        <p:tgtEl>
                                          <p:spTgt spid="16386"/>
                                        </p:tgtEl>
                                        <p:attrNameLst>
                                          <p:attrName>ppt_x</p:attrName>
                                        </p:attrNameLst>
                                      </p:cBhvr>
                                      <p:tavLst>
                                        <p:tav tm="0">
                                          <p:val>
                                            <p:strVal val="#ppt_x"/>
                                          </p:val>
                                        </p:tav>
                                        <p:tav tm="100000">
                                          <p:val>
                                            <p:strVal val="#ppt_x"/>
                                          </p:val>
                                        </p:tav>
                                      </p:tavLst>
                                    </p:anim>
                                    <p:anim calcmode="lin" valueType="num">
                                      <p:cBhvr>
                                        <p:cTn id="9" dur="1000" fill="hold"/>
                                        <p:tgtEl>
                                          <p:spTgt spid="1638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6" name="Picture 314" descr="A picture containing diagram&#10;&#10;Description automatically generated"/>
          <p:cNvPicPr>
            <a:picLocks noChangeAspect="1"/>
          </p:cNvPicPr>
          <p:nvPr/>
        </p:nvPicPr>
        <p:blipFill rotWithShape="1">
          <a:blip r:embed="rId3">
            <a:extLst>
              <a:ext uri="{28A0092B-C50C-407E-A947-70E740481C1C}">
                <a14:useLocalDpi xmlns:a14="http://schemas.microsoft.com/office/drawing/2010/main" val="0"/>
              </a:ext>
            </a:extLst>
          </a:blip>
          <a:srcRect l="19073"/>
          <a:stretch>
            <a:fillRect/>
          </a:stretch>
        </p:blipFill>
        <p:spPr>
          <a:xfrm>
            <a:off x="0" y="1130157"/>
            <a:ext cx="5065160" cy="3536389"/>
          </a:xfrm>
          <a:prstGeom prst="rect">
            <a:avLst/>
          </a:prstGeom>
        </p:spPr>
      </p:pic>
      <p:sp>
        <p:nvSpPr>
          <p:cNvPr id="7" name="Hộp Văn bản 26"/>
          <p:cNvSpPr txBox="1"/>
          <p:nvPr/>
        </p:nvSpPr>
        <p:spPr>
          <a:xfrm>
            <a:off x="86935" y="1564681"/>
            <a:ext cx="4762468" cy="2308324"/>
          </a:xfrm>
          <a:prstGeom prst="rect">
            <a:avLst/>
          </a:prstGeom>
          <a:noFill/>
        </p:spPr>
        <p:txBody>
          <a:bodyPr wrap="square" rtlCol="0">
            <a:spAutoFit/>
          </a:bodyPr>
          <a:lstStyle/>
          <a:p>
            <a:pPr algn="ctr"/>
            <a:r>
              <a:rPr lang="vi-VN" sz="3600" b="1" dirty="0">
                <a:solidFill>
                  <a:srgbClr val="7030A0"/>
                </a:solidFill>
                <a:latin typeface="Calibri" panose="020F0502020204030204"/>
              </a:rPr>
              <a:t> Các việc làm để vận động mọi người xung quanh cùng bảo vệ nguồn nước</a:t>
            </a:r>
            <a:endParaRPr lang="en-US" sz="3600" dirty="0">
              <a:solidFill>
                <a:prstClr val="black"/>
              </a:solidFill>
              <a:latin typeface="Calibri" panose="020F0502020204030204"/>
            </a:endParaRPr>
          </a:p>
        </p:txBody>
      </p:sp>
      <p:pic>
        <p:nvPicPr>
          <p:cNvPr id="8" name="Hình ảnh 29" descr="Ảnh có chứa văn bản&#10;&#10;Mô tả được tạo tự độ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535" y="3638481"/>
            <a:ext cx="4679035" cy="3307492"/>
          </a:xfrm>
          <a:prstGeom prst="rect">
            <a:avLst/>
          </a:prstGeom>
        </p:spPr>
      </p:pic>
      <p:pic>
        <p:nvPicPr>
          <p:cNvPr id="17410" name="Picture 2" descr="Cộng đồng tham gia giám sát ô nhiễm nước mặt - ThienNhien.Net | Con người  và Thiên nhiê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6984" y="470846"/>
            <a:ext cx="5336782" cy="368238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p:cNvSpPr/>
          <p:nvPr/>
        </p:nvSpPr>
        <p:spPr>
          <a:xfrm>
            <a:off x="6380252" y="4654556"/>
            <a:ext cx="5250094" cy="1664051"/>
          </a:xfrm>
          <a:custGeom>
            <a:avLst/>
            <a:gdLst>
              <a:gd name="connsiteX0" fmla="*/ 0 w 5250094"/>
              <a:gd name="connsiteY0" fmla="*/ 277347 h 1664051"/>
              <a:gd name="connsiteX1" fmla="*/ 277347 w 5250094"/>
              <a:gd name="connsiteY1" fmla="*/ 0 h 1664051"/>
              <a:gd name="connsiteX2" fmla="*/ 4972747 w 5250094"/>
              <a:gd name="connsiteY2" fmla="*/ 0 h 1664051"/>
              <a:gd name="connsiteX3" fmla="*/ 5250094 w 5250094"/>
              <a:gd name="connsiteY3" fmla="*/ 277347 h 1664051"/>
              <a:gd name="connsiteX4" fmla="*/ 5250094 w 5250094"/>
              <a:gd name="connsiteY4" fmla="*/ 1386704 h 1664051"/>
              <a:gd name="connsiteX5" fmla="*/ 4972747 w 5250094"/>
              <a:gd name="connsiteY5" fmla="*/ 1664051 h 1664051"/>
              <a:gd name="connsiteX6" fmla="*/ 277347 w 5250094"/>
              <a:gd name="connsiteY6" fmla="*/ 1664051 h 1664051"/>
              <a:gd name="connsiteX7" fmla="*/ 0 w 5250094"/>
              <a:gd name="connsiteY7" fmla="*/ 1386704 h 1664051"/>
              <a:gd name="connsiteX8" fmla="*/ 0 w 5250094"/>
              <a:gd name="connsiteY8" fmla="*/ 277347 h 166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0094" h="1664051" fill="none" extrusionOk="0">
                <a:moveTo>
                  <a:pt x="0" y="277347"/>
                </a:moveTo>
                <a:cubicBezTo>
                  <a:pt x="-10828" y="119644"/>
                  <a:pt x="125691" y="1729"/>
                  <a:pt x="277347" y="0"/>
                </a:cubicBezTo>
                <a:cubicBezTo>
                  <a:pt x="1894371" y="-61902"/>
                  <a:pt x="4114668" y="-101778"/>
                  <a:pt x="4972747" y="0"/>
                </a:cubicBezTo>
                <a:cubicBezTo>
                  <a:pt x="5123247" y="-839"/>
                  <a:pt x="5267910" y="100430"/>
                  <a:pt x="5250094" y="277347"/>
                </a:cubicBezTo>
                <a:cubicBezTo>
                  <a:pt x="5326284" y="600636"/>
                  <a:pt x="5278066" y="1202516"/>
                  <a:pt x="5250094" y="1386704"/>
                </a:cubicBezTo>
                <a:cubicBezTo>
                  <a:pt x="5237709" y="1533816"/>
                  <a:pt x="5122198" y="1646839"/>
                  <a:pt x="4972747" y="1664051"/>
                </a:cubicBezTo>
                <a:cubicBezTo>
                  <a:pt x="3758758" y="1521659"/>
                  <a:pt x="1138811" y="1775152"/>
                  <a:pt x="277347" y="1664051"/>
                </a:cubicBezTo>
                <a:cubicBezTo>
                  <a:pt x="98363" y="1676964"/>
                  <a:pt x="-904" y="1543999"/>
                  <a:pt x="0" y="1386704"/>
                </a:cubicBezTo>
                <a:cubicBezTo>
                  <a:pt x="-40673" y="866079"/>
                  <a:pt x="-59650" y="702302"/>
                  <a:pt x="0" y="277347"/>
                </a:cubicBezTo>
                <a:close/>
              </a:path>
              <a:path w="5250094" h="1664051" stroke="0" extrusionOk="0">
                <a:moveTo>
                  <a:pt x="0" y="277347"/>
                </a:moveTo>
                <a:cubicBezTo>
                  <a:pt x="-10344" y="110501"/>
                  <a:pt x="120245" y="-6569"/>
                  <a:pt x="277347" y="0"/>
                </a:cubicBezTo>
                <a:cubicBezTo>
                  <a:pt x="1944053" y="-164947"/>
                  <a:pt x="3112779" y="-52288"/>
                  <a:pt x="4972747" y="0"/>
                </a:cubicBezTo>
                <a:cubicBezTo>
                  <a:pt x="5125421" y="-7841"/>
                  <a:pt x="5245939" y="124837"/>
                  <a:pt x="5250094" y="277347"/>
                </a:cubicBezTo>
                <a:cubicBezTo>
                  <a:pt x="5249090" y="491742"/>
                  <a:pt x="5349605" y="966171"/>
                  <a:pt x="5250094" y="1386704"/>
                </a:cubicBezTo>
                <a:cubicBezTo>
                  <a:pt x="5259926" y="1552574"/>
                  <a:pt x="5119264" y="1651936"/>
                  <a:pt x="4972747" y="1664051"/>
                </a:cubicBezTo>
                <a:cubicBezTo>
                  <a:pt x="3332848" y="1822592"/>
                  <a:pt x="1943917" y="1522215"/>
                  <a:pt x="277347" y="1664051"/>
                </a:cubicBezTo>
                <a:cubicBezTo>
                  <a:pt x="123354" y="1678425"/>
                  <a:pt x="4579" y="1538287"/>
                  <a:pt x="0" y="1386704"/>
                </a:cubicBezTo>
                <a:cubicBezTo>
                  <a:pt x="16124" y="1083858"/>
                  <a:pt x="-28726" y="472007"/>
                  <a:pt x="0" y="277347"/>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600" b="1" dirty="0">
                <a:solidFill>
                  <a:srgbClr val="FF0000"/>
                </a:solidFill>
                <a:cs typeface="Arial" panose="020B0604020202020204" pitchFamily="34" charset="0"/>
              </a:rPr>
              <a:t>C</a:t>
            </a:r>
            <a:r>
              <a:rPr lang="vi-VN" altLang="zh-CN" sz="3600" b="1" dirty="0">
                <a:solidFill>
                  <a:srgbClr val="FF0000"/>
                </a:solidFill>
                <a:cs typeface="Arial" panose="020B0604020202020204" pitchFamily="34" charset="0"/>
              </a:rPr>
              <a:t>ùng mọi người vệ sinh quanh ao, hồ vào cuối tuần</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7410"/>
                                        </p:tgtEl>
                                        <p:attrNameLst>
                                          <p:attrName>style.visibility</p:attrName>
                                        </p:attrNameLst>
                                      </p:cBhvr>
                                      <p:to>
                                        <p:strVal val="visible"/>
                                      </p:to>
                                    </p:set>
                                    <p:animEffect transition="in" filter="fade">
                                      <p:cBhvr>
                                        <p:cTn id="29" dur="1000"/>
                                        <p:tgtEl>
                                          <p:spTgt spid="17410"/>
                                        </p:tgtEl>
                                      </p:cBhvr>
                                    </p:animEffect>
                                    <p:anim calcmode="lin" valueType="num">
                                      <p:cBhvr>
                                        <p:cTn id="30" dur="1000" fill="hold"/>
                                        <p:tgtEl>
                                          <p:spTgt spid="17410"/>
                                        </p:tgtEl>
                                        <p:attrNameLst>
                                          <p:attrName>ppt_x</p:attrName>
                                        </p:attrNameLst>
                                      </p:cBhvr>
                                      <p:tavLst>
                                        <p:tav tm="0">
                                          <p:val>
                                            <p:strVal val="#ppt_x"/>
                                          </p:val>
                                        </p:tav>
                                        <p:tav tm="100000">
                                          <p:val>
                                            <p:strVal val="#ppt_x"/>
                                          </p:val>
                                        </p:tav>
                                      </p:tavLst>
                                    </p:anim>
                                    <p:anim calcmode="lin" valueType="num">
                                      <p:cBhvr>
                                        <p:cTn id="31"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6" name="Picture 314" descr="A picture containing diagram&#10;&#10;Description automatically generated"/>
          <p:cNvPicPr>
            <a:picLocks noChangeAspect="1"/>
          </p:cNvPicPr>
          <p:nvPr/>
        </p:nvPicPr>
        <p:blipFill rotWithShape="1">
          <a:blip r:embed="rId3">
            <a:extLst>
              <a:ext uri="{28A0092B-C50C-407E-A947-70E740481C1C}">
                <a14:useLocalDpi xmlns:a14="http://schemas.microsoft.com/office/drawing/2010/main" val="0"/>
              </a:ext>
            </a:extLst>
          </a:blip>
          <a:srcRect l="19073"/>
          <a:stretch>
            <a:fillRect/>
          </a:stretch>
        </p:blipFill>
        <p:spPr>
          <a:xfrm>
            <a:off x="0" y="1130157"/>
            <a:ext cx="5065160" cy="3536389"/>
          </a:xfrm>
          <a:prstGeom prst="rect">
            <a:avLst/>
          </a:prstGeom>
        </p:spPr>
      </p:pic>
      <p:sp>
        <p:nvSpPr>
          <p:cNvPr id="7" name="Hộp Văn bản 26"/>
          <p:cNvSpPr txBox="1"/>
          <p:nvPr/>
        </p:nvSpPr>
        <p:spPr>
          <a:xfrm>
            <a:off x="86935" y="1564681"/>
            <a:ext cx="476246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solidFill>
                  <a:srgbClr val="7030A0"/>
                </a:solidFill>
                <a:effectLst/>
                <a:uLnTx/>
                <a:uFillTx/>
                <a:latin typeface="Calibri" panose="020F0502020204030204"/>
                <a:ea typeface="楷体"/>
                <a:cs typeface="+mn-cs"/>
              </a:rPr>
              <a:t> Các việc làm để vận động mọi người xung quanh cùng bảo vệ nguồn nước</a:t>
            </a:r>
            <a:endParaRPr kumimoji="0" lang="en-US" sz="3600" b="0" i="0" u="none" strike="noStrike" kern="1200" cap="none" spc="0" normalizeH="0" baseline="0" noProof="0" dirty="0">
              <a:ln>
                <a:noFill/>
              </a:ln>
              <a:solidFill>
                <a:prstClr val="black"/>
              </a:solidFill>
              <a:effectLst/>
              <a:uLnTx/>
              <a:uFillTx/>
              <a:latin typeface="Calibri" panose="020F0502020204030204"/>
              <a:ea typeface="楷体"/>
              <a:cs typeface="+mn-cs"/>
            </a:endParaRPr>
          </a:p>
        </p:txBody>
      </p:sp>
      <p:pic>
        <p:nvPicPr>
          <p:cNvPr id="8" name="Hình ảnh 29" descr="Ảnh có chứa văn bản&#10;&#10;Mô tả được tạo tự độ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535" y="3638481"/>
            <a:ext cx="4679035" cy="3307492"/>
          </a:xfrm>
          <a:prstGeom prst="rect">
            <a:avLst/>
          </a:prstGeom>
        </p:spPr>
      </p:pic>
      <p:sp>
        <p:nvSpPr>
          <p:cNvPr id="9" name="Rectangle: Rounded Corners 8"/>
          <p:cNvSpPr/>
          <p:nvPr/>
        </p:nvSpPr>
        <p:spPr>
          <a:xfrm>
            <a:off x="6380252" y="4654556"/>
            <a:ext cx="5178175" cy="1181163"/>
          </a:xfrm>
          <a:custGeom>
            <a:avLst/>
            <a:gdLst>
              <a:gd name="connsiteX0" fmla="*/ 0 w 5178175"/>
              <a:gd name="connsiteY0" fmla="*/ 196864 h 1181163"/>
              <a:gd name="connsiteX1" fmla="*/ 196864 w 5178175"/>
              <a:gd name="connsiteY1" fmla="*/ 0 h 1181163"/>
              <a:gd name="connsiteX2" fmla="*/ 4981311 w 5178175"/>
              <a:gd name="connsiteY2" fmla="*/ 0 h 1181163"/>
              <a:gd name="connsiteX3" fmla="*/ 5178175 w 5178175"/>
              <a:gd name="connsiteY3" fmla="*/ 196864 h 1181163"/>
              <a:gd name="connsiteX4" fmla="*/ 5178175 w 5178175"/>
              <a:gd name="connsiteY4" fmla="*/ 984299 h 1181163"/>
              <a:gd name="connsiteX5" fmla="*/ 4981311 w 5178175"/>
              <a:gd name="connsiteY5" fmla="*/ 1181163 h 1181163"/>
              <a:gd name="connsiteX6" fmla="*/ 196864 w 5178175"/>
              <a:gd name="connsiteY6" fmla="*/ 1181163 h 1181163"/>
              <a:gd name="connsiteX7" fmla="*/ 0 w 5178175"/>
              <a:gd name="connsiteY7" fmla="*/ 984299 h 1181163"/>
              <a:gd name="connsiteX8" fmla="*/ 0 w 5178175"/>
              <a:gd name="connsiteY8" fmla="*/ 196864 h 11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8175" h="1181163" fill="none" extrusionOk="0">
                <a:moveTo>
                  <a:pt x="0" y="196864"/>
                </a:moveTo>
                <a:cubicBezTo>
                  <a:pt x="-17390" y="80866"/>
                  <a:pt x="102034" y="15816"/>
                  <a:pt x="196864" y="0"/>
                </a:cubicBezTo>
                <a:cubicBezTo>
                  <a:pt x="2131671" y="-61902"/>
                  <a:pt x="4463481" y="-101778"/>
                  <a:pt x="4981311" y="0"/>
                </a:cubicBezTo>
                <a:cubicBezTo>
                  <a:pt x="5083283" y="-2117"/>
                  <a:pt x="5189264" y="73362"/>
                  <a:pt x="5178175" y="196864"/>
                </a:cubicBezTo>
                <a:cubicBezTo>
                  <a:pt x="5199068" y="531372"/>
                  <a:pt x="5172876" y="827650"/>
                  <a:pt x="5178175" y="984299"/>
                </a:cubicBezTo>
                <a:cubicBezTo>
                  <a:pt x="5174926" y="1091434"/>
                  <a:pt x="5086825" y="1166321"/>
                  <a:pt x="4981311" y="1181163"/>
                </a:cubicBezTo>
                <a:cubicBezTo>
                  <a:pt x="3179203" y="1038771"/>
                  <a:pt x="2082096" y="1292264"/>
                  <a:pt x="196864" y="1181163"/>
                </a:cubicBezTo>
                <a:cubicBezTo>
                  <a:pt x="81957" y="1184256"/>
                  <a:pt x="-1590" y="1100273"/>
                  <a:pt x="0" y="984299"/>
                </a:cubicBezTo>
                <a:cubicBezTo>
                  <a:pt x="-2077" y="865288"/>
                  <a:pt x="62760" y="327503"/>
                  <a:pt x="0" y="196864"/>
                </a:cubicBezTo>
                <a:close/>
              </a:path>
              <a:path w="5178175" h="1181163" stroke="0" extrusionOk="0">
                <a:moveTo>
                  <a:pt x="0" y="196864"/>
                </a:moveTo>
                <a:cubicBezTo>
                  <a:pt x="-10847" y="73804"/>
                  <a:pt x="84535" y="-6029"/>
                  <a:pt x="196864" y="0"/>
                </a:cubicBezTo>
                <a:cubicBezTo>
                  <a:pt x="2475938" y="-164947"/>
                  <a:pt x="2705150" y="-52288"/>
                  <a:pt x="4981311" y="0"/>
                </a:cubicBezTo>
                <a:cubicBezTo>
                  <a:pt x="5089288" y="-11714"/>
                  <a:pt x="5163298" y="90521"/>
                  <a:pt x="5178175" y="196864"/>
                </a:cubicBezTo>
                <a:cubicBezTo>
                  <a:pt x="5166531" y="348354"/>
                  <a:pt x="5146058" y="689560"/>
                  <a:pt x="5178175" y="984299"/>
                </a:cubicBezTo>
                <a:cubicBezTo>
                  <a:pt x="5181270" y="1097019"/>
                  <a:pt x="5083465" y="1169206"/>
                  <a:pt x="4981311" y="1181163"/>
                </a:cubicBezTo>
                <a:cubicBezTo>
                  <a:pt x="3298077" y="1339704"/>
                  <a:pt x="1323765" y="1039327"/>
                  <a:pt x="196864" y="1181163"/>
                </a:cubicBezTo>
                <a:cubicBezTo>
                  <a:pt x="87313" y="1195671"/>
                  <a:pt x="14358" y="1088031"/>
                  <a:pt x="0" y="984299"/>
                </a:cubicBezTo>
                <a:cubicBezTo>
                  <a:pt x="48558" y="747351"/>
                  <a:pt x="-49361" y="360330"/>
                  <a:pt x="0" y="196864"/>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600" b="1" dirty="0">
                <a:solidFill>
                  <a:srgbClr val="FF0000"/>
                </a:solidFill>
                <a:cs typeface="Arial" panose="020B0604020202020204" pitchFamily="34" charset="0"/>
              </a:rPr>
              <a:t>V</a:t>
            </a:r>
            <a:r>
              <a:rPr lang="vi-VN" altLang="zh-CN" sz="3600" b="1" dirty="0">
                <a:solidFill>
                  <a:srgbClr val="FF0000"/>
                </a:solidFill>
                <a:cs typeface="Arial" panose="020B0604020202020204" pitchFamily="34" charset="0"/>
              </a:rPr>
              <a:t>ẽ bức tranh cổ động bảo vệ nguồn nước</a:t>
            </a:r>
            <a:endParaRPr kumimoji="1" lang="zh-CN" altLang="en-US" sz="36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pic>
        <p:nvPicPr>
          <p:cNvPr id="18434" name="Picture 2" descr="Tổng hợp 57+ tranh bảo vệ nguồn nước tuyệt vời nhất - thtantai2.edu.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5996" y="165290"/>
            <a:ext cx="5664646" cy="4003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fade">
                                      <p:cBhvr>
                                        <p:cTn id="12" dur="1000"/>
                                        <p:tgtEl>
                                          <p:spTgt spid="18434"/>
                                        </p:tgtEl>
                                      </p:cBhvr>
                                    </p:animEffect>
                                    <p:anim calcmode="lin" valueType="num">
                                      <p:cBhvr>
                                        <p:cTn id="13" dur="1000" fill="hold"/>
                                        <p:tgtEl>
                                          <p:spTgt spid="18434"/>
                                        </p:tgtEl>
                                        <p:attrNameLst>
                                          <p:attrName>ppt_x</p:attrName>
                                        </p:attrNameLst>
                                      </p:cBhvr>
                                      <p:tavLst>
                                        <p:tav tm="0">
                                          <p:val>
                                            <p:strVal val="#ppt_x"/>
                                          </p:val>
                                        </p:tav>
                                        <p:tav tm="100000">
                                          <p:val>
                                            <p:strVal val="#ppt_x"/>
                                          </p:val>
                                        </p:tav>
                                      </p:tavLst>
                                    </p:anim>
                                    <p:anim calcmode="lin" valueType="num">
                                      <p:cBhvr>
                                        <p:cTn id="14" dur="1000" fill="hold"/>
                                        <p:tgtEl>
                                          <p:spTgt spid="184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6" name="Picture 314" descr="A picture containing diagram&#10;&#10;Description automatically generated"/>
          <p:cNvPicPr>
            <a:picLocks noChangeAspect="1"/>
          </p:cNvPicPr>
          <p:nvPr/>
        </p:nvPicPr>
        <p:blipFill rotWithShape="1">
          <a:blip r:embed="rId3">
            <a:extLst>
              <a:ext uri="{28A0092B-C50C-407E-A947-70E740481C1C}">
                <a14:useLocalDpi xmlns:a14="http://schemas.microsoft.com/office/drawing/2010/main" val="0"/>
              </a:ext>
            </a:extLst>
          </a:blip>
          <a:srcRect l="19073"/>
          <a:stretch>
            <a:fillRect/>
          </a:stretch>
        </p:blipFill>
        <p:spPr>
          <a:xfrm>
            <a:off x="0" y="1130157"/>
            <a:ext cx="5065160" cy="3536389"/>
          </a:xfrm>
          <a:prstGeom prst="rect">
            <a:avLst/>
          </a:prstGeom>
        </p:spPr>
      </p:pic>
      <p:sp>
        <p:nvSpPr>
          <p:cNvPr id="7" name="Hộp Văn bản 26"/>
          <p:cNvSpPr txBox="1"/>
          <p:nvPr/>
        </p:nvSpPr>
        <p:spPr>
          <a:xfrm>
            <a:off x="86935" y="1564681"/>
            <a:ext cx="476246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600" b="1" i="0" u="none" strike="noStrike" kern="1200" cap="none" spc="0" normalizeH="0" baseline="0" noProof="0" dirty="0">
                <a:ln>
                  <a:noFill/>
                </a:ln>
                <a:solidFill>
                  <a:srgbClr val="7030A0"/>
                </a:solidFill>
                <a:effectLst/>
                <a:uLnTx/>
                <a:uFillTx/>
                <a:latin typeface="Calibri" panose="020F0502020204030204"/>
                <a:ea typeface="楷体"/>
                <a:cs typeface="+mn-cs"/>
              </a:rPr>
              <a:t> Các việc làm để vận động mọi người xung quanh cùng bảo vệ nguồn nước</a:t>
            </a:r>
            <a:endParaRPr kumimoji="0" lang="en-US" sz="3600" b="0" i="0" u="none" strike="noStrike" kern="1200" cap="none" spc="0" normalizeH="0" baseline="0" noProof="0" dirty="0">
              <a:ln>
                <a:noFill/>
              </a:ln>
              <a:solidFill>
                <a:prstClr val="black"/>
              </a:solidFill>
              <a:effectLst/>
              <a:uLnTx/>
              <a:uFillTx/>
              <a:latin typeface="Calibri" panose="020F0502020204030204"/>
              <a:ea typeface="楷体"/>
              <a:cs typeface="+mn-cs"/>
            </a:endParaRPr>
          </a:p>
        </p:txBody>
      </p:sp>
      <p:pic>
        <p:nvPicPr>
          <p:cNvPr id="8" name="Hình ảnh 29" descr="Ảnh có chứa văn bản&#10;&#10;Mô tả được tạo tự độ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535" y="3638481"/>
            <a:ext cx="4679035" cy="3307492"/>
          </a:xfrm>
          <a:prstGeom prst="rect">
            <a:avLst/>
          </a:prstGeom>
        </p:spPr>
      </p:pic>
      <p:sp>
        <p:nvSpPr>
          <p:cNvPr id="9" name="Rectangle: Rounded Corners 8"/>
          <p:cNvSpPr/>
          <p:nvPr/>
        </p:nvSpPr>
        <p:spPr>
          <a:xfrm>
            <a:off x="5732980" y="4654556"/>
            <a:ext cx="6102849" cy="1705147"/>
          </a:xfrm>
          <a:custGeom>
            <a:avLst/>
            <a:gdLst>
              <a:gd name="connsiteX0" fmla="*/ 0 w 6102849"/>
              <a:gd name="connsiteY0" fmla="*/ 284197 h 1705147"/>
              <a:gd name="connsiteX1" fmla="*/ 284197 w 6102849"/>
              <a:gd name="connsiteY1" fmla="*/ 0 h 1705147"/>
              <a:gd name="connsiteX2" fmla="*/ 5818652 w 6102849"/>
              <a:gd name="connsiteY2" fmla="*/ 0 h 1705147"/>
              <a:gd name="connsiteX3" fmla="*/ 6102849 w 6102849"/>
              <a:gd name="connsiteY3" fmla="*/ 284197 h 1705147"/>
              <a:gd name="connsiteX4" fmla="*/ 6102849 w 6102849"/>
              <a:gd name="connsiteY4" fmla="*/ 1420950 h 1705147"/>
              <a:gd name="connsiteX5" fmla="*/ 5818652 w 6102849"/>
              <a:gd name="connsiteY5" fmla="*/ 1705147 h 1705147"/>
              <a:gd name="connsiteX6" fmla="*/ 284197 w 6102849"/>
              <a:gd name="connsiteY6" fmla="*/ 1705147 h 1705147"/>
              <a:gd name="connsiteX7" fmla="*/ 0 w 6102849"/>
              <a:gd name="connsiteY7" fmla="*/ 1420950 h 1705147"/>
              <a:gd name="connsiteX8" fmla="*/ 0 w 6102849"/>
              <a:gd name="connsiteY8" fmla="*/ 284197 h 170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2849" h="1705147" fill="none" extrusionOk="0">
                <a:moveTo>
                  <a:pt x="0" y="284197"/>
                </a:moveTo>
                <a:cubicBezTo>
                  <a:pt x="-6794" y="124398"/>
                  <a:pt x="131158" y="4461"/>
                  <a:pt x="284197" y="0"/>
                </a:cubicBezTo>
                <a:cubicBezTo>
                  <a:pt x="1948812" y="-61902"/>
                  <a:pt x="3841819" y="-101778"/>
                  <a:pt x="5818652" y="0"/>
                </a:cubicBezTo>
                <a:cubicBezTo>
                  <a:pt x="5967794" y="-2451"/>
                  <a:pt x="6104675" y="124806"/>
                  <a:pt x="6102849" y="284197"/>
                </a:cubicBezTo>
                <a:cubicBezTo>
                  <a:pt x="6192430" y="598696"/>
                  <a:pt x="6064659" y="1043588"/>
                  <a:pt x="6102849" y="1420950"/>
                </a:cubicBezTo>
                <a:cubicBezTo>
                  <a:pt x="6089464" y="1571355"/>
                  <a:pt x="5971062" y="1684127"/>
                  <a:pt x="5818652" y="1705147"/>
                </a:cubicBezTo>
                <a:cubicBezTo>
                  <a:pt x="4032901" y="1562755"/>
                  <a:pt x="3036546" y="1816248"/>
                  <a:pt x="284197" y="1705147"/>
                </a:cubicBezTo>
                <a:cubicBezTo>
                  <a:pt x="117534" y="1710003"/>
                  <a:pt x="-4913" y="1600307"/>
                  <a:pt x="0" y="1420950"/>
                </a:cubicBezTo>
                <a:cubicBezTo>
                  <a:pt x="54532" y="965068"/>
                  <a:pt x="-72585" y="629918"/>
                  <a:pt x="0" y="284197"/>
                </a:cubicBezTo>
                <a:close/>
              </a:path>
              <a:path w="6102849" h="1705147" stroke="0" extrusionOk="0">
                <a:moveTo>
                  <a:pt x="0" y="284197"/>
                </a:moveTo>
                <a:cubicBezTo>
                  <a:pt x="-10970" y="112740"/>
                  <a:pt x="111626" y="-26115"/>
                  <a:pt x="284197" y="0"/>
                </a:cubicBezTo>
                <a:cubicBezTo>
                  <a:pt x="2883011" y="-164947"/>
                  <a:pt x="3775614" y="-52288"/>
                  <a:pt x="5818652" y="0"/>
                </a:cubicBezTo>
                <a:cubicBezTo>
                  <a:pt x="5973833" y="-27831"/>
                  <a:pt x="6078301" y="131169"/>
                  <a:pt x="6102849" y="284197"/>
                </a:cubicBezTo>
                <a:cubicBezTo>
                  <a:pt x="6115085" y="573328"/>
                  <a:pt x="6145953" y="1043063"/>
                  <a:pt x="6102849" y="1420950"/>
                </a:cubicBezTo>
                <a:cubicBezTo>
                  <a:pt x="6114120" y="1592460"/>
                  <a:pt x="5973585" y="1701462"/>
                  <a:pt x="5818652" y="1705147"/>
                </a:cubicBezTo>
                <a:cubicBezTo>
                  <a:pt x="3301164" y="1863688"/>
                  <a:pt x="2348741" y="1563311"/>
                  <a:pt x="284197" y="1705147"/>
                </a:cubicBezTo>
                <a:cubicBezTo>
                  <a:pt x="126969" y="1709888"/>
                  <a:pt x="27424" y="1568372"/>
                  <a:pt x="0" y="1420950"/>
                </a:cubicBezTo>
                <a:cubicBezTo>
                  <a:pt x="13508" y="1167499"/>
                  <a:pt x="-4167" y="731107"/>
                  <a:pt x="0" y="284197"/>
                </a:cubicBezTo>
                <a:close/>
              </a:path>
            </a:pathLst>
          </a:custGeom>
          <a:solidFill>
            <a:srgbClr val="FFFFCC"/>
          </a:solidFill>
          <a:ln w="5715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200" b="1" dirty="0">
                <a:solidFill>
                  <a:srgbClr val="FF0000"/>
                </a:solidFill>
                <a:cs typeface="Arial" panose="020B0604020202020204" pitchFamily="34" charset="0"/>
              </a:rPr>
              <a:t>Ủ</a:t>
            </a:r>
            <a:r>
              <a:rPr lang="vi-VN" altLang="zh-CN" sz="3200" b="1" dirty="0">
                <a:solidFill>
                  <a:srgbClr val="FF0000"/>
                </a:solidFill>
                <a:cs typeface="Arial" panose="020B0604020202020204" pitchFamily="34" charset="0"/>
              </a:rPr>
              <a:t>ng hộ bạn và những người xung quanh nếu họ có hành động bảo vệ nguồn nước</a:t>
            </a:r>
            <a:endParaRPr kumimoji="1" lang="zh-CN" altLang="en-US" sz="32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Arial" panose="020B0604020202020204" pitchFamily="34" charset="0"/>
            </a:endParaRPr>
          </a:p>
        </p:txBody>
      </p:sp>
      <p:pic>
        <p:nvPicPr>
          <p:cNvPr id="19458" name="Picture 2" descr="Nghệ An Xanh - Nhóm bạn trẻ gen Z tình nguyện dọn rác, làm sạch mô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4076" y="364700"/>
            <a:ext cx="5721422" cy="3816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fade">
                                      <p:cBhvr>
                                        <p:cTn id="12" dur="1000"/>
                                        <p:tgtEl>
                                          <p:spTgt spid="19458"/>
                                        </p:tgtEl>
                                      </p:cBhvr>
                                    </p:animEffect>
                                    <p:anim calcmode="lin" valueType="num">
                                      <p:cBhvr>
                                        <p:cTn id="13" dur="1000" fill="hold"/>
                                        <p:tgtEl>
                                          <p:spTgt spid="19458"/>
                                        </p:tgtEl>
                                        <p:attrNameLst>
                                          <p:attrName>ppt_x</p:attrName>
                                        </p:attrNameLst>
                                      </p:cBhvr>
                                      <p:tavLst>
                                        <p:tav tm="0">
                                          <p:val>
                                            <p:strVal val="#ppt_x"/>
                                          </p:val>
                                        </p:tav>
                                        <p:tav tm="100000">
                                          <p:val>
                                            <p:strVal val="#ppt_x"/>
                                          </p:val>
                                        </p:tav>
                                      </p:tavLst>
                                    </p:anim>
                                    <p:anim calcmode="lin" valueType="num">
                                      <p:cBhvr>
                                        <p:cTn id="14"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7" name="图片 6" descr="未标题-1"/>
          <p:cNvPicPr>
            <a:picLocks noChangeAspect="1"/>
          </p:cNvPicPr>
          <p:nvPr/>
        </p:nvPicPr>
        <p:blipFill>
          <a:blip r:embed="rId3"/>
          <a:stretch>
            <a:fillRect/>
          </a:stretch>
        </p:blipFill>
        <p:spPr>
          <a:xfrm>
            <a:off x="-87630" y="1294765"/>
            <a:ext cx="5198745" cy="4820285"/>
          </a:xfrm>
          <a:prstGeom prst="rect">
            <a:avLst/>
          </a:prstGeom>
        </p:spPr>
      </p:pic>
      <p:pic>
        <p:nvPicPr>
          <p:cNvPr id="3" name="Picture 2"/>
          <p:cNvPicPr>
            <a:picLocks noChangeAspect="1"/>
          </p:cNvPicPr>
          <p:nvPr/>
        </p:nvPicPr>
        <p:blipFill>
          <a:blip r:embed="rId4"/>
          <a:stretch>
            <a:fillRect/>
          </a:stretch>
        </p:blipFill>
        <p:spPr>
          <a:xfrm>
            <a:off x="3463620" y="870596"/>
            <a:ext cx="9559357" cy="476748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angle: Rounded Corners 7"/>
          <p:cNvSpPr/>
          <p:nvPr/>
        </p:nvSpPr>
        <p:spPr>
          <a:xfrm>
            <a:off x="1416755" y="406400"/>
            <a:ext cx="9730706" cy="6035497"/>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pic>
        <p:nvPicPr>
          <p:cNvPr id="13" name="Picture 4">
            <a:hlinkClick r:id="rId4" action="ppaction://hlinksldjump"/>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2795" y="5409459"/>
            <a:ext cx="1416936" cy="1448541"/>
          </a:xfrm>
          <a:prstGeom prst="rect">
            <a:avLst/>
          </a:prstGeom>
        </p:spPr>
      </p:pic>
      <p:grpSp>
        <p:nvGrpSpPr>
          <p:cNvPr id="2" name="Group 1"/>
          <p:cNvGrpSpPr/>
          <p:nvPr/>
        </p:nvGrpSpPr>
        <p:grpSpPr>
          <a:xfrm>
            <a:off x="1715785" y="1"/>
            <a:ext cx="8928242" cy="1273996"/>
            <a:chOff x="5588904" y="1442301"/>
            <a:chExt cx="5405890" cy="1986699"/>
          </a:xfrm>
        </p:grpSpPr>
        <p:sp>
          <p:nvSpPr>
            <p:cNvPr id="3" name="Double Wave 2"/>
            <p:cNvSpPr/>
            <p:nvPr/>
          </p:nvSpPr>
          <p:spPr>
            <a:xfrm>
              <a:off x="5661177" y="1442301"/>
              <a:ext cx="5333617" cy="198669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solidFill>
                  <a:srgbClr val="FF0000"/>
                </a:solidFill>
                <a:latin typeface="Calibri" panose="020F0502020204030204" pitchFamily="34" charset="0"/>
                <a:cs typeface="Calibri" panose="020F0502020204030204" pitchFamily="34" charset="0"/>
              </a:endParaRPr>
            </a:p>
          </p:txBody>
        </p:sp>
        <p:sp>
          <p:nvSpPr>
            <p:cNvPr id="4" name="TextBox 3"/>
            <p:cNvSpPr txBox="1"/>
            <p:nvPr/>
          </p:nvSpPr>
          <p:spPr>
            <a:xfrm>
              <a:off x="5588904" y="1986877"/>
              <a:ext cx="5405890" cy="844956"/>
            </a:xfrm>
            <a:prstGeom prst="rect">
              <a:avLst/>
            </a:prstGeom>
            <a:noFill/>
          </p:spPr>
          <p:txBody>
            <a:bodyPr wrap="square">
              <a:spAutoFit/>
            </a:bodyPr>
            <a:lstStyle/>
            <a:p>
              <a:pPr algn="ctr"/>
              <a:r>
                <a:rPr lang="en-US" sz="4000" b="1" dirty="0" err="1">
                  <a:solidFill>
                    <a:srgbClr val="FF0000"/>
                  </a:solidFill>
                  <a:latin typeface="Calibri" panose="020F0502020204030204" pitchFamily="34" charset="0"/>
                  <a:cs typeface="Calibri" panose="020F0502020204030204" pitchFamily="34" charset="0"/>
                </a:rPr>
                <a:t>Đây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sạch</a:t>
              </a:r>
              <a:r>
                <a:rPr lang="en-US" sz="4000" b="1" dirty="0">
                  <a:solidFill>
                    <a:srgbClr val="FF0000"/>
                  </a:solidFill>
                  <a:latin typeface="Calibri" panose="020F0502020204030204" pitchFamily="34" charset="0"/>
                  <a:cs typeface="Calibri" panose="020F0502020204030204" pitchFamily="34" charset="0"/>
                </a:rPr>
                <a:t> hay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ô </a:t>
              </a:r>
              <a:r>
                <a:rPr lang="en-US" sz="4000" b="1" dirty="0" err="1">
                  <a:solidFill>
                    <a:srgbClr val="FF0000"/>
                  </a:solidFill>
                  <a:latin typeface="Calibri" panose="020F0502020204030204" pitchFamily="34" charset="0"/>
                  <a:cs typeface="Calibri" panose="020F0502020204030204" pitchFamily="34" charset="0"/>
                </a:rPr>
                <a:t>nhiễm</a:t>
              </a:r>
              <a:r>
                <a:rPr lang="en-US" sz="4000" b="1" dirty="0">
                  <a:solidFill>
                    <a:srgbClr val="FF0000"/>
                  </a:solidFill>
                  <a:latin typeface="Calibri" panose="020F0502020204030204" pitchFamily="34" charset="0"/>
                  <a:cs typeface="Calibri" panose="020F0502020204030204" pitchFamily="34" charset="0"/>
                </a:rPr>
                <a:t>?</a:t>
              </a:r>
            </a:p>
          </p:txBody>
        </p:sp>
      </p:gr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96588" y="1371172"/>
            <a:ext cx="6286500" cy="35814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p:cNvSpPr/>
          <p:nvPr/>
        </p:nvSpPr>
        <p:spPr>
          <a:xfrm>
            <a:off x="4048019" y="5214205"/>
            <a:ext cx="4746660" cy="951243"/>
          </a:xfrm>
          <a:prstGeom prst="roundRect">
            <a:avLst/>
          </a:prstGeom>
          <a:solidFill>
            <a:schemeClr val="accent4">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b="1" dirty="0" err="1">
                <a:solidFill>
                  <a:schemeClr val="tx1"/>
                </a:solidFill>
                <a:latin typeface="Calibri" panose="020F0502020204030204" pitchFamily="34" charset="0"/>
                <a:cs typeface="Calibri" panose="020F0502020204030204" pitchFamily="34" charset="0"/>
              </a:rPr>
              <a:t>Nước</a:t>
            </a:r>
            <a:r>
              <a:rPr lang="en-US" sz="4400" b="1" dirty="0">
                <a:solidFill>
                  <a:schemeClr val="tx1"/>
                </a:solidFill>
                <a:latin typeface="Calibri" panose="020F0502020204030204" pitchFamily="34" charset="0"/>
                <a:cs typeface="Calibri" panose="020F0502020204030204" pitchFamily="34" charset="0"/>
              </a:rPr>
              <a:t> </a:t>
            </a:r>
            <a:r>
              <a:rPr lang="en-US" sz="4400" b="1" dirty="0" err="1">
                <a:solidFill>
                  <a:schemeClr val="tx1"/>
                </a:solidFill>
                <a:latin typeface="Calibri" panose="020F0502020204030204" pitchFamily="34" charset="0"/>
                <a:cs typeface="Calibri" panose="020F0502020204030204" pitchFamily="34" charset="0"/>
              </a:rPr>
              <a:t>bị</a:t>
            </a:r>
            <a:r>
              <a:rPr lang="en-US" sz="4400" b="1" dirty="0">
                <a:solidFill>
                  <a:schemeClr val="tx1"/>
                </a:solidFill>
                <a:latin typeface="Calibri" panose="020F0502020204030204" pitchFamily="34" charset="0"/>
                <a:cs typeface="Calibri" panose="020F0502020204030204" pitchFamily="34" charset="0"/>
              </a:rPr>
              <a:t> ô </a:t>
            </a:r>
            <a:r>
              <a:rPr lang="en-US" sz="4400" b="1" dirty="0" err="1">
                <a:solidFill>
                  <a:schemeClr val="tx1"/>
                </a:solidFill>
                <a:latin typeface="Calibri" panose="020F0502020204030204" pitchFamily="34" charset="0"/>
                <a:cs typeface="Calibri" panose="020F0502020204030204" pitchFamily="34" charset="0"/>
              </a:rPr>
              <a:t>nhiễm</a:t>
            </a:r>
            <a:endParaRPr lang="en-US" sz="4400" b="1" dirty="0">
              <a:solidFill>
                <a:schemeClr val="tx1"/>
              </a:solidFill>
              <a:latin typeface="Calibri" panose="020F0502020204030204" pitchFamily="34" charset="0"/>
              <a:cs typeface="Calibri" panose="020F0502020204030204" pitchFamily="34" charset="0"/>
            </a:endParaRPr>
          </a:p>
        </p:txBody>
      </p:sp>
      <p:pic>
        <p:nvPicPr>
          <p:cNvPr id="5" name="Picture 4" descr="A picture containing text, font, graphics, design&#10;&#10;Description automatically generated"/>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1586" y="304185"/>
            <a:ext cx="2035277" cy="20352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p:nvSpPr>
        <p:spPr>
          <a:xfrm>
            <a:off x="1416755" y="406400"/>
            <a:ext cx="9730706" cy="6035497"/>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pic>
        <p:nvPicPr>
          <p:cNvPr id="3"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2795" y="5409459"/>
            <a:ext cx="1416936" cy="1448541"/>
          </a:xfrm>
          <a:prstGeom prst="rect">
            <a:avLst/>
          </a:prstGeom>
        </p:spPr>
      </p:pic>
      <p:grpSp>
        <p:nvGrpSpPr>
          <p:cNvPr id="4" name="Group 3"/>
          <p:cNvGrpSpPr/>
          <p:nvPr/>
        </p:nvGrpSpPr>
        <p:grpSpPr>
          <a:xfrm>
            <a:off x="1715785" y="1"/>
            <a:ext cx="8928242" cy="1273996"/>
            <a:chOff x="5588904" y="1442301"/>
            <a:chExt cx="5405890" cy="1986699"/>
          </a:xfrm>
        </p:grpSpPr>
        <p:sp>
          <p:nvSpPr>
            <p:cNvPr id="5" name="Double Wave 4"/>
            <p:cNvSpPr/>
            <p:nvPr/>
          </p:nvSpPr>
          <p:spPr>
            <a:xfrm>
              <a:off x="5661177" y="1442301"/>
              <a:ext cx="5333617" cy="198669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solidFill>
                  <a:srgbClr val="FF0000"/>
                </a:solidFill>
                <a:latin typeface="Calibri" panose="020F0502020204030204" pitchFamily="34" charset="0"/>
                <a:cs typeface="Calibri" panose="020F0502020204030204" pitchFamily="34" charset="0"/>
              </a:endParaRPr>
            </a:p>
          </p:txBody>
        </p:sp>
        <p:sp>
          <p:nvSpPr>
            <p:cNvPr id="6" name="TextBox 5"/>
            <p:cNvSpPr txBox="1"/>
            <p:nvPr/>
          </p:nvSpPr>
          <p:spPr>
            <a:xfrm>
              <a:off x="5588904" y="1986877"/>
              <a:ext cx="5405890" cy="844956"/>
            </a:xfrm>
            <a:prstGeom prst="rect">
              <a:avLst/>
            </a:prstGeom>
            <a:noFill/>
          </p:spPr>
          <p:txBody>
            <a:bodyPr wrap="square">
              <a:spAutoFit/>
            </a:bodyPr>
            <a:lstStyle/>
            <a:p>
              <a:pPr algn="ctr"/>
              <a:r>
                <a:rPr lang="en-US" sz="4000" b="1" dirty="0" err="1">
                  <a:solidFill>
                    <a:srgbClr val="FF0000"/>
                  </a:solidFill>
                  <a:latin typeface="Calibri" panose="020F0502020204030204" pitchFamily="34" charset="0"/>
                  <a:cs typeface="Calibri" panose="020F0502020204030204" pitchFamily="34" charset="0"/>
                </a:rPr>
                <a:t>Đây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sạch</a:t>
              </a:r>
              <a:r>
                <a:rPr lang="en-US" sz="4000" b="1" dirty="0">
                  <a:solidFill>
                    <a:srgbClr val="FF0000"/>
                  </a:solidFill>
                  <a:latin typeface="Calibri" panose="020F0502020204030204" pitchFamily="34" charset="0"/>
                  <a:cs typeface="Calibri" panose="020F0502020204030204" pitchFamily="34" charset="0"/>
                </a:rPr>
                <a:t> hay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ô </a:t>
              </a:r>
              <a:r>
                <a:rPr lang="en-US" sz="4000" b="1" dirty="0" err="1">
                  <a:solidFill>
                    <a:srgbClr val="FF0000"/>
                  </a:solidFill>
                  <a:latin typeface="Calibri" panose="020F0502020204030204" pitchFamily="34" charset="0"/>
                  <a:cs typeface="Calibri" panose="020F0502020204030204" pitchFamily="34" charset="0"/>
                </a:rPr>
                <a:t>nhiễm</a:t>
              </a:r>
              <a:r>
                <a:rPr lang="en-US" sz="4000" b="1" dirty="0">
                  <a:solidFill>
                    <a:srgbClr val="FF0000"/>
                  </a:solidFill>
                  <a:latin typeface="Calibri" panose="020F0502020204030204" pitchFamily="34" charset="0"/>
                  <a:cs typeface="Calibri" panose="020F0502020204030204" pitchFamily="34" charset="0"/>
                </a:rPr>
                <a:t>?</a:t>
              </a:r>
            </a:p>
          </p:txBody>
        </p:sp>
      </p:grpSp>
      <p:sp>
        <p:nvSpPr>
          <p:cNvPr id="8" name="Rectangle: Rounded Corners 7"/>
          <p:cNvSpPr/>
          <p:nvPr/>
        </p:nvSpPr>
        <p:spPr>
          <a:xfrm>
            <a:off x="4006923" y="5471059"/>
            <a:ext cx="4746660" cy="951243"/>
          </a:xfrm>
          <a:prstGeom prst="roundRect">
            <a:avLst/>
          </a:prstGeom>
          <a:solidFill>
            <a:schemeClr val="accent4">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b="1" dirty="0" err="1">
                <a:solidFill>
                  <a:schemeClr val="tx1"/>
                </a:solidFill>
                <a:latin typeface="Calibri" panose="020F0502020204030204" pitchFamily="34" charset="0"/>
                <a:cs typeface="Calibri" panose="020F0502020204030204" pitchFamily="34" charset="0"/>
              </a:rPr>
              <a:t>Nước</a:t>
            </a:r>
            <a:r>
              <a:rPr lang="en-US" sz="4400" b="1" dirty="0">
                <a:solidFill>
                  <a:schemeClr val="tx1"/>
                </a:solidFill>
                <a:latin typeface="Calibri" panose="020F0502020204030204" pitchFamily="34" charset="0"/>
                <a:cs typeface="Calibri" panose="020F0502020204030204" pitchFamily="34" charset="0"/>
              </a:rPr>
              <a:t> </a:t>
            </a:r>
            <a:r>
              <a:rPr lang="en-US" sz="4400" b="1" dirty="0" err="1">
                <a:solidFill>
                  <a:schemeClr val="tx1"/>
                </a:solidFill>
                <a:latin typeface="Calibri" panose="020F0502020204030204" pitchFamily="34" charset="0"/>
                <a:cs typeface="Calibri" panose="020F0502020204030204" pitchFamily="34" charset="0"/>
              </a:rPr>
              <a:t>bị</a:t>
            </a:r>
            <a:r>
              <a:rPr lang="en-US" sz="4400" b="1" dirty="0">
                <a:solidFill>
                  <a:schemeClr val="tx1"/>
                </a:solidFill>
                <a:latin typeface="Calibri" panose="020F0502020204030204" pitchFamily="34" charset="0"/>
                <a:cs typeface="Calibri" panose="020F0502020204030204" pitchFamily="34" charset="0"/>
              </a:rPr>
              <a:t> ô </a:t>
            </a:r>
            <a:r>
              <a:rPr lang="en-US" sz="4400" b="1" dirty="0" err="1">
                <a:solidFill>
                  <a:schemeClr val="tx1"/>
                </a:solidFill>
                <a:latin typeface="Calibri" panose="020F0502020204030204" pitchFamily="34" charset="0"/>
                <a:cs typeface="Calibri" panose="020F0502020204030204" pitchFamily="34" charset="0"/>
              </a:rPr>
              <a:t>nhiễm</a:t>
            </a:r>
            <a:endParaRPr lang="en-US" sz="4400" b="1" dirty="0">
              <a:solidFill>
                <a:schemeClr val="tx1"/>
              </a:solidFill>
              <a:latin typeface="Calibri" panose="020F0502020204030204" pitchFamily="34" charset="0"/>
              <a:cs typeface="Calibri" panose="020F0502020204030204" pitchFamily="34" charset="0"/>
            </a:endParaRPr>
          </a:p>
        </p:txBody>
      </p:sp>
      <p:pic>
        <p:nvPicPr>
          <p:cNvPr id="2050" name="Picture 2" descr="CÁCH DỌN AO ĐẦM NUÔI CÁC ĐÚNG CÁC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90471" y="1387824"/>
            <a:ext cx="5823521" cy="3885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p:nvSpPr>
        <p:spPr>
          <a:xfrm>
            <a:off x="1416755" y="406400"/>
            <a:ext cx="9730706" cy="6035497"/>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pic>
        <p:nvPicPr>
          <p:cNvPr id="3" name="Picture 4">
            <a:hlinkClick r:id="rId3" action="ppaction://hlinksldjump"/>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795" y="5409459"/>
            <a:ext cx="1416936" cy="1448541"/>
          </a:xfrm>
          <a:prstGeom prst="rect">
            <a:avLst/>
          </a:prstGeom>
        </p:spPr>
      </p:pic>
      <p:grpSp>
        <p:nvGrpSpPr>
          <p:cNvPr id="4" name="Group 3"/>
          <p:cNvGrpSpPr/>
          <p:nvPr/>
        </p:nvGrpSpPr>
        <p:grpSpPr>
          <a:xfrm>
            <a:off x="1715785" y="1"/>
            <a:ext cx="8928242" cy="1150705"/>
            <a:chOff x="5588904" y="1442301"/>
            <a:chExt cx="5405890" cy="1986699"/>
          </a:xfrm>
        </p:grpSpPr>
        <p:sp>
          <p:nvSpPr>
            <p:cNvPr id="5" name="Double Wave 4"/>
            <p:cNvSpPr/>
            <p:nvPr/>
          </p:nvSpPr>
          <p:spPr>
            <a:xfrm>
              <a:off x="5661177" y="1442301"/>
              <a:ext cx="5333617" cy="198669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solidFill>
                  <a:srgbClr val="FF0000"/>
                </a:solidFill>
                <a:latin typeface="Calibri" panose="020F0502020204030204" pitchFamily="34" charset="0"/>
                <a:cs typeface="Calibri" panose="020F0502020204030204" pitchFamily="34" charset="0"/>
              </a:endParaRPr>
            </a:p>
          </p:txBody>
        </p:sp>
        <p:sp>
          <p:nvSpPr>
            <p:cNvPr id="7" name="TextBox 6"/>
            <p:cNvSpPr txBox="1"/>
            <p:nvPr/>
          </p:nvSpPr>
          <p:spPr>
            <a:xfrm>
              <a:off x="5588904" y="1986877"/>
              <a:ext cx="5405890" cy="844956"/>
            </a:xfrm>
            <a:prstGeom prst="rect">
              <a:avLst/>
            </a:prstGeom>
            <a:noFill/>
          </p:spPr>
          <p:txBody>
            <a:bodyPr wrap="square">
              <a:spAutoFit/>
            </a:bodyPr>
            <a:lstStyle/>
            <a:p>
              <a:pPr algn="ctr"/>
              <a:r>
                <a:rPr lang="en-US" sz="4000" b="1" dirty="0" err="1">
                  <a:solidFill>
                    <a:srgbClr val="FF0000"/>
                  </a:solidFill>
                  <a:latin typeface="Calibri" panose="020F0502020204030204" pitchFamily="34" charset="0"/>
                  <a:cs typeface="Calibri" panose="020F0502020204030204" pitchFamily="34" charset="0"/>
                </a:rPr>
                <a:t>Đây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sạch</a:t>
              </a:r>
              <a:r>
                <a:rPr lang="en-US" sz="4000" b="1" dirty="0">
                  <a:solidFill>
                    <a:srgbClr val="FF0000"/>
                  </a:solidFill>
                  <a:latin typeface="Calibri" panose="020F0502020204030204" pitchFamily="34" charset="0"/>
                  <a:cs typeface="Calibri" panose="020F0502020204030204" pitchFamily="34" charset="0"/>
                </a:rPr>
                <a:t> hay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ô </a:t>
              </a:r>
              <a:r>
                <a:rPr lang="en-US" sz="4000" b="1" dirty="0" err="1">
                  <a:solidFill>
                    <a:srgbClr val="FF0000"/>
                  </a:solidFill>
                  <a:latin typeface="Calibri" panose="020F0502020204030204" pitchFamily="34" charset="0"/>
                  <a:cs typeface="Calibri" panose="020F0502020204030204" pitchFamily="34" charset="0"/>
                </a:rPr>
                <a:t>nhiễm</a:t>
              </a:r>
              <a:r>
                <a:rPr lang="en-US" sz="4000" b="1" dirty="0">
                  <a:solidFill>
                    <a:srgbClr val="FF0000"/>
                  </a:solidFill>
                  <a:latin typeface="Calibri" panose="020F0502020204030204" pitchFamily="34" charset="0"/>
                  <a:cs typeface="Calibri" panose="020F0502020204030204" pitchFamily="34" charset="0"/>
                </a:rPr>
                <a:t>?</a:t>
              </a:r>
            </a:p>
          </p:txBody>
        </p:sp>
      </p:grpSp>
      <p:sp>
        <p:nvSpPr>
          <p:cNvPr id="17" name="Rectangle: Rounded Corners 16"/>
          <p:cNvSpPr/>
          <p:nvPr/>
        </p:nvSpPr>
        <p:spPr>
          <a:xfrm>
            <a:off x="4068568" y="5625172"/>
            <a:ext cx="4746660" cy="951243"/>
          </a:xfrm>
          <a:prstGeom prst="roundRect">
            <a:avLst/>
          </a:prstGeom>
          <a:solidFill>
            <a:schemeClr val="accent4">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b="1" dirty="0" err="1">
                <a:solidFill>
                  <a:schemeClr val="tx1"/>
                </a:solidFill>
                <a:latin typeface="Calibri" panose="020F0502020204030204" pitchFamily="34" charset="0"/>
                <a:cs typeface="Calibri" panose="020F0502020204030204" pitchFamily="34" charset="0"/>
              </a:rPr>
              <a:t>Nước</a:t>
            </a:r>
            <a:r>
              <a:rPr lang="en-US" sz="4400" b="1" dirty="0">
                <a:solidFill>
                  <a:schemeClr val="tx1"/>
                </a:solidFill>
                <a:latin typeface="Calibri" panose="020F0502020204030204" pitchFamily="34" charset="0"/>
                <a:cs typeface="Calibri" panose="020F0502020204030204" pitchFamily="34" charset="0"/>
              </a:rPr>
              <a:t> </a:t>
            </a:r>
            <a:r>
              <a:rPr lang="en-US" sz="4400" b="1" dirty="0" err="1">
                <a:solidFill>
                  <a:schemeClr val="tx1"/>
                </a:solidFill>
                <a:latin typeface="Calibri" panose="020F0502020204030204" pitchFamily="34" charset="0"/>
                <a:cs typeface="Calibri" panose="020F0502020204030204" pitchFamily="34" charset="0"/>
              </a:rPr>
              <a:t>sạch</a:t>
            </a:r>
            <a:endParaRPr lang="en-US" sz="4400" b="1" dirty="0">
              <a:solidFill>
                <a:schemeClr val="tx1"/>
              </a:solidFill>
              <a:latin typeface="Calibri" panose="020F0502020204030204" pitchFamily="34" charset="0"/>
              <a:cs typeface="Calibri" panose="020F0502020204030204" pitchFamily="34" charset="0"/>
            </a:endParaRPr>
          </a:p>
        </p:txBody>
      </p:sp>
      <p:pic>
        <p:nvPicPr>
          <p:cNvPr id="3074" name="Picture 2" descr="Nước Máy Lọc Với Nước Đóng Bình Loại Nào Tốt Hơn? - The Water M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8683" y="1286267"/>
            <a:ext cx="6369549" cy="42463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p:nvSpPr>
        <p:spPr>
          <a:xfrm>
            <a:off x="1416755" y="406400"/>
            <a:ext cx="9730706" cy="6035497"/>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pic>
        <p:nvPicPr>
          <p:cNvPr id="3" name="Picture 4">
            <a:hlinkClick r:id="rId3" action="ppaction://hlinksldjump"/>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795" y="5409459"/>
            <a:ext cx="1416936" cy="1448541"/>
          </a:xfrm>
          <a:prstGeom prst="rect">
            <a:avLst/>
          </a:prstGeom>
        </p:spPr>
      </p:pic>
      <p:grpSp>
        <p:nvGrpSpPr>
          <p:cNvPr id="4" name="Group 3"/>
          <p:cNvGrpSpPr/>
          <p:nvPr/>
        </p:nvGrpSpPr>
        <p:grpSpPr>
          <a:xfrm>
            <a:off x="1715785" y="1"/>
            <a:ext cx="8928242" cy="1273996"/>
            <a:chOff x="5588904" y="1442301"/>
            <a:chExt cx="5405890" cy="1986699"/>
          </a:xfrm>
        </p:grpSpPr>
        <p:sp>
          <p:nvSpPr>
            <p:cNvPr id="6" name="Double Wave 5"/>
            <p:cNvSpPr/>
            <p:nvPr/>
          </p:nvSpPr>
          <p:spPr>
            <a:xfrm>
              <a:off x="5661177" y="1442301"/>
              <a:ext cx="5333617" cy="198669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solidFill>
                  <a:srgbClr val="FF0000"/>
                </a:solidFill>
                <a:latin typeface="Calibri" panose="020F0502020204030204" pitchFamily="34" charset="0"/>
                <a:cs typeface="Calibri" panose="020F0502020204030204" pitchFamily="34" charset="0"/>
              </a:endParaRPr>
            </a:p>
          </p:txBody>
        </p:sp>
        <p:sp>
          <p:nvSpPr>
            <p:cNvPr id="10" name="TextBox 9"/>
            <p:cNvSpPr txBox="1"/>
            <p:nvPr/>
          </p:nvSpPr>
          <p:spPr>
            <a:xfrm>
              <a:off x="5588904" y="1986877"/>
              <a:ext cx="5405890" cy="844956"/>
            </a:xfrm>
            <a:prstGeom prst="rect">
              <a:avLst/>
            </a:prstGeom>
            <a:noFill/>
          </p:spPr>
          <p:txBody>
            <a:bodyPr wrap="square">
              <a:spAutoFit/>
            </a:bodyPr>
            <a:lstStyle/>
            <a:p>
              <a:pPr algn="ctr"/>
              <a:r>
                <a:rPr lang="en-US" sz="4000" b="1" dirty="0" err="1">
                  <a:solidFill>
                    <a:srgbClr val="FF0000"/>
                  </a:solidFill>
                  <a:latin typeface="Calibri" panose="020F0502020204030204" pitchFamily="34" charset="0"/>
                  <a:cs typeface="Calibri" panose="020F0502020204030204" pitchFamily="34" charset="0"/>
                </a:rPr>
                <a:t>Đây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sạch</a:t>
              </a:r>
              <a:r>
                <a:rPr lang="en-US" sz="4000" b="1" dirty="0">
                  <a:solidFill>
                    <a:srgbClr val="FF0000"/>
                  </a:solidFill>
                  <a:latin typeface="Calibri" panose="020F0502020204030204" pitchFamily="34" charset="0"/>
                  <a:cs typeface="Calibri" panose="020F0502020204030204" pitchFamily="34" charset="0"/>
                </a:rPr>
                <a:t> hay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ô </a:t>
              </a:r>
              <a:r>
                <a:rPr lang="en-US" sz="4000" b="1" dirty="0" err="1">
                  <a:solidFill>
                    <a:srgbClr val="FF0000"/>
                  </a:solidFill>
                  <a:latin typeface="Calibri" panose="020F0502020204030204" pitchFamily="34" charset="0"/>
                  <a:cs typeface="Calibri" panose="020F0502020204030204" pitchFamily="34" charset="0"/>
                </a:rPr>
                <a:t>nhiễm</a:t>
              </a:r>
              <a:r>
                <a:rPr lang="en-US" sz="4000" b="1" dirty="0">
                  <a:solidFill>
                    <a:srgbClr val="FF0000"/>
                  </a:solidFill>
                  <a:latin typeface="Calibri" panose="020F0502020204030204" pitchFamily="34" charset="0"/>
                  <a:cs typeface="Calibri" panose="020F0502020204030204" pitchFamily="34" charset="0"/>
                </a:rPr>
                <a:t>?</a:t>
              </a:r>
            </a:p>
          </p:txBody>
        </p:sp>
      </p:grpSp>
      <p:sp>
        <p:nvSpPr>
          <p:cNvPr id="11" name="Rectangle: Rounded Corners 10"/>
          <p:cNvSpPr/>
          <p:nvPr/>
        </p:nvSpPr>
        <p:spPr>
          <a:xfrm>
            <a:off x="4006923" y="5471059"/>
            <a:ext cx="4746660" cy="951243"/>
          </a:xfrm>
          <a:prstGeom prst="roundRect">
            <a:avLst/>
          </a:prstGeom>
          <a:solidFill>
            <a:schemeClr val="accent4">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b="1" dirty="0" err="1">
                <a:solidFill>
                  <a:schemeClr val="tx1"/>
                </a:solidFill>
                <a:latin typeface="Calibri" panose="020F0502020204030204" pitchFamily="34" charset="0"/>
                <a:cs typeface="Calibri" panose="020F0502020204030204" pitchFamily="34" charset="0"/>
              </a:rPr>
              <a:t>Nước</a:t>
            </a:r>
            <a:r>
              <a:rPr lang="en-US" sz="4400" b="1" dirty="0">
                <a:solidFill>
                  <a:schemeClr val="tx1"/>
                </a:solidFill>
                <a:latin typeface="Calibri" panose="020F0502020204030204" pitchFamily="34" charset="0"/>
                <a:cs typeface="Calibri" panose="020F0502020204030204" pitchFamily="34" charset="0"/>
              </a:rPr>
              <a:t> </a:t>
            </a:r>
            <a:r>
              <a:rPr lang="en-US" sz="4400" b="1" dirty="0" err="1">
                <a:solidFill>
                  <a:schemeClr val="tx1"/>
                </a:solidFill>
                <a:latin typeface="Calibri" panose="020F0502020204030204" pitchFamily="34" charset="0"/>
                <a:cs typeface="Calibri" panose="020F0502020204030204" pitchFamily="34" charset="0"/>
              </a:rPr>
              <a:t>bị</a:t>
            </a:r>
            <a:r>
              <a:rPr lang="en-US" sz="4400" b="1" dirty="0">
                <a:solidFill>
                  <a:schemeClr val="tx1"/>
                </a:solidFill>
                <a:latin typeface="Calibri" panose="020F0502020204030204" pitchFamily="34" charset="0"/>
                <a:cs typeface="Calibri" panose="020F0502020204030204" pitchFamily="34" charset="0"/>
              </a:rPr>
              <a:t> ô </a:t>
            </a:r>
            <a:r>
              <a:rPr lang="en-US" sz="4400" b="1" dirty="0" err="1">
                <a:solidFill>
                  <a:schemeClr val="tx1"/>
                </a:solidFill>
                <a:latin typeface="Calibri" panose="020F0502020204030204" pitchFamily="34" charset="0"/>
                <a:cs typeface="Calibri" panose="020F0502020204030204" pitchFamily="34" charset="0"/>
              </a:rPr>
              <a:t>nhiễm</a:t>
            </a:r>
            <a:endParaRPr lang="en-US" sz="4400" b="1" dirty="0">
              <a:solidFill>
                <a:schemeClr val="tx1"/>
              </a:solidFill>
              <a:latin typeface="Calibri" panose="020F0502020204030204" pitchFamily="34" charset="0"/>
              <a:cs typeface="Calibri" panose="020F0502020204030204" pitchFamily="34" charset="0"/>
            </a:endParaRPr>
          </a:p>
        </p:txBody>
      </p:sp>
      <p:pic>
        <p:nvPicPr>
          <p:cNvPr id="12" name="Picture 2" descr="Cận cảnh dòng suối đầu nguồn nhà máy nước sông Đà dính đen dầu thải - Báo  Người lao độ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2120" y="1387010"/>
            <a:ext cx="5205573" cy="39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p:nvSpPr>
        <p:spPr>
          <a:xfrm>
            <a:off x="1416755" y="406400"/>
            <a:ext cx="9730706" cy="6035497"/>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pic>
        <p:nvPicPr>
          <p:cNvPr id="3" name="Picture 4">
            <a:hlinkClick r:id="rId3" action="ppaction://hlinksldjump"/>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795" y="5409459"/>
            <a:ext cx="1416936" cy="1448541"/>
          </a:xfrm>
          <a:prstGeom prst="rect">
            <a:avLst/>
          </a:prstGeom>
        </p:spPr>
      </p:pic>
      <p:grpSp>
        <p:nvGrpSpPr>
          <p:cNvPr id="4" name="Group 3"/>
          <p:cNvGrpSpPr/>
          <p:nvPr/>
        </p:nvGrpSpPr>
        <p:grpSpPr>
          <a:xfrm>
            <a:off x="1715785" y="1"/>
            <a:ext cx="8928242" cy="1273996"/>
            <a:chOff x="5588904" y="1442301"/>
            <a:chExt cx="5405890" cy="1986699"/>
          </a:xfrm>
        </p:grpSpPr>
        <p:sp>
          <p:nvSpPr>
            <p:cNvPr id="5" name="Double Wave 4"/>
            <p:cNvSpPr/>
            <p:nvPr/>
          </p:nvSpPr>
          <p:spPr>
            <a:xfrm>
              <a:off x="5661177" y="1442301"/>
              <a:ext cx="5333617" cy="198669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solidFill>
                  <a:srgbClr val="FF0000"/>
                </a:solidFill>
                <a:latin typeface="Calibri" panose="020F0502020204030204" pitchFamily="34" charset="0"/>
                <a:cs typeface="Calibri" panose="020F0502020204030204" pitchFamily="34" charset="0"/>
              </a:endParaRPr>
            </a:p>
          </p:txBody>
        </p:sp>
        <p:sp>
          <p:nvSpPr>
            <p:cNvPr id="6" name="TextBox 5"/>
            <p:cNvSpPr txBox="1"/>
            <p:nvPr/>
          </p:nvSpPr>
          <p:spPr>
            <a:xfrm>
              <a:off x="5588904" y="1986877"/>
              <a:ext cx="5405890" cy="844956"/>
            </a:xfrm>
            <a:prstGeom prst="rect">
              <a:avLst/>
            </a:prstGeom>
            <a:noFill/>
          </p:spPr>
          <p:txBody>
            <a:bodyPr wrap="square">
              <a:spAutoFit/>
            </a:bodyPr>
            <a:lstStyle/>
            <a:p>
              <a:pPr algn="ctr"/>
              <a:r>
                <a:rPr lang="en-US" sz="4000" b="1" dirty="0" err="1">
                  <a:solidFill>
                    <a:srgbClr val="FF0000"/>
                  </a:solidFill>
                  <a:latin typeface="Calibri" panose="020F0502020204030204" pitchFamily="34" charset="0"/>
                  <a:cs typeface="Calibri" panose="020F0502020204030204" pitchFamily="34" charset="0"/>
                </a:rPr>
                <a:t>Đây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sạch</a:t>
              </a:r>
              <a:r>
                <a:rPr lang="en-US" sz="4000" b="1" dirty="0">
                  <a:solidFill>
                    <a:srgbClr val="FF0000"/>
                  </a:solidFill>
                  <a:latin typeface="Calibri" panose="020F0502020204030204" pitchFamily="34" charset="0"/>
                  <a:cs typeface="Calibri" panose="020F0502020204030204" pitchFamily="34" charset="0"/>
                </a:rPr>
                <a:t> hay </a:t>
              </a:r>
              <a:r>
                <a:rPr lang="en-US" sz="4000" b="1" dirty="0" err="1">
                  <a:solidFill>
                    <a:srgbClr val="FF0000"/>
                  </a:solidFill>
                  <a:latin typeface="Calibri" panose="020F0502020204030204" pitchFamily="34" charset="0"/>
                  <a:cs typeface="Calibri" panose="020F0502020204030204" pitchFamily="34" charset="0"/>
                </a:rPr>
                <a:t>nước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ô </a:t>
              </a:r>
              <a:r>
                <a:rPr lang="en-US" sz="4000" b="1" dirty="0" err="1">
                  <a:solidFill>
                    <a:srgbClr val="FF0000"/>
                  </a:solidFill>
                  <a:latin typeface="Calibri" panose="020F0502020204030204" pitchFamily="34" charset="0"/>
                  <a:cs typeface="Calibri" panose="020F0502020204030204" pitchFamily="34" charset="0"/>
                </a:rPr>
                <a:t>nhiễm</a:t>
              </a:r>
              <a:r>
                <a:rPr lang="en-US" sz="4000" b="1" dirty="0">
                  <a:solidFill>
                    <a:srgbClr val="FF0000"/>
                  </a:solidFill>
                  <a:latin typeface="Calibri" panose="020F0502020204030204" pitchFamily="34" charset="0"/>
                  <a:cs typeface="Calibri" panose="020F0502020204030204" pitchFamily="34" charset="0"/>
                </a:rPr>
                <a:t>?</a:t>
              </a:r>
            </a:p>
          </p:txBody>
        </p:sp>
      </p:grpSp>
      <p:sp>
        <p:nvSpPr>
          <p:cNvPr id="10" name="Rectangle: Rounded Corners 9"/>
          <p:cNvSpPr/>
          <p:nvPr/>
        </p:nvSpPr>
        <p:spPr>
          <a:xfrm>
            <a:off x="4006923" y="5471059"/>
            <a:ext cx="4746660" cy="951243"/>
          </a:xfrm>
          <a:prstGeom prst="roundRect">
            <a:avLst/>
          </a:prstGeom>
          <a:solidFill>
            <a:schemeClr val="accent4">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b="1" dirty="0" err="1">
                <a:solidFill>
                  <a:schemeClr val="tx1"/>
                </a:solidFill>
                <a:latin typeface="Calibri" panose="020F0502020204030204" pitchFamily="34" charset="0"/>
                <a:cs typeface="Calibri" panose="020F0502020204030204" pitchFamily="34" charset="0"/>
              </a:rPr>
              <a:t>Nước</a:t>
            </a:r>
            <a:r>
              <a:rPr lang="en-US" sz="4400" b="1" dirty="0">
                <a:solidFill>
                  <a:schemeClr val="tx1"/>
                </a:solidFill>
                <a:latin typeface="Calibri" panose="020F0502020204030204" pitchFamily="34" charset="0"/>
                <a:cs typeface="Calibri" panose="020F0502020204030204" pitchFamily="34" charset="0"/>
              </a:rPr>
              <a:t> </a:t>
            </a:r>
            <a:r>
              <a:rPr lang="en-US" sz="4400" b="1" dirty="0" err="1">
                <a:solidFill>
                  <a:schemeClr val="tx1"/>
                </a:solidFill>
                <a:latin typeface="Calibri" panose="020F0502020204030204" pitchFamily="34" charset="0"/>
                <a:cs typeface="Calibri" panose="020F0502020204030204" pitchFamily="34" charset="0"/>
              </a:rPr>
              <a:t>sạch</a:t>
            </a:r>
            <a:endParaRPr lang="en-US" sz="4400" b="1" dirty="0">
              <a:solidFill>
                <a:schemeClr val="tx1"/>
              </a:solidFill>
              <a:latin typeface="Calibri" panose="020F0502020204030204" pitchFamily="34" charset="0"/>
              <a:cs typeface="Calibri" panose="020F0502020204030204" pitchFamily="34" charset="0"/>
            </a:endParaRPr>
          </a:p>
        </p:txBody>
      </p:sp>
      <p:pic>
        <p:nvPicPr>
          <p:cNvPr id="4100" name="Picture 4" descr="10 Thương hiệu nước uống đóng chai cực tốt cho sức khỏ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3227" y="1321770"/>
            <a:ext cx="4315146" cy="3883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xb423my">
      <a:majorFont>
        <a:latin typeface="Arial"/>
        <a:ea typeface="楷体"/>
        <a:cs typeface=""/>
      </a:majorFont>
      <a:minorFont>
        <a:latin typeface="Arial"/>
        <a:ea typeface="楷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896</Words>
  <Application>Microsoft Office PowerPoint</Application>
  <PresentationFormat>Widescreen</PresentationFormat>
  <Paragraphs>105</Paragraphs>
  <Slides>45</Slides>
  <Notes>38</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45</vt:i4>
      </vt:variant>
    </vt:vector>
  </HeadingPairs>
  <TitlesOfParts>
    <vt:vector size="58" baseType="lpstr">
      <vt:lpstr>等线</vt:lpstr>
      <vt:lpstr>Microsoft YaHei</vt:lpstr>
      <vt:lpstr>SimSun</vt:lpstr>
      <vt:lpstr>Arial</vt:lpstr>
      <vt:lpstr>Calibri</vt:lpstr>
      <vt:lpstr>Calibri Light</vt:lpstr>
      <vt:lpstr>Cambria</vt:lpstr>
      <vt:lpstr>Pattaya</vt:lpstr>
      <vt:lpstr>UTM Edwardian</vt:lpstr>
      <vt:lpstr>字魂59号-创粗黑</vt:lpstr>
      <vt:lpstr>1_Office Theme</vt:lpstr>
      <vt:lpstr>Office Theme</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61</cp:revision>
  <dcterms:created xsi:type="dcterms:W3CDTF">2023-04-10T09:50:00Z</dcterms:created>
  <dcterms:modified xsi:type="dcterms:W3CDTF">2024-06-19T03:54:55Z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1E6D7EF024C74DA780813166076691E0</vt:lpwstr>
  </property>
  <property fmtid="{D5CDD505-2E9C-101B-9397-08002B2CF9AE}" pid="3" name="KSOProductBuildVer">
    <vt:lpwstr>1033-11.2.0.11537</vt:lpwstr>
  </property>
</Properties>
</file>