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92" r:id="rId2"/>
    <p:sldId id="293" r:id="rId3"/>
    <p:sldId id="295" r:id="rId4"/>
    <p:sldId id="296" r:id="rId5"/>
    <p:sldId id="297" r:id="rId6"/>
    <p:sldId id="298" r:id="rId7"/>
    <p:sldId id="299" r:id="rId8"/>
    <p:sldId id="300" r:id="rId9"/>
    <p:sldId id="294" r:id="rId10"/>
    <p:sldId id="301" r:id="rId11"/>
    <p:sldId id="302" r:id="rId12"/>
    <p:sldId id="287" r:id="rId13"/>
    <p:sldId id="303" r:id="rId14"/>
    <p:sldId id="291" r:id="rId15"/>
  </p:sldIdLst>
  <p:sldSz cx="9144000" cy="5143500" type="screen16x9"/>
  <p:notesSz cx="6858000" cy="9144000"/>
  <p:custDataLst>
    <p:tags r:id="rId17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7713042B-E3DF-4886-961E-1A57990D5C02}">
          <p14:sldIdLst>
            <p14:sldId id="292"/>
            <p14:sldId id="293"/>
            <p14:sldId id="295"/>
            <p14:sldId id="296"/>
            <p14:sldId id="297"/>
            <p14:sldId id="298"/>
            <p14:sldId id="299"/>
            <p14:sldId id="300"/>
          </p14:sldIdLst>
        </p14:section>
        <p14:section name="Tiết 1" id="{29C178FB-5098-4551-BE1B-302196ADB65A}">
          <p14:sldIdLst>
            <p14:sldId id="294"/>
          </p14:sldIdLst>
        </p14:section>
        <p14:section name="Tiết 2" id="{9F60823D-ED45-406B-A127-289E07A3A261}">
          <p14:sldIdLst>
            <p14:sldId id="301"/>
            <p14:sldId id="302"/>
            <p14:sldId id="287"/>
            <p14:sldId id="303"/>
            <p14:sldId id="29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10AB00"/>
    <a:srgbClr val="99FF33"/>
    <a:srgbClr val="ADED73"/>
    <a:srgbClr val="AEE27E"/>
    <a:srgbClr val="FFCCFF"/>
    <a:srgbClr val="000000"/>
    <a:srgbClr val="1F88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61" autoAdjust="0"/>
    <p:restoredTop sz="86891" autoAdjust="0"/>
  </p:normalViewPr>
  <p:slideViewPr>
    <p:cSldViewPr snapToGrid="0">
      <p:cViewPr varScale="1">
        <p:scale>
          <a:sx n="70" d="100"/>
          <a:sy n="70" d="100"/>
        </p:scale>
        <p:origin x="84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2772" y="5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F75ED-520F-4A5B-AA15-EE2905656148}" type="datetimeFigureOut">
              <a:rPr lang="vi-VN" smtClean="0"/>
              <a:pPr/>
              <a:t>16/03/2022</a:t>
            </a:fld>
            <a:endParaRPr lang="vi-VN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17111-0E80-4DBD-8E49-1DE28FD8D9F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3895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36632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303415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26552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98712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08957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29770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59232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71588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57646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3027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2585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4629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361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0891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73866" y="265515"/>
            <a:ext cx="275399" cy="275363"/>
          </a:xfrm>
          <a:prstGeom prst="rect">
            <a:avLst/>
          </a:prstGeom>
          <a:solidFill>
            <a:srgbClr val="1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961066" y="591446"/>
            <a:ext cx="6751629" cy="0"/>
          </a:xfrm>
          <a:prstGeom prst="line">
            <a:avLst/>
          </a:prstGeom>
          <a:ln>
            <a:solidFill>
              <a:srgbClr val="AE937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573689" y="363037"/>
            <a:ext cx="275399" cy="275363"/>
          </a:xfrm>
          <a:prstGeom prst="rect">
            <a:avLst/>
          </a:prstGeom>
          <a:solidFill>
            <a:srgbClr val="1F881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>
              <a:latin typeface="AvantGarde M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0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11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419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130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6796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823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5799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376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300F3-8A30-4964-9FF2-12F2700C5305}" type="datetimeFigureOut">
              <a:rPr lang="zh-CN" altLang="en-US" smtClean="0"/>
              <a:pPr/>
              <a:t>2022/3/16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38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3.jpe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21278" y="1496291"/>
            <a:ext cx="7517080" cy="23275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30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 CỘNG SỐ CÓ HAI CHỮ SỐ VỚI SỐ CÓ HAI CHỮ SỐ. </a:t>
            </a:r>
          </a:p>
          <a:p>
            <a:pPr algn="ctr"/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=""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2221"/>
          <a:stretch/>
        </p:blipFill>
        <p:spPr>
          <a:xfrm>
            <a:off x="342901" y="48855"/>
            <a:ext cx="1715990" cy="715323"/>
          </a:xfrm>
          <a:prstGeom prst="rect">
            <a:avLst/>
          </a:prstGeom>
        </p:spPr>
      </p:pic>
      <p:pic>
        <p:nvPicPr>
          <p:cNvPr id="7" name="Picture 6" descr="C:\Users\VIENTHONGA\Downloads\0051.jpg"/>
          <p:cNvPicPr/>
          <p:nvPr/>
        </p:nvPicPr>
        <p:blipFill>
          <a:blip r:embed="rId4"/>
          <a:srcRect l="9299" t="12927" r="8615" b="77073"/>
          <a:stretch>
            <a:fillRect/>
          </a:stretch>
        </p:blipFill>
        <p:spPr bwMode="auto">
          <a:xfrm>
            <a:off x="512621" y="713447"/>
            <a:ext cx="7825839" cy="1525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14633794-E77C-4299-ADC0-6C182A57EC2E}"/>
              </a:ext>
            </a:extLst>
          </p:cNvPr>
          <p:cNvSpPr txBox="1"/>
          <p:nvPr/>
        </p:nvSpPr>
        <p:spPr>
          <a:xfrm>
            <a:off x="1183847" y="2221296"/>
            <a:ext cx="12874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10</a:t>
            </a:r>
            <a:endParaRPr lang="en-US" sz="3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+</a:t>
            </a:r>
          </a:p>
          <a:p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47</a:t>
            </a:r>
            <a:endParaRPr lang="en-US" sz="3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C1CC32E7-59E2-40B1-870F-3ACD4FD7E61E}"/>
              </a:ext>
            </a:extLst>
          </p:cNvPr>
          <p:cNvSpPr txBox="1"/>
          <p:nvPr/>
        </p:nvSpPr>
        <p:spPr>
          <a:xfrm>
            <a:off x="3110735" y="2242081"/>
            <a:ext cx="12874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23</a:t>
            </a:r>
            <a:endParaRPr lang="en-US" sz="3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+</a:t>
            </a:r>
          </a:p>
          <a:p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54</a:t>
            </a:r>
            <a:endParaRPr lang="en-US" sz="3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B029664A-8D5E-4C2F-8268-D4AD733897C2}"/>
              </a:ext>
            </a:extLst>
          </p:cNvPr>
          <p:cNvSpPr txBox="1"/>
          <p:nvPr/>
        </p:nvSpPr>
        <p:spPr>
          <a:xfrm>
            <a:off x="4979137" y="2242081"/>
            <a:ext cx="12874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61</a:t>
            </a:r>
            <a:endParaRPr lang="en-US" sz="3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+</a:t>
            </a:r>
          </a:p>
          <a:p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35</a:t>
            </a:r>
            <a:endParaRPr lang="en-US" sz="3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="" xmlns:a16="http://schemas.microsoft.com/office/drawing/2014/main" id="{CB90C502-C5B6-46CB-8538-B18F05408406}"/>
              </a:ext>
            </a:extLst>
          </p:cNvPr>
          <p:cNvCxnSpPr/>
          <p:nvPr/>
        </p:nvCxnSpPr>
        <p:spPr>
          <a:xfrm>
            <a:off x="1298146" y="3598040"/>
            <a:ext cx="8312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="" xmlns:a16="http://schemas.microsoft.com/office/drawing/2014/main" id="{C11673BD-2336-4B20-AA0B-2315D9A93AC6}"/>
              </a:ext>
            </a:extLst>
          </p:cNvPr>
          <p:cNvCxnSpPr/>
          <p:nvPr/>
        </p:nvCxnSpPr>
        <p:spPr>
          <a:xfrm>
            <a:off x="3295291" y="3616681"/>
            <a:ext cx="8312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="" xmlns:a16="http://schemas.microsoft.com/office/drawing/2014/main" id="{247B8E2F-504E-47DA-9774-C21C8A407490}"/>
              </a:ext>
            </a:extLst>
          </p:cNvPr>
          <p:cNvCxnSpPr/>
          <p:nvPr/>
        </p:nvCxnSpPr>
        <p:spPr>
          <a:xfrm>
            <a:off x="5082052" y="3616681"/>
            <a:ext cx="8312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DAF0AFBB-7649-4E4C-BDE4-E370DC7FBB92}"/>
              </a:ext>
            </a:extLst>
          </p:cNvPr>
          <p:cNvSpPr txBox="1"/>
          <p:nvPr/>
        </p:nvSpPr>
        <p:spPr>
          <a:xfrm>
            <a:off x="1693201" y="3694411"/>
            <a:ext cx="4640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7</a:t>
            </a:r>
            <a:endParaRPr lang="en-US" sz="3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2E55F0B9-43DF-4322-976A-BDD50D3B8126}"/>
              </a:ext>
            </a:extLst>
          </p:cNvPr>
          <p:cNvSpPr txBox="1"/>
          <p:nvPr/>
        </p:nvSpPr>
        <p:spPr>
          <a:xfrm>
            <a:off x="3679359" y="3739627"/>
            <a:ext cx="469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7</a:t>
            </a:r>
            <a:endParaRPr lang="en-US" sz="3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BFE7A692-EED6-4323-87BE-113BBE2C2AE0}"/>
              </a:ext>
            </a:extLst>
          </p:cNvPr>
          <p:cNvSpPr txBox="1"/>
          <p:nvPr/>
        </p:nvSpPr>
        <p:spPr>
          <a:xfrm>
            <a:off x="5522548" y="3739627"/>
            <a:ext cx="46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6</a:t>
            </a:r>
            <a:endParaRPr lang="en-US" sz="3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DAF0AFBB-7649-4E4C-BDE4-E370DC7FBB92}"/>
              </a:ext>
            </a:extLst>
          </p:cNvPr>
          <p:cNvSpPr txBox="1"/>
          <p:nvPr/>
        </p:nvSpPr>
        <p:spPr>
          <a:xfrm>
            <a:off x="1464302" y="3694411"/>
            <a:ext cx="3089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5 </a:t>
            </a:r>
            <a:endParaRPr lang="en-US" sz="3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2E55F0B9-43DF-4322-976A-BDD50D3B8126}"/>
              </a:ext>
            </a:extLst>
          </p:cNvPr>
          <p:cNvSpPr txBox="1"/>
          <p:nvPr/>
        </p:nvSpPr>
        <p:spPr>
          <a:xfrm>
            <a:off x="3415425" y="3730424"/>
            <a:ext cx="4252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7</a:t>
            </a:r>
            <a:endParaRPr lang="en-US" sz="3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BFE7A692-EED6-4323-87BE-113BBE2C2AE0}"/>
              </a:ext>
            </a:extLst>
          </p:cNvPr>
          <p:cNvSpPr txBox="1"/>
          <p:nvPr/>
        </p:nvSpPr>
        <p:spPr>
          <a:xfrm>
            <a:off x="5286613" y="3740222"/>
            <a:ext cx="4417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9</a:t>
            </a:r>
            <a:endParaRPr lang="en-US" sz="3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B029664A-8D5E-4C2F-8268-D4AD733897C2}"/>
              </a:ext>
            </a:extLst>
          </p:cNvPr>
          <p:cNvSpPr txBox="1"/>
          <p:nvPr/>
        </p:nvSpPr>
        <p:spPr>
          <a:xfrm>
            <a:off x="6841745" y="2240470"/>
            <a:ext cx="12874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58</a:t>
            </a:r>
            <a:endParaRPr lang="en-US" sz="3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+</a:t>
            </a:r>
          </a:p>
          <a:p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41</a:t>
            </a:r>
            <a:endParaRPr lang="en-US" sz="3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="" xmlns:a16="http://schemas.microsoft.com/office/drawing/2014/main" id="{247B8E2F-504E-47DA-9774-C21C8A407490}"/>
              </a:ext>
            </a:extLst>
          </p:cNvPr>
          <p:cNvCxnSpPr/>
          <p:nvPr/>
        </p:nvCxnSpPr>
        <p:spPr>
          <a:xfrm>
            <a:off x="6944659" y="3615070"/>
            <a:ext cx="8312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BFE7A692-EED6-4323-87BE-113BBE2C2AE0}"/>
              </a:ext>
            </a:extLst>
          </p:cNvPr>
          <p:cNvSpPr txBox="1"/>
          <p:nvPr/>
        </p:nvSpPr>
        <p:spPr>
          <a:xfrm>
            <a:off x="7356593" y="3738016"/>
            <a:ext cx="46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9</a:t>
            </a:r>
            <a:endParaRPr lang="en-US" sz="3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BFE7A692-EED6-4323-87BE-113BBE2C2AE0}"/>
              </a:ext>
            </a:extLst>
          </p:cNvPr>
          <p:cNvSpPr txBox="1"/>
          <p:nvPr/>
        </p:nvSpPr>
        <p:spPr>
          <a:xfrm>
            <a:off x="7130178" y="3738611"/>
            <a:ext cx="4417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9</a:t>
            </a:r>
            <a:endParaRPr lang="en-US" sz="3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8529863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  <p:bldP spid="36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4" grpId="0"/>
      <p:bldP spid="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496284" y="3223699"/>
            <a:ext cx="1087396" cy="12356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Q123</a:t>
            </a:r>
            <a:endParaRPr lang="en-US" sz="1800" dirty="0"/>
          </a:p>
        </p:txBody>
      </p:sp>
      <p:pic>
        <p:nvPicPr>
          <p:cNvPr id="7" name="Picture 6" descr="408_20200527095426_wm_shs---toan-1-tap-2---kntt"/>
          <p:cNvPicPr/>
          <p:nvPr/>
        </p:nvPicPr>
        <p:blipFill>
          <a:blip r:embed="rId4"/>
          <a:srcRect l="9295" t="22841" r="8173" b="52500"/>
          <a:stretch>
            <a:fillRect/>
          </a:stretch>
        </p:blipFill>
        <p:spPr bwMode="auto">
          <a:xfrm>
            <a:off x="356261" y="822958"/>
            <a:ext cx="7939087" cy="3776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843149" y="573583"/>
            <a:ext cx="7338951" cy="1163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xoài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9926" y="1129732"/>
            <a:ext cx="5248894" cy="7362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xoài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=""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307276" y="93992"/>
            <a:ext cx="1759922" cy="76619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301558" y="2819029"/>
            <a:ext cx="684866" cy="6571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56488" y="2895142"/>
            <a:ext cx="684866" cy="6571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83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97208" y="2779508"/>
            <a:ext cx="684866" cy="6571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8" descr="7flow[1]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11429" y="289460"/>
            <a:ext cx="187642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5949560" y="868466"/>
            <a:ext cx="965851" cy="5225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 + 3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969490" y="1214832"/>
            <a:ext cx="965851" cy="5225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+ 40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598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" presetClass="exit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4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2" grpId="0"/>
      <p:bldP spid="13" grpId="0"/>
      <p:bldP spid="14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408_20200527095426_wm_shs---toan-1-tap-2---kntt"/>
          <p:cNvPicPr/>
          <p:nvPr/>
        </p:nvPicPr>
        <p:blipFill>
          <a:blip r:embed="rId3"/>
          <a:srcRect l="9295" t="47273" r="8013" b="7955"/>
          <a:stretch>
            <a:fillRect/>
          </a:stretch>
        </p:blipFill>
        <p:spPr bwMode="auto">
          <a:xfrm>
            <a:off x="427512" y="985652"/>
            <a:ext cx="7623958" cy="390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Hình ảnh 2">
            <a:extLst>
              <a:ext uri="{FF2B5EF4-FFF2-40B4-BE49-F238E27FC236}">
                <a16:creationId xmlns=""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118762" y="-13609"/>
            <a:ext cx="2375056" cy="1033995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/>
          <a:srcRect l="24557" r="25859" b="81960"/>
          <a:stretch>
            <a:fillRect/>
          </a:stretch>
        </p:blipFill>
        <p:spPr bwMode="auto">
          <a:xfrm>
            <a:off x="3097912" y="1460665"/>
            <a:ext cx="3019425" cy="783771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3230088" y="1721925"/>
            <a:ext cx="486890" cy="387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en-US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09998" y="1719945"/>
            <a:ext cx="486890" cy="387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89912" y="1717967"/>
            <a:ext cx="486890" cy="387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endParaRPr lang="en-US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39839" y="1715986"/>
            <a:ext cx="486890" cy="387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39</a:t>
            </a:r>
            <a:endParaRPr lang="en-US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9795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408_20200527095426_wm_shs---toan-1-tap-2---kntt"/>
          <p:cNvPicPr/>
          <p:nvPr/>
        </p:nvPicPr>
        <p:blipFill>
          <a:blip r:embed="rId3"/>
          <a:srcRect l="7532" t="6250" r="9295" b="52273"/>
          <a:stretch>
            <a:fillRect/>
          </a:stretch>
        </p:blipFill>
        <p:spPr bwMode="auto">
          <a:xfrm>
            <a:off x="0" y="1223160"/>
            <a:ext cx="8550234" cy="36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408_20200527095426_wm_shs---toan-1-tap-2---kntt"/>
          <p:cNvPicPr/>
          <p:nvPr/>
        </p:nvPicPr>
        <p:blipFill>
          <a:blip r:embed="rId3"/>
          <a:srcRect l="7532" t="5314" r="61133" b="89227"/>
          <a:stretch>
            <a:fillRect/>
          </a:stretch>
        </p:blipFill>
        <p:spPr bwMode="auto">
          <a:xfrm>
            <a:off x="162712" y="997527"/>
            <a:ext cx="2473610" cy="64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Hình ảnh 2">
            <a:extLst>
              <a:ext uri="{FF2B5EF4-FFF2-40B4-BE49-F238E27FC236}">
                <a16:creationId xmlns=""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81650" y="61031"/>
            <a:ext cx="2530929" cy="1101855"/>
          </a:xfrm>
          <a:prstGeom prst="rect">
            <a:avLst/>
          </a:prstGeom>
        </p:spPr>
      </p:pic>
      <p:pic>
        <p:nvPicPr>
          <p:cNvPr id="10" name="Picture 9" descr="408_20200527095426_wm_shs---toan-1-tap-2---kntt"/>
          <p:cNvPicPr/>
          <p:nvPr/>
        </p:nvPicPr>
        <p:blipFill>
          <a:blip r:embed="rId3"/>
          <a:srcRect l="14063" t="32462" r="66210" b="53661"/>
          <a:stretch>
            <a:fillRect/>
          </a:stretch>
        </p:blipFill>
        <p:spPr bwMode="auto">
          <a:xfrm>
            <a:off x="197685" y="1644362"/>
            <a:ext cx="1927999" cy="1276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408_20200527095426_wm_shs---toan-1-tap-2---kntt"/>
          <p:cNvPicPr/>
          <p:nvPr/>
        </p:nvPicPr>
        <p:blipFill>
          <a:blip r:embed="rId3"/>
          <a:srcRect l="37389" t="32771" r="43151" b="53815"/>
          <a:stretch>
            <a:fillRect/>
          </a:stretch>
        </p:blipFill>
        <p:spPr bwMode="auto">
          <a:xfrm>
            <a:off x="3294789" y="1694276"/>
            <a:ext cx="1847231" cy="1203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408_20200527095426_wm_shs---toan-1-tap-2---kntt"/>
          <p:cNvPicPr/>
          <p:nvPr/>
        </p:nvPicPr>
        <p:blipFill>
          <a:blip r:embed="rId3"/>
          <a:srcRect l="60582" t="32925" r="19958" b="53506"/>
          <a:stretch>
            <a:fillRect/>
          </a:stretch>
        </p:blipFill>
        <p:spPr bwMode="auto">
          <a:xfrm>
            <a:off x="6346657" y="1713263"/>
            <a:ext cx="1823481" cy="1172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ounded Rectangle 13"/>
          <p:cNvSpPr/>
          <p:nvPr/>
        </p:nvSpPr>
        <p:spPr>
          <a:xfrm>
            <a:off x="1963515" y="1733141"/>
            <a:ext cx="878731" cy="4130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60</a:t>
            </a:r>
            <a:endParaRPr lang="en-US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998056" y="1708068"/>
            <a:ext cx="878731" cy="4651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70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963171" y="2110753"/>
            <a:ext cx="878731" cy="4130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60</a:t>
            </a:r>
            <a:endParaRPr lang="en-US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945940" y="2472755"/>
            <a:ext cx="878731" cy="4130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60</a:t>
            </a:r>
            <a:endParaRPr lang="en-US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990806" y="2173210"/>
            <a:ext cx="878731" cy="35062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70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984875" y="2525456"/>
            <a:ext cx="878731" cy="3621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70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012994" y="1766721"/>
            <a:ext cx="878731" cy="3621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30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012591" y="2097171"/>
            <a:ext cx="878731" cy="3621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40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010272" y="2443251"/>
            <a:ext cx="878731" cy="3621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50</a:t>
            </a:r>
          </a:p>
        </p:txBody>
      </p:sp>
    </p:spTree>
    <p:extLst>
      <p:ext uri="{BB962C8B-B14F-4D97-AF65-F5344CB8AC3E}">
        <p14:creationId xmlns:p14="http://schemas.microsoft.com/office/powerpoint/2010/main" val="406309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408_20200527095426_wm_shs---toan-1-tap-2---kntt"/>
          <p:cNvPicPr/>
          <p:nvPr/>
        </p:nvPicPr>
        <p:blipFill>
          <a:blip r:embed="rId3"/>
          <a:srcRect l="9295" t="48750" r="8333" b="8636"/>
          <a:stretch>
            <a:fillRect/>
          </a:stretch>
        </p:blipFill>
        <p:spPr bwMode="auto">
          <a:xfrm>
            <a:off x="273132" y="785812"/>
            <a:ext cx="8467107" cy="4130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Hình ảnh 2">
            <a:extLst>
              <a:ext uri="{FF2B5EF4-FFF2-40B4-BE49-F238E27FC236}">
                <a16:creationId xmlns=""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71258" y="-7719"/>
            <a:ext cx="2006931" cy="873729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6483923" y="1816925"/>
            <a:ext cx="593772" cy="447305"/>
          </a:xfrm>
          <a:prstGeom prst="rect">
            <a:avLst/>
          </a:prstGeom>
          <a:solidFill>
            <a:srgbClr val="99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53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78826" y="4120738"/>
            <a:ext cx="536374" cy="415636"/>
          </a:xfrm>
          <a:prstGeom prst="rect">
            <a:avLst/>
          </a:prstGeom>
          <a:solidFill>
            <a:srgbClr val="99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64</a:t>
            </a:r>
            <a:endParaRPr lang="en-US" sz="2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040569" y="4106884"/>
            <a:ext cx="593772" cy="447305"/>
          </a:xfrm>
          <a:prstGeom prst="rect">
            <a:avLst/>
          </a:prstGeom>
          <a:solidFill>
            <a:srgbClr val="99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9971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2315689" y="1365662"/>
            <a:ext cx="4500747" cy="2256311"/>
          </a:xfrm>
          <a:prstGeom prst="cloud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7200" b="1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endParaRPr lang="en-US" sz="7200" b="1" dirty="0">
              <a:solidFill>
                <a:srgbClr val="00CC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:\Users\VIENTHONGA\Downloads\0049.jpg"/>
          <p:cNvPicPr/>
          <p:nvPr/>
        </p:nvPicPr>
        <p:blipFill>
          <a:blip r:embed="rId3"/>
          <a:srcRect l="45353" t="30148" r="38782" b="64846"/>
          <a:stretch>
            <a:fillRect/>
          </a:stretch>
        </p:blipFill>
        <p:spPr bwMode="auto">
          <a:xfrm>
            <a:off x="3744264" y="1129832"/>
            <a:ext cx="1219634" cy="523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t="22596" r="60943" b="71788"/>
          <a:stretch/>
        </p:blipFill>
        <p:spPr>
          <a:xfrm>
            <a:off x="168241" y="67615"/>
            <a:ext cx="1860182" cy="809842"/>
          </a:xfrm>
          <a:prstGeom prst="rect">
            <a:avLst/>
          </a:prstGeom>
        </p:spPr>
      </p:pic>
      <p:pic>
        <p:nvPicPr>
          <p:cNvPr id="6" name="Picture 5" descr="C:\Users\VIENTHONGA\Downloads\0049.jpg"/>
          <p:cNvPicPr/>
          <p:nvPr/>
        </p:nvPicPr>
        <p:blipFill>
          <a:blip r:embed="rId3"/>
          <a:srcRect l="12179" t="29693" r="55770" b="51649"/>
          <a:stretch>
            <a:fillRect/>
          </a:stretch>
        </p:blipFill>
        <p:spPr bwMode="auto">
          <a:xfrm>
            <a:off x="380012" y="997728"/>
            <a:ext cx="3230087" cy="2199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3776363" y="1641471"/>
            <a:ext cx="558141" cy="155566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endParaRPr lang="en-US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332524" y="1639491"/>
            <a:ext cx="558141" cy="155566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776365" y="2733999"/>
            <a:ext cx="1116281" cy="118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5175663" y="2698373"/>
            <a:ext cx="595745" cy="989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5997047" y="1791880"/>
            <a:ext cx="2470060" cy="76398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000" dirty="0">
                <a:solidFill>
                  <a:schemeClr val="tx1"/>
                </a:solidFill>
                <a:latin typeface=".VnArial"/>
                <a:cs typeface="Times New Roman" pitchFamily="18" charset="0"/>
              </a:rPr>
              <a:t>Ě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2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7,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7.</a:t>
            </a:r>
          </a:p>
          <a:p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006947" y="2431168"/>
            <a:ext cx="2470060" cy="76398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000" dirty="0">
                <a:solidFill>
                  <a:schemeClr val="tx1"/>
                </a:solidFill>
                <a:latin typeface=".VnArial"/>
                <a:cs typeface="Times New Roman" pitchFamily="18" charset="0"/>
              </a:rPr>
              <a:t>Ě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3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4,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4.</a:t>
            </a:r>
          </a:p>
          <a:p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93127" y="1508868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425537" y="1518765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736766" y="1827520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891147" y="2124400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413661" y="2136281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867397" y="2623167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413661" y="2623167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173681" y="1483139"/>
            <a:ext cx="597726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171702" y="2098670"/>
            <a:ext cx="597726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029197" y="1801790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361708" y="2597440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181608" y="2607340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911136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14" grpId="0"/>
      <p:bldP spid="16" grpId="0"/>
      <p:bldP spid="19" grpId="0"/>
      <p:bldP spid="20" grpId="0"/>
      <p:bldP spid="21" grpId="0"/>
      <p:bldP spid="22" grpId="0"/>
      <p:bldP spid="23" grpId="0"/>
      <p:bldP spid="24" grpId="0"/>
      <p:bldP spid="27" grpId="0"/>
      <p:bldP spid="29" grpId="0"/>
      <p:bldP spid="30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t="22596" r="60943" b="71788"/>
          <a:stretch/>
        </p:blipFill>
        <p:spPr>
          <a:xfrm>
            <a:off x="390401" y="1"/>
            <a:ext cx="2697183" cy="1174235"/>
          </a:xfrm>
          <a:prstGeom prst="rect">
            <a:avLst/>
          </a:prstGeom>
        </p:spPr>
      </p:pic>
      <p:pic>
        <p:nvPicPr>
          <p:cNvPr id="14" name="Picture 13" descr="C:\Users\VIENTHONGA\Downloads\0049.jpg"/>
          <p:cNvPicPr/>
          <p:nvPr/>
        </p:nvPicPr>
        <p:blipFill>
          <a:blip r:embed="rId4"/>
          <a:srcRect l="12340" t="50284" r="55609" b="31400"/>
          <a:stretch>
            <a:fillRect/>
          </a:stretch>
        </p:blipFill>
        <p:spPr bwMode="auto">
          <a:xfrm>
            <a:off x="472538" y="1389352"/>
            <a:ext cx="2864427" cy="2196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C:\Users\VIENTHONGA\Downloads\0049.jpg"/>
          <p:cNvPicPr/>
          <p:nvPr/>
        </p:nvPicPr>
        <p:blipFill>
          <a:blip r:embed="rId4"/>
          <a:srcRect l="45353" t="30148" r="38782" b="64846"/>
          <a:stretch>
            <a:fillRect/>
          </a:stretch>
        </p:blipFill>
        <p:spPr bwMode="auto">
          <a:xfrm>
            <a:off x="3744264" y="1400291"/>
            <a:ext cx="1219634" cy="523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18"/>
          <p:cNvSpPr/>
          <p:nvPr/>
        </p:nvSpPr>
        <p:spPr>
          <a:xfrm>
            <a:off x="3776363" y="1911930"/>
            <a:ext cx="558141" cy="155566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endParaRPr lang="en-US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332524" y="1909950"/>
            <a:ext cx="558141" cy="155566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3776365" y="3004458"/>
            <a:ext cx="1116281" cy="118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5175663" y="2968832"/>
            <a:ext cx="595745" cy="989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997047" y="2062339"/>
            <a:ext cx="2470060" cy="76398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000" dirty="0">
                <a:solidFill>
                  <a:schemeClr val="tx1"/>
                </a:solidFill>
                <a:latin typeface=".VnArial"/>
                <a:cs typeface="Times New Roman" pitchFamily="18" charset="0"/>
              </a:rPr>
              <a:t>Ě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4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4,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4.</a:t>
            </a:r>
          </a:p>
          <a:p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006947" y="2701627"/>
            <a:ext cx="2470060" cy="76398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000" dirty="0">
                <a:solidFill>
                  <a:schemeClr val="tx1"/>
                </a:solidFill>
                <a:latin typeface=".VnArial"/>
                <a:cs typeface="Times New Roman" pitchFamily="18" charset="0"/>
              </a:rPr>
              <a:t>Ě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2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5.</a:t>
            </a:r>
          </a:p>
          <a:p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893127" y="1779327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425537" y="1789224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736766" y="2097979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891147" y="2394859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413661" y="2406740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867397" y="2893626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413661" y="2893626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173681" y="1753598"/>
            <a:ext cx="597726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171702" y="2369129"/>
            <a:ext cx="597726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029197" y="2072249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361708" y="2867899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181608" y="2877799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948949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8"/>
            <a:ext cx="1670413" cy="707952"/>
          </a:xfrm>
          <a:prstGeom prst="rect">
            <a:avLst/>
          </a:prstGeom>
        </p:spPr>
      </p:pic>
      <p:pic>
        <p:nvPicPr>
          <p:cNvPr id="6" name="Picture 5" descr="C:\Users\VIENTHONGA\Downloads\0049.jpg"/>
          <p:cNvPicPr/>
          <p:nvPr/>
        </p:nvPicPr>
        <p:blipFill>
          <a:blip r:embed="rId4"/>
          <a:srcRect l="8974" t="78840" r="15705" b="7963"/>
          <a:stretch>
            <a:fillRect/>
          </a:stretch>
        </p:blipFill>
        <p:spPr bwMode="auto">
          <a:xfrm>
            <a:off x="593767" y="839287"/>
            <a:ext cx="7445829" cy="279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434445" y="2786844"/>
            <a:ext cx="356257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9" name="Rectangle 8"/>
          <p:cNvSpPr/>
          <p:nvPr/>
        </p:nvSpPr>
        <p:spPr>
          <a:xfrm>
            <a:off x="5567546" y="2761114"/>
            <a:ext cx="617517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87</a:t>
            </a:r>
          </a:p>
        </p:txBody>
      </p:sp>
      <p:sp>
        <p:nvSpPr>
          <p:cNvPr id="10" name="Rectangle 9"/>
          <p:cNvSpPr/>
          <p:nvPr/>
        </p:nvSpPr>
        <p:spPr>
          <a:xfrm>
            <a:off x="3879272" y="2771010"/>
            <a:ext cx="617517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238009" y="2769035"/>
            <a:ext cx="617517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89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30581" y="2784866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458547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73843" y="40777"/>
            <a:ext cx="1382286" cy="585839"/>
          </a:xfrm>
          <a:prstGeom prst="rect">
            <a:avLst/>
          </a:prstGeom>
        </p:spPr>
      </p:pic>
      <p:pic>
        <p:nvPicPr>
          <p:cNvPr id="6" name="Picture 5" descr="C:\Users\VIENTHONGA\Downloads\0050.jp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32" t="6143" r="8654" b="82025"/>
          <a:stretch>
            <a:fillRect/>
          </a:stretch>
        </p:blipFill>
        <p:spPr bwMode="auto">
          <a:xfrm>
            <a:off x="500746" y="497976"/>
            <a:ext cx="7849589" cy="1686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14633794-E77C-4299-ADC0-6C182A57EC2E}"/>
              </a:ext>
            </a:extLst>
          </p:cNvPr>
          <p:cNvSpPr txBox="1"/>
          <p:nvPr/>
        </p:nvSpPr>
        <p:spPr>
          <a:xfrm>
            <a:off x="1183846" y="2005756"/>
            <a:ext cx="12874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13</a:t>
            </a:r>
            <a:endParaRPr lang="en-US" sz="3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+</a:t>
            </a:r>
          </a:p>
          <a:p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21</a:t>
            </a:r>
            <a:endParaRPr lang="en-US" sz="3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C1CC32E7-59E2-40B1-870F-3ACD4FD7E61E}"/>
              </a:ext>
            </a:extLst>
          </p:cNvPr>
          <p:cNvSpPr txBox="1"/>
          <p:nvPr/>
        </p:nvSpPr>
        <p:spPr>
          <a:xfrm>
            <a:off x="3110734" y="2026541"/>
            <a:ext cx="12874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15</a:t>
            </a:r>
            <a:endParaRPr lang="en-US" sz="3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+</a:t>
            </a:r>
          </a:p>
          <a:p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64</a:t>
            </a:r>
            <a:endParaRPr lang="en-US" sz="3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B029664A-8D5E-4C2F-8268-D4AD733897C2}"/>
              </a:ext>
            </a:extLst>
          </p:cNvPr>
          <p:cNvSpPr txBox="1"/>
          <p:nvPr/>
        </p:nvSpPr>
        <p:spPr>
          <a:xfrm>
            <a:off x="4979136" y="2026541"/>
            <a:ext cx="12874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34</a:t>
            </a:r>
            <a:endParaRPr lang="en-US" sz="3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+</a:t>
            </a:r>
          </a:p>
          <a:p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40</a:t>
            </a:r>
            <a:endParaRPr lang="en-US" sz="3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="" xmlns:a16="http://schemas.microsoft.com/office/drawing/2014/main" id="{CB90C502-C5B6-46CB-8538-B18F05408406}"/>
              </a:ext>
            </a:extLst>
          </p:cNvPr>
          <p:cNvCxnSpPr/>
          <p:nvPr/>
        </p:nvCxnSpPr>
        <p:spPr>
          <a:xfrm>
            <a:off x="1298146" y="3382500"/>
            <a:ext cx="8312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="" xmlns:a16="http://schemas.microsoft.com/office/drawing/2014/main" id="{C11673BD-2336-4B20-AA0B-2315D9A93AC6}"/>
              </a:ext>
            </a:extLst>
          </p:cNvPr>
          <p:cNvCxnSpPr/>
          <p:nvPr/>
        </p:nvCxnSpPr>
        <p:spPr>
          <a:xfrm>
            <a:off x="3295290" y="3401141"/>
            <a:ext cx="8312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="" xmlns:a16="http://schemas.microsoft.com/office/drawing/2014/main" id="{247B8E2F-504E-47DA-9774-C21C8A407490}"/>
              </a:ext>
            </a:extLst>
          </p:cNvPr>
          <p:cNvCxnSpPr/>
          <p:nvPr/>
        </p:nvCxnSpPr>
        <p:spPr>
          <a:xfrm>
            <a:off x="5082051" y="3401141"/>
            <a:ext cx="8312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DAF0AFBB-7649-4E4C-BDE4-E370DC7FBB92}"/>
              </a:ext>
            </a:extLst>
          </p:cNvPr>
          <p:cNvSpPr txBox="1"/>
          <p:nvPr/>
        </p:nvSpPr>
        <p:spPr>
          <a:xfrm>
            <a:off x="1693200" y="3478872"/>
            <a:ext cx="4640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4</a:t>
            </a:r>
            <a:endParaRPr lang="en-US" sz="3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2E55F0B9-43DF-4322-976A-BDD50D3B8126}"/>
              </a:ext>
            </a:extLst>
          </p:cNvPr>
          <p:cNvSpPr txBox="1"/>
          <p:nvPr/>
        </p:nvSpPr>
        <p:spPr>
          <a:xfrm>
            <a:off x="3708750" y="3524087"/>
            <a:ext cx="469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9</a:t>
            </a:r>
            <a:endParaRPr lang="en-US" sz="3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BFE7A692-EED6-4323-87BE-113BBE2C2AE0}"/>
              </a:ext>
            </a:extLst>
          </p:cNvPr>
          <p:cNvSpPr txBox="1"/>
          <p:nvPr/>
        </p:nvSpPr>
        <p:spPr>
          <a:xfrm>
            <a:off x="5551939" y="3524087"/>
            <a:ext cx="46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4</a:t>
            </a:r>
            <a:endParaRPr lang="en-US" sz="3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DAF0AFBB-7649-4E4C-BDE4-E370DC7FBB92}"/>
              </a:ext>
            </a:extLst>
          </p:cNvPr>
          <p:cNvSpPr txBox="1"/>
          <p:nvPr/>
        </p:nvSpPr>
        <p:spPr>
          <a:xfrm>
            <a:off x="1464301" y="3478872"/>
            <a:ext cx="3089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3 </a:t>
            </a:r>
            <a:endParaRPr lang="en-US" sz="3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2E55F0B9-43DF-4322-976A-BDD50D3B8126}"/>
              </a:ext>
            </a:extLst>
          </p:cNvPr>
          <p:cNvSpPr txBox="1"/>
          <p:nvPr/>
        </p:nvSpPr>
        <p:spPr>
          <a:xfrm>
            <a:off x="3435018" y="3514885"/>
            <a:ext cx="4252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7</a:t>
            </a:r>
            <a:endParaRPr lang="en-US" sz="3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BFE7A692-EED6-4323-87BE-113BBE2C2AE0}"/>
              </a:ext>
            </a:extLst>
          </p:cNvPr>
          <p:cNvSpPr txBox="1"/>
          <p:nvPr/>
        </p:nvSpPr>
        <p:spPr>
          <a:xfrm>
            <a:off x="5306207" y="3524683"/>
            <a:ext cx="4417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7</a:t>
            </a:r>
            <a:endParaRPr lang="en-US" sz="3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B029664A-8D5E-4C2F-8268-D4AD733897C2}"/>
              </a:ext>
            </a:extLst>
          </p:cNvPr>
          <p:cNvSpPr txBox="1"/>
          <p:nvPr/>
        </p:nvSpPr>
        <p:spPr>
          <a:xfrm>
            <a:off x="6841745" y="2024930"/>
            <a:ext cx="12874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83</a:t>
            </a:r>
            <a:endParaRPr lang="en-US" sz="3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+</a:t>
            </a:r>
          </a:p>
          <a:p>
            <a:r>
              <a:rPr lang="en-US" sz="3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15</a:t>
            </a:r>
            <a:endParaRPr lang="en-US" sz="3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="" xmlns:a16="http://schemas.microsoft.com/office/drawing/2014/main" id="{247B8E2F-504E-47DA-9774-C21C8A407490}"/>
              </a:ext>
            </a:extLst>
          </p:cNvPr>
          <p:cNvCxnSpPr/>
          <p:nvPr/>
        </p:nvCxnSpPr>
        <p:spPr>
          <a:xfrm>
            <a:off x="6944659" y="3399530"/>
            <a:ext cx="8312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BFE7A692-EED6-4323-87BE-113BBE2C2AE0}"/>
              </a:ext>
            </a:extLst>
          </p:cNvPr>
          <p:cNvSpPr txBox="1"/>
          <p:nvPr/>
        </p:nvSpPr>
        <p:spPr>
          <a:xfrm>
            <a:off x="7356592" y="3522476"/>
            <a:ext cx="46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8</a:t>
            </a:r>
            <a:endParaRPr lang="en-US" sz="3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BFE7A692-EED6-4323-87BE-113BBE2C2AE0}"/>
              </a:ext>
            </a:extLst>
          </p:cNvPr>
          <p:cNvSpPr txBox="1"/>
          <p:nvPr/>
        </p:nvSpPr>
        <p:spPr>
          <a:xfrm>
            <a:off x="7130178" y="3523072"/>
            <a:ext cx="4417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9</a:t>
            </a:r>
            <a:endParaRPr lang="en-US" sz="3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702218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5" grpId="0"/>
      <p:bldP spid="6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290204" y="268617"/>
            <a:ext cx="2369869" cy="1004395"/>
          </a:xfrm>
          <a:prstGeom prst="rect">
            <a:avLst/>
          </a:prstGeom>
        </p:spPr>
      </p:pic>
      <p:pic>
        <p:nvPicPr>
          <p:cNvPr id="8" name="Picture 7" descr="408_20200527095426_wm_shs---toan-1-tap-2---kntt"/>
          <p:cNvPicPr/>
          <p:nvPr/>
        </p:nvPicPr>
        <p:blipFill>
          <a:blip r:embed="rId4"/>
          <a:srcRect l="7532" t="18182" r="8814" b="46704"/>
          <a:stretch>
            <a:fillRect/>
          </a:stretch>
        </p:blipFill>
        <p:spPr bwMode="auto">
          <a:xfrm>
            <a:off x="261257" y="1318162"/>
            <a:ext cx="8348353" cy="3598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Curved Connector 11"/>
          <p:cNvCxnSpPr/>
          <p:nvPr/>
        </p:nvCxnSpPr>
        <p:spPr>
          <a:xfrm>
            <a:off x="1995056" y="3170712"/>
            <a:ext cx="5248893" cy="807522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urved Connector 13"/>
          <p:cNvCxnSpPr/>
          <p:nvPr/>
        </p:nvCxnSpPr>
        <p:spPr>
          <a:xfrm rot="10800000" flipV="1">
            <a:off x="4940139" y="3170712"/>
            <a:ext cx="2327560" cy="878777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6900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408_20200527095426_wm_shs---toan-1-tap-2---kntt"/>
          <p:cNvPicPr/>
          <p:nvPr/>
        </p:nvPicPr>
        <p:blipFill>
          <a:blip r:embed="rId3"/>
          <a:srcRect l="8974" t="51932" r="10417" b="10000"/>
          <a:stretch>
            <a:fillRect/>
          </a:stretch>
        </p:blipFill>
        <p:spPr bwMode="auto">
          <a:xfrm>
            <a:off x="249383" y="1033152"/>
            <a:ext cx="7861465" cy="3645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290204" y="161742"/>
            <a:ext cx="2369869" cy="1004395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5"/>
          <a:srcRect l="24557" r="25859" b="81960"/>
          <a:stretch>
            <a:fillRect/>
          </a:stretch>
        </p:blipFill>
        <p:spPr bwMode="auto">
          <a:xfrm>
            <a:off x="3074162" y="1708811"/>
            <a:ext cx="3019425" cy="609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6652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2315689" y="1365662"/>
            <a:ext cx="4500747" cy="2256311"/>
          </a:xfrm>
          <a:prstGeom prst="cloud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7200" b="1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endParaRPr lang="en-US" sz="7200" b="1" dirty="0">
              <a:solidFill>
                <a:srgbClr val="00CC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69b7cf3bdd6a11bee1198bf50773cbb9128ccda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558</TotalTime>
  <Words>242</Words>
  <Application>Microsoft Office PowerPoint</Application>
  <PresentationFormat>On-screen Show (16:9)</PresentationFormat>
  <Paragraphs>148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宋体</vt:lpstr>
      <vt:lpstr>.VnArial</vt:lpstr>
      <vt:lpstr>Arial</vt:lpstr>
      <vt:lpstr>AvantGarde Md BT</vt:lpstr>
      <vt:lpstr>Calibri</vt:lpstr>
      <vt:lpstr>HP001 4 hàng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 R 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China</dc:creator>
  <cp:lastModifiedBy>Windows User</cp:lastModifiedBy>
  <cp:revision>65</cp:revision>
  <dcterms:created xsi:type="dcterms:W3CDTF">2017-01-10T13:46:13Z</dcterms:created>
  <dcterms:modified xsi:type="dcterms:W3CDTF">2022-03-16T02:12:30Z</dcterms:modified>
</cp:coreProperties>
</file>