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295" r:id="rId2"/>
    <p:sldId id="303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04" r:id="rId16"/>
    <p:sldId id="317" r:id="rId17"/>
    <p:sldId id="286" r:id="rId18"/>
    <p:sldId id="287" r:id="rId19"/>
    <p:sldId id="322" r:id="rId20"/>
    <p:sldId id="319" r:id="rId21"/>
    <p:sldId id="320" r:id="rId22"/>
    <p:sldId id="321" r:id="rId23"/>
  </p:sldIdLst>
  <p:sldSz cx="9144000" cy="5143500" type="screen16x9"/>
  <p:notesSz cx="6858000" cy="9144000"/>
  <p:custDataLst>
    <p:tags r:id="rId25"/>
  </p:custDataLst>
  <p:defaultTextStyle>
    <a:defPPr>
      <a:defRPr lang="zh-CN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hần Mặc định" id="{7713042B-E3DF-4886-961E-1A57990D5C02}">
          <p14:sldIdLst>
            <p14:sldId id="295"/>
            <p14:sldId id="303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</p14:sldIdLst>
        </p14:section>
        <p14:section name="Tiết 1" id="{29C178FB-5098-4551-BE1B-302196ADB65A}">
          <p14:sldIdLst>
            <p14:sldId id="304"/>
          </p14:sldIdLst>
        </p14:section>
        <p14:section name="Tiết 3" id="{9F60823D-ED45-406B-A127-289E07A3A261}">
          <p14:sldIdLst>
            <p14:sldId id="317"/>
            <p14:sldId id="286"/>
            <p14:sldId id="287"/>
            <p14:sldId id="322"/>
            <p14:sldId id="319"/>
            <p14:sldId id="320"/>
            <p14:sldId id="32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10AB00"/>
    <a:srgbClr val="99FF33"/>
    <a:srgbClr val="ADED73"/>
    <a:srgbClr val="AEE27E"/>
    <a:srgbClr val="FFCCFF"/>
    <a:srgbClr val="000000"/>
    <a:srgbClr val="1F88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67" autoAdjust="0"/>
    <p:restoredTop sz="86891" autoAdjust="0"/>
  </p:normalViewPr>
  <p:slideViewPr>
    <p:cSldViewPr snapToGrid="0">
      <p:cViewPr varScale="1">
        <p:scale>
          <a:sx n="85" d="100"/>
          <a:sy n="85" d="100"/>
        </p:scale>
        <p:origin x="168" y="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6" d="100"/>
          <a:sy n="66" d="100"/>
        </p:scale>
        <p:origin x="2772" y="5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AF75ED-520F-4A5B-AA15-EE2905656148}" type="datetimeFigureOut">
              <a:rPr lang="vi-VN" smtClean="0"/>
              <a:pPr/>
              <a:t>23/03/2022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A17111-0E80-4DBD-8E49-1DE28FD8D9F2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503895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04564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027296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11929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7258520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宋体"/>
              </a:rPr>
              <a:pPr/>
              <a:t>20</a:t>
            </a:fld>
            <a:endParaRPr lang="zh-CN" altLang="en-US">
              <a:solidFill>
                <a:prstClr val="black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2911823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57347" name="备注占位符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57348" name="灯片编号占位符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03BCFB07-EE59-4911-BF84-3CEE2EC94E63}" type="slidenum">
              <a:rPr lang="zh-CN" altLang="en-US">
                <a:solidFill>
                  <a:srgbClr val="000000"/>
                </a:solidFill>
                <a:ea typeface="宋体"/>
              </a:rPr>
              <a:pPr/>
              <a:t>22</a:t>
            </a:fld>
            <a:endParaRPr lang="zh-CN" altLang="en-US">
              <a:solidFill>
                <a:srgbClr val="000000"/>
              </a:solidFill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455616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92067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35548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7037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722714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/>
              <a:pPr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18439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>
                <a:solidFill>
                  <a:prstClr val="black"/>
                </a:solidFill>
              </a:rPr>
              <a:pPr/>
              <a:t>12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555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>
                <a:solidFill>
                  <a:prstClr val="black"/>
                </a:solidFill>
              </a:rPr>
              <a:pPr/>
              <a:t>13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5115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A17111-0E80-4DBD-8E49-1DE28FD8D9F2}" type="slidenum">
              <a:rPr lang="vi-VN" smtClean="0">
                <a:solidFill>
                  <a:prstClr val="black"/>
                </a:solidFill>
              </a:rPr>
              <a:pPr/>
              <a:t>14</a:t>
            </a:fld>
            <a:endParaRPr lang="vi-VN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21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462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361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08917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2022/3/23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15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41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48" indent="0" algn="ctr">
              <a:buNone/>
              <a:defRPr sz="1500"/>
            </a:lvl2pPr>
            <a:lvl3pPr marL="685698" indent="0" algn="ctr">
              <a:buNone/>
              <a:defRPr sz="1425"/>
            </a:lvl3pPr>
            <a:lvl4pPr marL="1028547" indent="0" algn="ctr">
              <a:buNone/>
              <a:defRPr sz="1200"/>
            </a:lvl4pPr>
            <a:lvl5pPr marL="1371396" indent="0" algn="ctr">
              <a:buNone/>
              <a:defRPr sz="1200"/>
            </a:lvl5pPr>
            <a:lvl6pPr marL="1714247" indent="0" algn="ctr">
              <a:buNone/>
              <a:defRPr sz="1200"/>
            </a:lvl6pPr>
            <a:lvl7pPr marL="2057093" indent="0" algn="ctr">
              <a:buNone/>
              <a:defRPr sz="1200"/>
            </a:lvl7pPr>
            <a:lvl8pPr marL="2399940" indent="0" algn="ctr">
              <a:buNone/>
              <a:defRPr sz="1200"/>
            </a:lvl8pPr>
            <a:lvl9pPr marL="2742788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E8189F8-A081-420A-9C87-0FAC7AE91B7A}" type="datetimeFigureOut">
              <a:rPr lang="en-US"/>
              <a:pPr>
                <a:defRPr/>
              </a:pPr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A8145BA-2D23-4903-981C-5D096AE53E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11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473866" y="265515"/>
            <a:ext cx="275399" cy="275363"/>
          </a:xfrm>
          <a:prstGeom prst="rect">
            <a:avLst/>
          </a:prstGeom>
          <a:solidFill>
            <a:srgbClr val="10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/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961066" y="591446"/>
            <a:ext cx="6751629" cy="0"/>
          </a:xfrm>
          <a:prstGeom prst="line">
            <a:avLst/>
          </a:prstGeom>
          <a:ln>
            <a:solidFill>
              <a:srgbClr val="AE937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 userDrawn="1"/>
        </p:nvSpPr>
        <p:spPr>
          <a:xfrm>
            <a:off x="573689" y="363037"/>
            <a:ext cx="275399" cy="275363"/>
          </a:xfrm>
          <a:prstGeom prst="rect">
            <a:avLst/>
          </a:prstGeom>
          <a:solidFill>
            <a:srgbClr val="1F881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1800">
              <a:latin typeface="AvantGarde Md B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06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5111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7419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7130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6796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823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5799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2376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00F3-8A30-4964-9FF2-12F2700C5305}" type="datetimeFigureOut">
              <a:rPr lang="zh-CN" altLang="en-US" smtClean="0"/>
              <a:pPr/>
              <a:t>2022/3/23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B66A0-0F3A-4B67-9B1F-5CD314B215AE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6385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7" y="2268071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5333" y="137120"/>
            <a:ext cx="6739467" cy="205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17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:dissolve/>
      </p:transition>
    </mc:Choice>
    <mc:Fallback xmlns="">
      <p:transition spd="slow" advTm="0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1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</a:t>
              </a:r>
              <a:endParaRPr lang="zh-CN" altLang="en-US" sz="6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50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3023878" cy="12619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653" y="1261982"/>
            <a:ext cx="2609850" cy="4667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253" y="1728707"/>
            <a:ext cx="2381250" cy="9048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4579" y="1626347"/>
            <a:ext cx="676715" cy="5919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6506" y="1837810"/>
            <a:ext cx="1864784" cy="71255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253" y="2685005"/>
            <a:ext cx="3276600" cy="10287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1941688" y="3100306"/>
            <a:ext cx="592790" cy="455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13" name="Oval 12"/>
          <p:cNvSpPr/>
          <p:nvPr/>
        </p:nvSpPr>
        <p:spPr>
          <a:xfrm>
            <a:off x="2782403" y="3100306"/>
            <a:ext cx="570573" cy="455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sp>
        <p:nvSpPr>
          <p:cNvPr id="14" name="Oval 13"/>
          <p:cNvSpPr/>
          <p:nvPr/>
        </p:nvSpPr>
        <p:spPr>
          <a:xfrm>
            <a:off x="3684281" y="3100306"/>
            <a:ext cx="570573" cy="455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81512" y="2937052"/>
            <a:ext cx="1896532" cy="78220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4575" y="2876239"/>
            <a:ext cx="676715" cy="64623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240" y="3782077"/>
            <a:ext cx="4105275" cy="923925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3684281" y="4244038"/>
            <a:ext cx="598311" cy="4007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</a:p>
        </p:txBody>
      </p:sp>
      <p:sp>
        <p:nvSpPr>
          <p:cNvPr id="19" name="Oval 18"/>
          <p:cNvSpPr/>
          <p:nvPr/>
        </p:nvSpPr>
        <p:spPr>
          <a:xfrm>
            <a:off x="4576010" y="4244038"/>
            <a:ext cx="598311" cy="40075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7386" y="3713705"/>
            <a:ext cx="1864784" cy="925935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6995631" y="4032692"/>
            <a:ext cx="508000" cy="293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08553" y="2712902"/>
            <a:ext cx="508000" cy="2935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86712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8" grpId="0" animBg="1"/>
      <p:bldP spid="19" grpId="0" animBg="1"/>
      <p:bldP spid="21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5"/>
            <a:ext cx="3022600" cy="13159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441" y="1331644"/>
            <a:ext cx="2586052" cy="381185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942492" y="1331644"/>
            <a:ext cx="1453662" cy="8254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42492" y="1331644"/>
            <a:ext cx="1184031" cy="7198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0033" y="1083203"/>
            <a:ext cx="3952875" cy="3857625"/>
          </a:xfrm>
          <a:prstGeom prst="rect">
            <a:avLst/>
          </a:prstGeom>
        </p:spPr>
      </p:pic>
      <p:sp>
        <p:nvSpPr>
          <p:cNvPr id="10" name="Rounded Rectangle 9"/>
          <p:cNvSpPr/>
          <p:nvPr/>
        </p:nvSpPr>
        <p:spPr>
          <a:xfrm>
            <a:off x="5621868" y="2157047"/>
            <a:ext cx="598339" cy="428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14357" y="4126958"/>
            <a:ext cx="598339" cy="428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614357" y="2157047"/>
            <a:ext cx="598339" cy="428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621868" y="4126958"/>
            <a:ext cx="598339" cy="428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626647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5"/>
            <a:ext cx="3022600" cy="131590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853" y="1269294"/>
            <a:ext cx="3981450" cy="685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99207" y="1748544"/>
            <a:ext cx="1716565" cy="331593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427" y="1955094"/>
            <a:ext cx="1804348" cy="3188406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7003026" y="2086397"/>
            <a:ext cx="621452" cy="519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</p:txBody>
      </p:sp>
      <p:sp>
        <p:nvSpPr>
          <p:cNvPr id="13" name="Oval 12"/>
          <p:cNvSpPr/>
          <p:nvPr/>
        </p:nvSpPr>
        <p:spPr>
          <a:xfrm>
            <a:off x="6980448" y="3235793"/>
            <a:ext cx="621452" cy="519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</p:txBody>
      </p:sp>
      <p:sp>
        <p:nvSpPr>
          <p:cNvPr id="14" name="Oval 13"/>
          <p:cNvSpPr/>
          <p:nvPr/>
        </p:nvSpPr>
        <p:spPr>
          <a:xfrm>
            <a:off x="6963232" y="4306029"/>
            <a:ext cx="621452" cy="519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</a:p>
        </p:txBody>
      </p:sp>
      <p:sp>
        <p:nvSpPr>
          <p:cNvPr id="15" name="Oval 14"/>
          <p:cNvSpPr/>
          <p:nvPr/>
        </p:nvSpPr>
        <p:spPr>
          <a:xfrm>
            <a:off x="1604419" y="2174699"/>
            <a:ext cx="621452" cy="519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95</a:t>
            </a:r>
          </a:p>
        </p:txBody>
      </p:sp>
      <p:sp>
        <p:nvSpPr>
          <p:cNvPr id="16" name="Oval 15"/>
          <p:cNvSpPr/>
          <p:nvPr/>
        </p:nvSpPr>
        <p:spPr>
          <a:xfrm>
            <a:off x="1586745" y="3289653"/>
            <a:ext cx="621452" cy="519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en-US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1631619" y="4404606"/>
            <a:ext cx="621452" cy="5192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567290" y="2605686"/>
            <a:ext cx="1986844" cy="105191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3556001" y="2517422"/>
            <a:ext cx="1998133" cy="219004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56001" y="3657601"/>
            <a:ext cx="1998133" cy="116771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12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42900" y="48855"/>
            <a:ext cx="3022600" cy="13159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00" y="1196622"/>
            <a:ext cx="9010299" cy="3946878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1693332" y="2327109"/>
          <a:ext cx="2427110" cy="400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5422"/>
                <a:gridCol w="485422"/>
                <a:gridCol w="485422"/>
                <a:gridCol w="485422"/>
                <a:gridCol w="485422"/>
              </a:tblGrid>
              <a:tr h="400050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170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6600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6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78319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2221"/>
          <a:stretch/>
        </p:blipFill>
        <p:spPr>
          <a:xfrm>
            <a:off x="342901" y="48855"/>
            <a:ext cx="1307479" cy="54503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718"/>
          <a:stretch/>
        </p:blipFill>
        <p:spPr>
          <a:xfrm>
            <a:off x="996640" y="504677"/>
            <a:ext cx="7237085" cy="174373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1126961" y="2232773"/>
            <a:ext cx="65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53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1068812" y="3100548"/>
            <a:ext cx="64008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273969" y="3194864"/>
            <a:ext cx="39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1088692" y="3199548"/>
            <a:ext cx="41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5 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1273970" y="2748834"/>
            <a:ext cx="4317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4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889300" y="2463605"/>
            <a:ext cx="447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2316430" y="2229059"/>
            <a:ext cx="65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57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2258281" y="3096834"/>
            <a:ext cx="64008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2463438" y="3191150"/>
            <a:ext cx="39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3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2278161" y="3195834"/>
            <a:ext cx="41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5 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2463438" y="2745120"/>
            <a:ext cx="43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4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2078769" y="2459891"/>
            <a:ext cx="447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-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3777245" y="2240210"/>
            <a:ext cx="65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65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3719096" y="3107985"/>
            <a:ext cx="64008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3924253" y="3202301"/>
            <a:ext cx="39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8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3738976" y="3206985"/>
            <a:ext cx="41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6 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3924253" y="2756271"/>
            <a:ext cx="41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3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3539584" y="2471042"/>
            <a:ext cx="447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4966714" y="2236496"/>
            <a:ext cx="65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68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4908565" y="3104271"/>
            <a:ext cx="64008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5113722" y="3198587"/>
            <a:ext cx="39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5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4928445" y="3203271"/>
            <a:ext cx="41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6 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5113723" y="2752557"/>
            <a:ext cx="483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3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4729053" y="2467328"/>
            <a:ext cx="447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-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6475826" y="2240210"/>
            <a:ext cx="65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95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6417677" y="3107985"/>
            <a:ext cx="64008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6622834" y="3202301"/>
            <a:ext cx="39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7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6437557" y="3206985"/>
            <a:ext cx="41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 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6622834" y="2756271"/>
            <a:ext cx="431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6238165" y="2471042"/>
            <a:ext cx="447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+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7665295" y="2236496"/>
            <a:ext cx="653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97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xmlns="" id="{CB90C502-C5B6-46CB-8538-B18F05408406}"/>
              </a:ext>
            </a:extLst>
          </p:cNvPr>
          <p:cNvCxnSpPr/>
          <p:nvPr/>
        </p:nvCxnSpPr>
        <p:spPr>
          <a:xfrm>
            <a:off x="7607146" y="3104271"/>
            <a:ext cx="64008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7812303" y="3198587"/>
            <a:ext cx="391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5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DAF0AFBB-7649-4E4C-BDE4-E370DC7FBB92}"/>
              </a:ext>
            </a:extLst>
          </p:cNvPr>
          <p:cNvSpPr txBox="1"/>
          <p:nvPr/>
        </p:nvSpPr>
        <p:spPr>
          <a:xfrm>
            <a:off x="7627026" y="3203271"/>
            <a:ext cx="411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anose="02020603050405020304" pitchFamily="18" charset="0"/>
              </a:rPr>
              <a:t>9 </a:t>
            </a:r>
            <a:endParaRPr lang="en-US" sz="2400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7812304" y="2752557"/>
            <a:ext cx="4214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latin typeface="HP001 4 hàng" panose="020B0603050302020204" pitchFamily="34" charset="-93"/>
                <a:cs typeface="Times New Roman" panose="02020603050405020304" pitchFamily="18" charset="0"/>
              </a:rPr>
              <a:t>2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14633794-E77C-4299-ADC0-6C182A57EC2E}"/>
              </a:ext>
            </a:extLst>
          </p:cNvPr>
          <p:cNvSpPr txBox="1"/>
          <p:nvPr/>
        </p:nvSpPr>
        <p:spPr>
          <a:xfrm>
            <a:off x="7427634" y="2467328"/>
            <a:ext cx="447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smtClean="0">
                <a:latin typeface="HP001 4 hàng" panose="020B0603050302020204" pitchFamily="34" charset="-93"/>
                <a:cs typeface="Times New Roman" panose="02020603050405020304" pitchFamily="18" charset="0"/>
              </a:rPr>
              <a:t>-</a:t>
            </a:r>
            <a:endParaRPr lang="en-US" sz="2400" b="1" dirty="0">
              <a:latin typeface="HP001 4 hàng" panose="020B0603050302020204" pitchFamily="34" charset="-93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8608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4" grpId="0"/>
      <p:bldP spid="55" grpId="0"/>
      <p:bldP spid="56" grpId="0"/>
      <p:bldP spid="57" grpId="0"/>
      <p:bldP spid="58" grpId="0"/>
      <p:bldP spid="60" grpId="0"/>
      <p:bldP spid="61" grpId="0"/>
      <p:bldP spid="62" grpId="0"/>
      <p:bldP spid="63" grpId="0"/>
      <p:bldP spid="64" grpId="0"/>
      <p:bldP spid="66" grpId="0"/>
      <p:bldP spid="67" grpId="0"/>
      <p:bldP spid="68" grpId="0"/>
      <p:bldP spid="69" grpId="0"/>
      <p:bldP spid="70" grpId="0"/>
      <p:bldP spid="72" grpId="0"/>
      <p:bldP spid="73" grpId="0"/>
      <p:bldP spid="74" grpId="0"/>
      <p:bldP spid="75" grpId="0"/>
      <p:bldP spid="76" grpId="0"/>
      <p:bldP spid="78" grpId="0"/>
      <p:bldP spid="79" grpId="0"/>
      <p:bldP spid="80" grpId="0"/>
      <p:bldP spid="81" grpId="0"/>
      <p:bldP spid="82" grpId="0"/>
      <p:bldP spid="84" grpId="0"/>
      <p:bldP spid="85" grpId="0"/>
      <p:bldP spid="86" grpId="0"/>
      <p:bldP spid="8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307275" y="93991"/>
            <a:ext cx="1372175" cy="59738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43" y="672666"/>
            <a:ext cx="7958666" cy="3483855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4775200" y="1564755"/>
            <a:ext cx="1117600" cy="76764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loud 4"/>
          <p:cNvSpPr/>
          <p:nvPr/>
        </p:nvSpPr>
        <p:spPr>
          <a:xfrm>
            <a:off x="7039982" y="1564756"/>
            <a:ext cx="1336374" cy="87214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696178" y="2870615"/>
            <a:ext cx="1267076" cy="83903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loud 17"/>
          <p:cNvSpPr/>
          <p:nvPr/>
        </p:nvSpPr>
        <p:spPr>
          <a:xfrm>
            <a:off x="7216864" y="2870614"/>
            <a:ext cx="1336374" cy="87214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9970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="" xmlns:a16="http://schemas.microsoft.com/office/drawing/2014/main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1" t="42401" r="61347" b="51983"/>
          <a:stretch/>
        </p:blipFill>
        <p:spPr>
          <a:xfrm>
            <a:off x="118762" y="-13609"/>
            <a:ext cx="2375056" cy="10339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95" y="956105"/>
            <a:ext cx="7669741" cy="4097866"/>
          </a:xfrm>
          <a:prstGeom prst="rect">
            <a:avLst/>
          </a:prstGeom>
        </p:spPr>
      </p:pic>
      <p:sp>
        <p:nvSpPr>
          <p:cNvPr id="4" name="Cloud 3"/>
          <p:cNvSpPr/>
          <p:nvPr/>
        </p:nvSpPr>
        <p:spPr>
          <a:xfrm>
            <a:off x="3171348" y="2243038"/>
            <a:ext cx="1162755" cy="63217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Cloud 15"/>
          <p:cNvSpPr/>
          <p:nvPr/>
        </p:nvSpPr>
        <p:spPr>
          <a:xfrm>
            <a:off x="5293659" y="1926949"/>
            <a:ext cx="1162755" cy="63217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095" y="877083"/>
            <a:ext cx="7669741" cy="4097866"/>
          </a:xfrm>
          <a:prstGeom prst="rect">
            <a:avLst/>
          </a:prstGeom>
        </p:spPr>
      </p:pic>
      <p:sp>
        <p:nvSpPr>
          <p:cNvPr id="18" name="Cloud 17"/>
          <p:cNvSpPr/>
          <p:nvPr/>
        </p:nvSpPr>
        <p:spPr>
          <a:xfrm>
            <a:off x="6106459" y="1020386"/>
            <a:ext cx="1162755" cy="63217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Cloud 18"/>
          <p:cNvSpPr/>
          <p:nvPr/>
        </p:nvSpPr>
        <p:spPr>
          <a:xfrm>
            <a:off x="5867503" y="3671083"/>
            <a:ext cx="1162755" cy="63217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Cloud 19"/>
          <p:cNvSpPr/>
          <p:nvPr/>
        </p:nvSpPr>
        <p:spPr>
          <a:xfrm>
            <a:off x="7376458" y="1926948"/>
            <a:ext cx="1162755" cy="63217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3089505" y="2164016"/>
            <a:ext cx="1162755" cy="632177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Oval 55"/>
          <p:cNvSpPr>
            <a:spLocks noChangeArrowheads="1"/>
          </p:cNvSpPr>
          <p:nvPr/>
        </p:nvSpPr>
        <p:spPr bwMode="auto">
          <a:xfrm>
            <a:off x="3027414" y="1542773"/>
            <a:ext cx="1609725" cy="76835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1" hangingPunct="1"/>
            <a:endParaRPr lang="en-US" sz="36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979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65A1A27-2289-45EC-9D3C-50590B835D15}"/>
              </a:ext>
            </a:extLst>
          </p:cNvPr>
          <p:cNvSpPr txBox="1"/>
          <p:nvPr/>
        </p:nvSpPr>
        <p:spPr>
          <a:xfrm>
            <a:off x="382979" y="142504"/>
            <a:ext cx="820881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48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hái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xuống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cây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100" b="1" dirty="0" err="1"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r>
              <a:rPr lang="en-US" sz="21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7C78013-650B-4EA7-BAF9-7DC09B0F42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" y="1006000"/>
            <a:ext cx="9143265" cy="41375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1E2051E-3441-47CF-A240-4BCFBA609389}"/>
              </a:ext>
            </a:extLst>
          </p:cNvPr>
          <p:cNvSpPr/>
          <p:nvPr/>
        </p:nvSpPr>
        <p:spPr>
          <a:xfrm>
            <a:off x="101183" y="933136"/>
            <a:ext cx="5104152" cy="3147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86104800-170F-42AC-A2F6-99B568DEEDA2}"/>
              </a:ext>
            </a:extLst>
          </p:cNvPr>
          <p:cNvSpPr/>
          <p:nvPr/>
        </p:nvSpPr>
        <p:spPr>
          <a:xfrm>
            <a:off x="303551" y="1511414"/>
            <a:ext cx="539646" cy="5909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3A51F29B-6498-47D7-963D-6C9FE234E901}"/>
              </a:ext>
            </a:extLst>
          </p:cNvPr>
          <p:cNvSpPr/>
          <p:nvPr/>
        </p:nvSpPr>
        <p:spPr>
          <a:xfrm>
            <a:off x="845066" y="1513289"/>
            <a:ext cx="539646" cy="5909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5861FACA-1CE5-4294-BCD2-4B2E0D2F7D6E}"/>
              </a:ext>
            </a:extLst>
          </p:cNvPr>
          <p:cNvSpPr/>
          <p:nvPr/>
        </p:nvSpPr>
        <p:spPr>
          <a:xfrm>
            <a:off x="1386582" y="1515164"/>
            <a:ext cx="539646" cy="5909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xmlns="" id="{10BC84EC-E375-4C3F-9434-0B1641C3BB1C}"/>
              </a:ext>
            </a:extLst>
          </p:cNvPr>
          <p:cNvSpPr/>
          <p:nvPr/>
        </p:nvSpPr>
        <p:spPr>
          <a:xfrm>
            <a:off x="2478982" y="1505797"/>
            <a:ext cx="539646" cy="59095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63747E0-132D-448F-BB0F-4C7327140B73}"/>
              </a:ext>
            </a:extLst>
          </p:cNvPr>
          <p:cNvSpPr txBox="1"/>
          <p:nvPr/>
        </p:nvSpPr>
        <p:spPr>
          <a:xfrm>
            <a:off x="314793" y="1550549"/>
            <a:ext cx="844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E80D0E57-136D-494A-B138-06E71F9E20F2}"/>
              </a:ext>
            </a:extLst>
          </p:cNvPr>
          <p:cNvSpPr txBox="1"/>
          <p:nvPr/>
        </p:nvSpPr>
        <p:spPr>
          <a:xfrm>
            <a:off x="987677" y="1505797"/>
            <a:ext cx="5980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DBE3BB3-40FD-4BDD-924E-6CF5FA48B820}"/>
              </a:ext>
            </a:extLst>
          </p:cNvPr>
          <p:cNvSpPr txBox="1"/>
          <p:nvPr/>
        </p:nvSpPr>
        <p:spPr>
          <a:xfrm>
            <a:off x="1465285" y="1554292"/>
            <a:ext cx="844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0D1F799-EEE5-4E4C-A5E0-108C4FC6EFA3}"/>
              </a:ext>
            </a:extLst>
          </p:cNvPr>
          <p:cNvSpPr txBox="1"/>
          <p:nvPr/>
        </p:nvSpPr>
        <p:spPr>
          <a:xfrm>
            <a:off x="2467747" y="1544920"/>
            <a:ext cx="8443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2411029" y="481224"/>
            <a:ext cx="12344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886691" y="484466"/>
            <a:ext cx="20574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87677" y="837302"/>
            <a:ext cx="8229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239336" y="826910"/>
            <a:ext cx="109728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260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0" grpId="0" animBg="1"/>
      <p:bldP spid="7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390900" y="1263921"/>
            <a:ext cx="2635827" cy="1307829"/>
            <a:chOff x="3764973" y="2644047"/>
            <a:chExt cx="2978727" cy="3277030"/>
          </a:xfrm>
        </p:grpSpPr>
        <p:sp>
          <p:nvSpPr>
            <p:cNvPr id="7" name="椭圆 6"/>
            <p:cNvSpPr/>
            <p:nvPr/>
          </p:nvSpPr>
          <p:spPr>
            <a:xfrm>
              <a:off x="3764973" y="2644047"/>
              <a:ext cx="2978727" cy="3277030"/>
            </a:xfrm>
            <a:prstGeom prst="ellipse">
              <a:avLst/>
            </a:prstGeom>
            <a:solidFill>
              <a:srgbClr val="10AB00"/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900055" y="2761993"/>
              <a:ext cx="2757457" cy="27763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 dirty="0" err="1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Tiết</a:t>
              </a:r>
              <a:r>
                <a:rPr lang="en-US" altLang="zh-CN" sz="6600" dirty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zh-CN" sz="6600" dirty="0" smtClean="0">
                  <a:solidFill>
                    <a:prstClr val="white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66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30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0">
        <p15:prstTrans prst="origami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4"/>
          <a:stretch/>
        </p:blipFill>
        <p:spPr>
          <a:xfrm>
            <a:off x="0" y="0"/>
            <a:ext cx="6803136" cy="347472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00" t="4741"/>
          <a:stretch/>
        </p:blipFill>
        <p:spPr>
          <a:xfrm>
            <a:off x="3140944" y="243840"/>
            <a:ext cx="5742432" cy="489966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7" t="5452" r="53867" b="6845"/>
          <a:stretch/>
        </p:blipFill>
        <p:spPr>
          <a:xfrm>
            <a:off x="251520" y="771550"/>
            <a:ext cx="3828288" cy="45110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800" t="2371" b="22251"/>
          <a:stretch/>
        </p:blipFill>
        <p:spPr>
          <a:xfrm>
            <a:off x="5574360" y="-92546"/>
            <a:ext cx="3584448" cy="38770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10881" y="1591256"/>
            <a:ext cx="1948953" cy="120032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 defTabSz="914355"/>
            <a:r>
              <a:rPr lang="en-US" altLang="zh-CN" sz="3600" b="1" dirty="0">
                <a:solidFill>
                  <a:srgbClr val="00206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TRÒ CHƠI</a:t>
            </a:r>
            <a:endParaRPr lang="zh-CN" altLang="en-US" sz="3600" b="1" dirty="0">
              <a:solidFill>
                <a:srgbClr val="002060"/>
              </a:solidFill>
              <a:latin typeface="Tahoma" pitchFamily="34" charset="0"/>
              <a:ea typeface="方正粗圆_GBK" pitchFamily="65" charset="-122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20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7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10312 0.23789 L -0.04983 0.16384 C -0.03889 0.14872 -0.02292 0.12404 -0.00677 0.09812 C 0.01163 0.06727 0.0257 0.0432 0.03542 0.02376 L 0.08038 -0.06418 " pathEditMode="relative" rAng="-2562564" ptsTypes="FffFF">
                                      <p:cBhvr>
                                        <p:cTn id="18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27" y="-145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B1CCADD-3284-4C4B-A871-07E75F1F4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653" y="1"/>
            <a:ext cx="674971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62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6" r="2299" b="24802"/>
          <a:stretch>
            <a:fillRect/>
          </a:stretch>
        </p:blipFill>
        <p:spPr bwMode="auto">
          <a:xfrm rot="-1079125">
            <a:off x="977901" y="504825"/>
            <a:ext cx="1830388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2" name="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10831" r="28047" b="42989"/>
          <a:stretch>
            <a:fillRect/>
          </a:stretch>
        </p:blipFill>
        <p:spPr bwMode="auto">
          <a:xfrm rot="-204901">
            <a:off x="1593852" y="1444229"/>
            <a:ext cx="4897439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00" b="32443"/>
          <a:stretch>
            <a:fillRect/>
          </a:stretch>
        </p:blipFill>
        <p:spPr bwMode="auto">
          <a:xfrm rot="-520188">
            <a:off x="393701" y="2183618"/>
            <a:ext cx="8551863" cy="4374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955"/>
          <a:stretch>
            <a:fillRect/>
          </a:stretch>
        </p:blipFill>
        <p:spPr bwMode="auto">
          <a:xfrm>
            <a:off x="0" y="2356259"/>
            <a:ext cx="9144000" cy="2831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4" t="6947" r="17586" b="9271"/>
          <a:stretch>
            <a:fillRect/>
          </a:stretch>
        </p:blipFill>
        <p:spPr bwMode="auto">
          <a:xfrm>
            <a:off x="720725" y="346472"/>
            <a:ext cx="8229600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778085" y="2356252"/>
            <a:ext cx="4154131" cy="1084910"/>
          </a:xfrm>
          <a:prstGeom prst="rect">
            <a:avLst/>
          </a:prstGeom>
          <a:noFill/>
        </p:spPr>
        <p:txBody>
          <a:bodyPr lIns="68571" tIns="34289" rIns="68571" bIns="34289">
            <a:spAutoFit/>
          </a:bodyPr>
          <a:lstStyle/>
          <a:p>
            <a:pPr algn="ctr" defTabSz="685698">
              <a:defRPr/>
            </a:pPr>
            <a:r>
              <a:rPr lang="en-US" altLang="zh-CN" sz="3300" b="1" spc="-3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Xin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3300" b="1" spc="-3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chào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3300" b="1" spc="-3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và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3300" b="1" spc="-3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hẹn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3300" b="1" spc="-3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gặp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3300" b="1" spc="-3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lại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3300" b="1" spc="-300" dirty="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các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</a:t>
            </a:r>
            <a:r>
              <a:rPr lang="en-US" altLang="zh-CN" sz="3300" b="1" spc="-3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em</a:t>
            </a:r>
            <a:r>
              <a:rPr lang="en-US" altLang="zh-CN" sz="3300" b="1" spc="-3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ở tiết </a:t>
            </a:r>
            <a:r>
              <a:rPr lang="en-US" altLang="zh-CN" sz="3300" b="1" spc="-300" err="1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học</a:t>
            </a:r>
            <a:r>
              <a:rPr lang="en-US" altLang="zh-CN" sz="3300" b="1" spc="-30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  sau</a:t>
            </a:r>
            <a:r>
              <a:rPr lang="en-US" altLang="zh-CN" sz="3300" b="1" spc="-300" dirty="0">
                <a:ln w="19050">
                  <a:solidFill>
                    <a:srgbClr val="44546A">
                      <a:tint val="1000"/>
                    </a:srgbClr>
                  </a:solidFill>
                  <a:prstDash val="solid"/>
                </a:ln>
                <a:solidFill>
                  <a:srgbClr val="FF0000"/>
                </a:solidFill>
                <a:latin typeface="Arial" pitchFamily="34" charset="0"/>
                <a:ea typeface="Segoe UI Black" panose="020B0A02040204020203" pitchFamily="34" charset="0"/>
                <a:cs typeface="Arial" pitchFamily="34" charset="0"/>
              </a:rPr>
              <a:t>!</a:t>
            </a:r>
            <a:endParaRPr lang="zh-CN" altLang="en-US" sz="3300" b="1" spc="-300" dirty="0">
              <a:ln w="19050">
                <a:solidFill>
                  <a:srgbClr val="44546A">
                    <a:tint val="1000"/>
                  </a:srgbClr>
                </a:solidFill>
                <a:prstDash val="solid"/>
              </a:ln>
              <a:solidFill>
                <a:srgbClr val="FF0000"/>
              </a:solidFill>
              <a:latin typeface="Arial" pitchFamily="34" charset="0"/>
              <a:ea typeface="方正粗圆_GBK" panose="03000509000000000000" pitchFamily="65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:\Users\VIENTHONGA\Downloads\0049.jpg"/>
          <p:cNvPicPr/>
          <p:nvPr/>
        </p:nvPicPr>
        <p:blipFill>
          <a:blip r:embed="rId3"/>
          <a:srcRect l="45353" t="30148" r="38782" b="64846"/>
          <a:stretch>
            <a:fillRect/>
          </a:stretch>
        </p:blipFill>
        <p:spPr bwMode="auto">
          <a:xfrm>
            <a:off x="3744264" y="1400291"/>
            <a:ext cx="1219634" cy="52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90401" y="1"/>
            <a:ext cx="2697183" cy="117423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776363" y="1911930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332524" y="1909950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776365" y="3004458"/>
            <a:ext cx="1116281" cy="11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5175663" y="2968832"/>
            <a:ext cx="595745" cy="98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5997046" y="2062339"/>
            <a:ext cx="2710856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6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006947" y="2701627"/>
            <a:ext cx="2470060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7 ,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7.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893127" y="1779327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425537" y="1789224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736766" y="209797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413661" y="240674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67397" y="2893626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413661" y="2893626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173681" y="1753598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76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263731" y="2343401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029197" y="207224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61708" y="286789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181608" y="287779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899" y="1434944"/>
            <a:ext cx="2936658" cy="201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23895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14" grpId="0"/>
      <p:bldP spid="16" grpId="0"/>
      <p:bldP spid="19" grpId="0"/>
      <p:bldP spid="21" grpId="0"/>
      <p:bldP spid="22" grpId="0"/>
      <p:bldP spid="23" grpId="0"/>
      <p:bldP spid="24" grpId="0"/>
      <p:bldP spid="27" grpId="0"/>
      <p:bldP spid="29" grpId="0"/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AA7BA239-4C68-4410-86CE-8EC7FD42C0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75" t="22596" r="60943" b="71788"/>
          <a:stretch/>
        </p:blipFill>
        <p:spPr>
          <a:xfrm>
            <a:off x="390401" y="1"/>
            <a:ext cx="2697183" cy="1174235"/>
          </a:xfrm>
          <a:prstGeom prst="rect">
            <a:avLst/>
          </a:prstGeom>
        </p:spPr>
      </p:pic>
      <p:pic>
        <p:nvPicPr>
          <p:cNvPr id="16" name="Picture 15" descr="C:\Users\VIENTHONGA\Downloads\0049.jpg"/>
          <p:cNvPicPr/>
          <p:nvPr/>
        </p:nvPicPr>
        <p:blipFill>
          <a:blip r:embed="rId4"/>
          <a:srcRect l="45353" t="30148" r="38782" b="64846"/>
          <a:stretch>
            <a:fillRect/>
          </a:stretch>
        </p:blipFill>
        <p:spPr bwMode="auto">
          <a:xfrm>
            <a:off x="3744264" y="1400291"/>
            <a:ext cx="1219634" cy="52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18"/>
          <p:cNvSpPr/>
          <p:nvPr/>
        </p:nvSpPr>
        <p:spPr>
          <a:xfrm>
            <a:off x="3776363" y="1911930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332524" y="1909950"/>
            <a:ext cx="558141" cy="1555666"/>
          </a:xfrm>
          <a:prstGeom prst="rect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3776365" y="3004458"/>
            <a:ext cx="1116281" cy="11875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5175663" y="2968832"/>
            <a:ext cx="595745" cy="98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5997046" y="2062339"/>
            <a:ext cx="2710856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4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trừ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bằng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0.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006947" y="2701627"/>
            <a:ext cx="2470060" cy="763987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000" dirty="0">
                <a:solidFill>
                  <a:schemeClr val="tx1"/>
                </a:solidFill>
                <a:latin typeface=".VnArial"/>
                <a:cs typeface="Times New Roman" pitchFamily="18" charset="0"/>
              </a:rPr>
              <a:t>Ě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3.</a:t>
            </a:r>
          </a:p>
          <a:p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93127" y="1779327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425537" y="1789224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736766" y="209797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13661" y="2406740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867397" y="2893626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33" name="Rectangle 32"/>
          <p:cNvSpPr/>
          <p:nvPr/>
        </p:nvSpPr>
        <p:spPr>
          <a:xfrm>
            <a:off x="4413661" y="2893626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173681" y="1753598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34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276096" y="2357244"/>
            <a:ext cx="597726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029197" y="207224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37" name="Rectangle 36"/>
          <p:cNvSpPr/>
          <p:nvPr/>
        </p:nvSpPr>
        <p:spPr>
          <a:xfrm>
            <a:off x="5361708" y="286789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0</a:t>
            </a:r>
          </a:p>
        </p:txBody>
      </p:sp>
      <p:sp>
        <p:nvSpPr>
          <p:cNvPr id="38" name="Rectangle 37"/>
          <p:cNvSpPr/>
          <p:nvPr/>
        </p:nvSpPr>
        <p:spPr>
          <a:xfrm>
            <a:off x="5181608" y="2877799"/>
            <a:ext cx="358241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504" y="1400291"/>
            <a:ext cx="3369566" cy="228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25420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7" grpId="0"/>
      <p:bldP spid="28" grpId="0"/>
      <p:bldP spid="29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8"/>
            <a:ext cx="2851150" cy="120837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794659" y="2970756"/>
            <a:ext cx="35625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9" name="Rectangle 8"/>
          <p:cNvSpPr/>
          <p:nvPr/>
        </p:nvSpPr>
        <p:spPr>
          <a:xfrm>
            <a:off x="5013778" y="2950749"/>
            <a:ext cx="61751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</a:p>
        </p:txBody>
      </p:sp>
      <p:sp>
        <p:nvSpPr>
          <p:cNvPr id="10" name="Rectangle 9"/>
          <p:cNvSpPr/>
          <p:nvPr/>
        </p:nvSpPr>
        <p:spPr>
          <a:xfrm>
            <a:off x="3339331" y="2959466"/>
            <a:ext cx="61751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33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767248" y="2948177"/>
            <a:ext cx="61751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73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93471" y="2970756"/>
            <a:ext cx="325643" cy="688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354" y="1510486"/>
            <a:ext cx="8704647" cy="166570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8333627" y="2948177"/>
            <a:ext cx="617517" cy="6887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90</a:t>
            </a:r>
          </a:p>
        </p:txBody>
      </p:sp>
    </p:spTree>
    <p:extLst>
      <p:ext uri="{BB962C8B-B14F-4D97-AF65-F5344CB8AC3E}">
        <p14:creationId xmlns:p14="http://schemas.microsoft.com/office/powerpoint/2010/main" val="245004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3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171450" y="140588"/>
            <a:ext cx="2851150" cy="120837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187534" y="2885709"/>
            <a:ext cx="1377537" cy="1543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18</a:t>
            </a:r>
          </a:p>
          <a:p>
            <a:pPr algn="ctr"/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08183" y="3251863"/>
            <a:ext cx="261259" cy="4057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619269" y="3847123"/>
            <a:ext cx="548228" cy="657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209308" y="2871855"/>
            <a:ext cx="1377537" cy="1543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</a:t>
            </a:r>
          </a:p>
          <a:p>
            <a:pPr algn="ctr"/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481895" y="3841659"/>
            <a:ext cx="548228" cy="6571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cxnSp>
        <p:nvCxnSpPr>
          <p:cNvPr id="20" name="Straight Connector 19"/>
          <p:cNvCxnSpPr/>
          <p:nvPr/>
        </p:nvCxnSpPr>
        <p:spPr>
          <a:xfrm flipV="1">
            <a:off x="1650670" y="3966361"/>
            <a:ext cx="451262" cy="1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/>
          <p:cNvGrpSpPr/>
          <p:nvPr/>
        </p:nvGrpSpPr>
        <p:grpSpPr>
          <a:xfrm>
            <a:off x="3026230" y="2869874"/>
            <a:ext cx="1399311" cy="1628897"/>
            <a:chOff x="1187533" y="2871854"/>
            <a:chExt cx="1399311" cy="1628897"/>
          </a:xfrm>
        </p:grpSpPr>
        <p:sp>
          <p:nvSpPr>
            <p:cNvPr id="31" name="Rectangle 30"/>
            <p:cNvSpPr/>
            <p:nvPr/>
          </p:nvSpPr>
          <p:spPr>
            <a:xfrm>
              <a:off x="1187533" y="2885709"/>
              <a:ext cx="1377537" cy="1543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46</a:t>
              </a:r>
            </a:p>
            <a:p>
              <a:pPr algn="ctr"/>
              <a:endPara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508182" y="3251862"/>
              <a:ext cx="261259" cy="4057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1667228" y="3843637"/>
              <a:ext cx="548228" cy="6571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209307" y="2871854"/>
              <a:ext cx="1377537" cy="1543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491551" y="3841659"/>
              <a:ext cx="548228" cy="6571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4</a:t>
              </a:r>
            </a:p>
          </p:txBody>
        </p:sp>
        <p:cxnSp>
          <p:nvCxnSpPr>
            <p:cNvPr id="36" name="Straight Connector 35"/>
            <p:cNvCxnSpPr/>
            <p:nvPr/>
          </p:nvCxnSpPr>
          <p:spPr>
            <a:xfrm flipV="1">
              <a:off x="1650669" y="3966360"/>
              <a:ext cx="451262" cy="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4912427" y="2867894"/>
            <a:ext cx="1399311" cy="1626920"/>
            <a:chOff x="1187533" y="2871854"/>
            <a:chExt cx="1399311" cy="1626919"/>
          </a:xfrm>
        </p:grpSpPr>
        <p:sp>
          <p:nvSpPr>
            <p:cNvPr id="38" name="Rectangle 37"/>
            <p:cNvSpPr/>
            <p:nvPr/>
          </p:nvSpPr>
          <p:spPr>
            <a:xfrm>
              <a:off x="1187533" y="2885709"/>
              <a:ext cx="1377537" cy="1543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75</a:t>
              </a:r>
            </a:p>
            <a:p>
              <a:pPr algn="ctr"/>
              <a:endPara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508182" y="3251862"/>
              <a:ext cx="261259" cy="4057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657564" y="3824318"/>
              <a:ext cx="548228" cy="6571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09307" y="2871854"/>
              <a:ext cx="1377537" cy="1543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Rectangle 41"/>
            <p:cNvSpPr/>
            <p:nvPr/>
          </p:nvSpPr>
          <p:spPr>
            <a:xfrm>
              <a:off x="1491551" y="3841659"/>
              <a:ext cx="548228" cy="6571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7</a:t>
              </a:r>
            </a:p>
          </p:txBody>
        </p:sp>
        <p:cxnSp>
          <p:nvCxnSpPr>
            <p:cNvPr id="43" name="Straight Connector 42"/>
            <p:cNvCxnSpPr/>
            <p:nvPr/>
          </p:nvCxnSpPr>
          <p:spPr>
            <a:xfrm flipV="1">
              <a:off x="1650669" y="3966360"/>
              <a:ext cx="451262" cy="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6782525" y="2821640"/>
            <a:ext cx="1399311" cy="1628897"/>
            <a:chOff x="1187533" y="2871854"/>
            <a:chExt cx="1399311" cy="1628897"/>
          </a:xfrm>
        </p:grpSpPr>
        <p:sp>
          <p:nvSpPr>
            <p:cNvPr id="45" name="Rectangle 44"/>
            <p:cNvSpPr/>
            <p:nvPr/>
          </p:nvSpPr>
          <p:spPr>
            <a:xfrm>
              <a:off x="1187533" y="2885709"/>
              <a:ext cx="1377537" cy="1543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99</a:t>
              </a:r>
            </a:p>
            <a:p>
              <a:pPr algn="ctr"/>
              <a:endPara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1508182" y="3251862"/>
              <a:ext cx="261259" cy="40573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-</a:t>
              </a: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667230" y="3843637"/>
              <a:ext cx="548228" cy="6571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1209307" y="2871854"/>
              <a:ext cx="1377537" cy="154379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1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en-US" sz="240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9</a:t>
              </a:r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endPara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1481896" y="3841659"/>
              <a:ext cx="548228" cy="65711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9</a:t>
              </a:r>
            </a:p>
          </p:txBody>
        </p:sp>
        <p:cxnSp>
          <p:nvCxnSpPr>
            <p:cNvPr id="50" name="Straight Connector 49"/>
            <p:cNvCxnSpPr/>
            <p:nvPr/>
          </p:nvCxnSpPr>
          <p:spPr>
            <a:xfrm flipV="1">
              <a:off x="1650669" y="3966360"/>
              <a:ext cx="451262" cy="1"/>
            </a:xfrm>
            <a:prstGeom prst="line">
              <a:avLst/>
            </a:prstGeom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989" y="1439483"/>
            <a:ext cx="7599103" cy="1432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54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4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290204" y="268617"/>
            <a:ext cx="2369869" cy="10043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645" y="1150304"/>
            <a:ext cx="6953956" cy="3880307"/>
          </a:xfrm>
          <a:prstGeom prst="rect">
            <a:avLst/>
          </a:prstGeom>
        </p:spPr>
      </p:pic>
      <p:sp>
        <p:nvSpPr>
          <p:cNvPr id="3" name="Freeform 2"/>
          <p:cNvSpPr/>
          <p:nvPr/>
        </p:nvSpPr>
        <p:spPr>
          <a:xfrm>
            <a:off x="3973689" y="2359378"/>
            <a:ext cx="2054578" cy="1016000"/>
          </a:xfrm>
          <a:custGeom>
            <a:avLst/>
            <a:gdLst>
              <a:gd name="connsiteX0" fmla="*/ 0 w 2054578"/>
              <a:gd name="connsiteY0" fmla="*/ 0 h 1016000"/>
              <a:gd name="connsiteX1" fmla="*/ 2054578 w 2054578"/>
              <a:gd name="connsiteY1" fmla="*/ 1016000 h 1016000"/>
              <a:gd name="connsiteX2" fmla="*/ 0 w 2054578"/>
              <a:gd name="connsiteY2" fmla="*/ 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54578" h="1016000">
                <a:moveTo>
                  <a:pt x="0" y="0"/>
                </a:moveTo>
                <a:lnTo>
                  <a:pt x="2054578" y="1016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973689" y="2551290"/>
            <a:ext cx="2054578" cy="170462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462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>
            <a:extLst>
              <a:ext uri="{FF2B5EF4-FFF2-40B4-BE49-F238E27FC236}">
                <a16:creationId xmlns:a16="http://schemas.microsoft.com/office/drawing/2014/main" xmlns="" id="{2A5C638D-2C9A-47AD-BFBD-C7AF7A4C85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4" t="29153" r="60198" b="65004"/>
          <a:stretch/>
        </p:blipFill>
        <p:spPr>
          <a:xfrm>
            <a:off x="290204" y="161742"/>
            <a:ext cx="2369869" cy="10043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023" y="1317902"/>
            <a:ext cx="8681132" cy="2836409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722487" y="3556001"/>
          <a:ext cx="2359380" cy="4590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876"/>
                <a:gridCol w="471876"/>
                <a:gridCol w="471876"/>
                <a:gridCol w="471876"/>
                <a:gridCol w="471876"/>
              </a:tblGrid>
              <a:tr h="459035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=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68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576" y="2268072"/>
            <a:ext cx="9124845" cy="238738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8450"/>
            <a:ext cx="9144000" cy="2305050"/>
          </a:xfrm>
          <a:prstGeom prst="rect">
            <a:avLst/>
          </a:prstGeom>
        </p:spPr>
      </p:pic>
      <p:pic>
        <p:nvPicPr>
          <p:cNvPr id="10" name="纯音乐 - 纯净小清新 - 钢琴版纯音乐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204883" y="-1310125"/>
            <a:ext cx="609600" cy="60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5334" y="137120"/>
            <a:ext cx="6739467" cy="2051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40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>
          <p:childTnLst>
            <p:audio>
              <p:cMediaNode vol="80000" numSld="999" showWhenStopped="0">
                <p:cTn id="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e69b7cf3bdd6a11bee1198bf50773cbb9128ccda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669</TotalTime>
  <Words>229</Words>
  <Application>Microsoft Office PowerPoint</Application>
  <PresentationFormat>On-screen Show (16:9)</PresentationFormat>
  <Paragraphs>183</Paragraphs>
  <Slides>22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宋体</vt:lpstr>
      <vt:lpstr>.VnArial</vt:lpstr>
      <vt:lpstr>Arial</vt:lpstr>
      <vt:lpstr>AvantGarde Md BT</vt:lpstr>
      <vt:lpstr>Calibri</vt:lpstr>
      <vt:lpstr>HP001 4 hàng</vt:lpstr>
      <vt:lpstr>Segoe UI Black</vt:lpstr>
      <vt:lpstr>Tahoma</vt:lpstr>
      <vt:lpstr>Times New Roman</vt:lpstr>
      <vt:lpstr>方正粗圆_GBK</vt:lpstr>
      <vt:lpstr>等线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 R 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China</dc:creator>
  <cp:lastModifiedBy>Windows User</cp:lastModifiedBy>
  <cp:revision>79</cp:revision>
  <dcterms:created xsi:type="dcterms:W3CDTF">2017-01-10T13:46:13Z</dcterms:created>
  <dcterms:modified xsi:type="dcterms:W3CDTF">2022-03-23T03:20:02Z</dcterms:modified>
</cp:coreProperties>
</file>