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72" r:id="rId2"/>
    <p:sldId id="373" r:id="rId3"/>
    <p:sldId id="374" r:id="rId4"/>
    <p:sldId id="381" r:id="rId5"/>
    <p:sldId id="376" r:id="rId6"/>
    <p:sldId id="377" r:id="rId7"/>
    <p:sldId id="378" r:id="rId8"/>
    <p:sldId id="379" r:id="rId9"/>
    <p:sldId id="380" r:id="rId10"/>
    <p:sldId id="382" r:id="rId11"/>
    <p:sldId id="383" r:id="rId12"/>
    <p:sldId id="384" r:id="rId13"/>
    <p:sldId id="385" r:id="rId14"/>
    <p:sldId id="386" r:id="rId15"/>
    <p:sldId id="387" r:id="rId16"/>
    <p:sldId id="388" r:id="rId17"/>
    <p:sldId id="389" r:id="rId18"/>
    <p:sldId id="390" r:id="rId19"/>
    <p:sldId id="391" r:id="rId20"/>
    <p:sldId id="392" r:id="rId21"/>
    <p:sldId id="393" r:id="rId22"/>
    <p:sldId id="343" r:id="rId23"/>
  </p:sldIdLst>
  <p:sldSz cx="12195175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76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E399"/>
    <a:srgbClr val="9BED9B"/>
    <a:srgbClr val="55E01E"/>
    <a:srgbClr val="FFCC99"/>
    <a:srgbClr val="CCFF33"/>
    <a:srgbClr val="E3F2E0"/>
    <a:srgbClr val="E4DD82"/>
    <a:srgbClr val="FF3300"/>
    <a:srgbClr val="F3F3F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19" autoAdjust="0"/>
    <p:restoredTop sz="94660"/>
  </p:normalViewPr>
  <p:slideViewPr>
    <p:cSldViewPr showGuides="1">
      <p:cViewPr varScale="1">
        <p:scale>
          <a:sx n="74" d="100"/>
          <a:sy n="74" d="100"/>
        </p:scale>
        <p:origin x="438" y="72"/>
      </p:cViewPr>
      <p:guideLst>
        <p:guide orient="horz"/>
        <p:guide pos="76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86139A-A79B-4645-92A0-09FBA3C9B72F}" type="datetimeFigureOut">
              <a:rPr lang="zh-CN" altLang="en-US" smtClean="0"/>
              <a:t>2022/3/30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06AC1-A2C3-49E6-95F4-01B67F45C1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2036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6049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8981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7937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8904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6"/>
            <a:ext cx="10365899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3179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8664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2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135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0"/>
            <a:ext cx="12195175" cy="5758149"/>
          </a:xfrm>
          <a:prstGeom prst="rect">
            <a:avLst/>
          </a:prstGeom>
          <a:solidFill>
            <a:srgbClr val="B1DE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7" name="矩形 6"/>
          <p:cNvSpPr/>
          <p:nvPr userDrawn="1"/>
        </p:nvSpPr>
        <p:spPr>
          <a:xfrm>
            <a:off x="0" y="3349128"/>
            <a:ext cx="12195175" cy="2305624"/>
          </a:xfrm>
          <a:prstGeom prst="rect">
            <a:avLst/>
          </a:prstGeom>
          <a:solidFill>
            <a:srgbClr val="7FC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9033" y="3676179"/>
            <a:ext cx="1368323" cy="8184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1309" y="2907954"/>
            <a:ext cx="2435910" cy="1457061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5654752"/>
            <a:ext cx="12195175" cy="1203248"/>
          </a:xfrm>
          <a:prstGeom prst="rect">
            <a:avLst/>
          </a:prstGeom>
          <a:solidFill>
            <a:srgbClr val="CED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1" name="矩形 10"/>
          <p:cNvSpPr/>
          <p:nvPr userDrawn="1"/>
        </p:nvSpPr>
        <p:spPr>
          <a:xfrm>
            <a:off x="0" y="5372100"/>
            <a:ext cx="12195175" cy="532941"/>
          </a:xfrm>
          <a:prstGeom prst="rect">
            <a:avLst/>
          </a:prstGeom>
          <a:solidFill>
            <a:srgbClr val="80B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3196" y="220338"/>
            <a:ext cx="7727919" cy="603724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885" y="5654754"/>
            <a:ext cx="3728623" cy="7191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88" y="5654753"/>
            <a:ext cx="3728623" cy="71911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201" y="448795"/>
            <a:ext cx="2666624" cy="159506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2051" y="5377065"/>
            <a:ext cx="1977604" cy="132761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6514" y="4648050"/>
            <a:ext cx="933043" cy="191602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989" y="4523516"/>
            <a:ext cx="1534222" cy="217524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BF15E-3D69-4198-ACBA-4CF21DCC890D}" type="datetimeFigureOut">
              <a:rPr lang="zh-CN" altLang="en-US" smtClean="0"/>
              <a:t>2022/3/30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F8E3B-1BA1-4539-B149-7B70547C67F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1055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428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roup 3"/>
          <p:cNvGrpSpPr/>
          <p:nvPr userDrawn="1"/>
        </p:nvGrpSpPr>
        <p:grpSpPr>
          <a:xfrm rot="10800000" flipV="1">
            <a:off x="2282921" y="6225655"/>
            <a:ext cx="412706" cy="1820482"/>
            <a:chOff x="4980416" y="5037518"/>
            <a:chExt cx="412706" cy="1820482"/>
          </a:xfrm>
        </p:grpSpPr>
        <p:sp>
          <p:nvSpPr>
            <p:cNvPr id="260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1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2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3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4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5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9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0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1" name="Group 4"/>
          <p:cNvGrpSpPr/>
          <p:nvPr userDrawn="1"/>
        </p:nvGrpSpPr>
        <p:grpSpPr>
          <a:xfrm rot="10800000" flipV="1">
            <a:off x="1760475" y="6225655"/>
            <a:ext cx="412706" cy="1502706"/>
            <a:chOff x="5502862" y="5355294"/>
            <a:chExt cx="412706" cy="1502706"/>
          </a:xfrm>
        </p:grpSpPr>
        <p:sp>
          <p:nvSpPr>
            <p:cNvPr id="272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3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4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5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7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8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9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0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1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2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3" name="Group 7"/>
          <p:cNvGrpSpPr/>
          <p:nvPr userDrawn="1"/>
        </p:nvGrpSpPr>
        <p:grpSpPr>
          <a:xfrm rot="10800000" flipV="1">
            <a:off x="308937" y="6225655"/>
            <a:ext cx="407320" cy="1502706"/>
            <a:chOff x="6959786" y="5355294"/>
            <a:chExt cx="407320" cy="1502706"/>
          </a:xfrm>
        </p:grpSpPr>
        <p:sp>
          <p:nvSpPr>
            <p:cNvPr id="284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0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1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2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3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4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5" name="Group 5"/>
          <p:cNvGrpSpPr/>
          <p:nvPr userDrawn="1"/>
        </p:nvGrpSpPr>
        <p:grpSpPr>
          <a:xfrm rot="10800000" flipV="1">
            <a:off x="1264287" y="6225655"/>
            <a:ext cx="403952" cy="2588666"/>
            <a:chOff x="6007804" y="4266641"/>
            <a:chExt cx="403952" cy="2588666"/>
          </a:xfrm>
        </p:grpSpPr>
        <p:sp>
          <p:nvSpPr>
            <p:cNvPr id="296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8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0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1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2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3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5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6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7" name="Group 6"/>
          <p:cNvGrpSpPr/>
          <p:nvPr userDrawn="1"/>
        </p:nvGrpSpPr>
        <p:grpSpPr>
          <a:xfrm rot="10800000" flipV="1">
            <a:off x="786275" y="6225655"/>
            <a:ext cx="409339" cy="3142082"/>
            <a:chOff x="6480429" y="3713225"/>
            <a:chExt cx="409339" cy="3142082"/>
          </a:xfrm>
        </p:grpSpPr>
        <p:sp>
          <p:nvSpPr>
            <p:cNvPr id="308" name="Freeform 5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9" name="Freeform 6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" name="Freeform 7"/>
            <p:cNvSpPr>
              <a:spLocks/>
            </p:cNvSpPr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1" name="Freeform 8"/>
            <p:cNvSpPr>
              <a:spLocks/>
            </p:cNvSpPr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" name="Freeform 9"/>
            <p:cNvSpPr>
              <a:spLocks/>
            </p:cNvSpPr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Freeform 10"/>
            <p:cNvSpPr>
              <a:spLocks/>
            </p:cNvSpPr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Freeform 55"/>
            <p:cNvSpPr>
              <a:spLocks/>
            </p:cNvSpPr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5" name="Freeform 56"/>
            <p:cNvSpPr>
              <a:spLocks/>
            </p:cNvSpPr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6" name="Freeform 57"/>
            <p:cNvSpPr>
              <a:spLocks/>
            </p:cNvSpPr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" name="Freeform 58"/>
            <p:cNvSpPr>
              <a:spLocks/>
            </p:cNvSpPr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8" name="Freeform 59"/>
            <p:cNvSpPr>
              <a:spLocks/>
            </p:cNvSpPr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9" name="Group 3"/>
          <p:cNvGrpSpPr/>
          <p:nvPr userDrawn="1"/>
        </p:nvGrpSpPr>
        <p:grpSpPr>
          <a:xfrm rot="10800000" flipV="1">
            <a:off x="4580237" y="6225655"/>
            <a:ext cx="412706" cy="1820482"/>
            <a:chOff x="4980416" y="5037518"/>
            <a:chExt cx="412706" cy="1820482"/>
          </a:xfrm>
        </p:grpSpPr>
        <p:sp>
          <p:nvSpPr>
            <p:cNvPr id="320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3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4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5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6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7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8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9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1" name="Group 4"/>
          <p:cNvGrpSpPr/>
          <p:nvPr userDrawn="1"/>
        </p:nvGrpSpPr>
        <p:grpSpPr>
          <a:xfrm rot="10800000" flipV="1">
            <a:off x="3992978" y="6225655"/>
            <a:ext cx="412706" cy="1502706"/>
            <a:chOff x="5502862" y="5355294"/>
            <a:chExt cx="412706" cy="1502706"/>
          </a:xfrm>
        </p:grpSpPr>
        <p:sp>
          <p:nvSpPr>
            <p:cNvPr id="332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3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4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5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6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7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8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9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0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1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2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3" name="Group 7"/>
          <p:cNvGrpSpPr/>
          <p:nvPr userDrawn="1"/>
        </p:nvGrpSpPr>
        <p:grpSpPr>
          <a:xfrm rot="10800000" flipV="1">
            <a:off x="2804694" y="6225655"/>
            <a:ext cx="407320" cy="1502706"/>
            <a:chOff x="6959786" y="5355294"/>
            <a:chExt cx="407320" cy="1502706"/>
          </a:xfrm>
        </p:grpSpPr>
        <p:sp>
          <p:nvSpPr>
            <p:cNvPr id="344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5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6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7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8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9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0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1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2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3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4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5" name="Group 5"/>
          <p:cNvGrpSpPr/>
          <p:nvPr userDrawn="1"/>
        </p:nvGrpSpPr>
        <p:grpSpPr>
          <a:xfrm rot="10800000" flipV="1">
            <a:off x="3369226" y="6225655"/>
            <a:ext cx="403952" cy="2167807"/>
            <a:chOff x="6007804" y="4266641"/>
            <a:chExt cx="403952" cy="2588666"/>
          </a:xfrm>
        </p:grpSpPr>
        <p:sp>
          <p:nvSpPr>
            <p:cNvPr id="356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7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8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9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0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1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2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3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4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5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6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7" name="Group 6"/>
          <p:cNvGrpSpPr/>
          <p:nvPr userDrawn="1"/>
        </p:nvGrpSpPr>
        <p:grpSpPr>
          <a:xfrm rot="10800000" flipV="1">
            <a:off x="11473724" y="6225655"/>
            <a:ext cx="409339" cy="3142082"/>
            <a:chOff x="6480429" y="3713225"/>
            <a:chExt cx="409339" cy="3142082"/>
          </a:xfrm>
        </p:grpSpPr>
        <p:sp>
          <p:nvSpPr>
            <p:cNvPr id="368" name="Freeform 5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9" name="Freeform 6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0" name="Freeform 7"/>
            <p:cNvSpPr>
              <a:spLocks/>
            </p:cNvSpPr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1" name="Freeform 8"/>
            <p:cNvSpPr>
              <a:spLocks/>
            </p:cNvSpPr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2" name="Freeform 9"/>
            <p:cNvSpPr>
              <a:spLocks/>
            </p:cNvSpPr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3" name="Freeform 10"/>
            <p:cNvSpPr>
              <a:spLocks/>
            </p:cNvSpPr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4" name="Freeform 55"/>
            <p:cNvSpPr>
              <a:spLocks/>
            </p:cNvSpPr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5" name="Freeform 56"/>
            <p:cNvSpPr>
              <a:spLocks/>
            </p:cNvSpPr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6" name="Freeform 57"/>
            <p:cNvSpPr>
              <a:spLocks/>
            </p:cNvSpPr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7" name="Freeform 58"/>
            <p:cNvSpPr>
              <a:spLocks/>
            </p:cNvSpPr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8" name="Freeform 59"/>
            <p:cNvSpPr>
              <a:spLocks/>
            </p:cNvSpPr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9" name="Group 5"/>
          <p:cNvGrpSpPr/>
          <p:nvPr userDrawn="1"/>
        </p:nvGrpSpPr>
        <p:grpSpPr>
          <a:xfrm rot="10800000" flipV="1">
            <a:off x="5125670" y="6225655"/>
            <a:ext cx="403952" cy="2167807"/>
            <a:chOff x="6007804" y="4266641"/>
            <a:chExt cx="403952" cy="2588666"/>
          </a:xfrm>
        </p:grpSpPr>
        <p:sp>
          <p:nvSpPr>
            <p:cNvPr id="380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1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2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3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4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5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6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7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8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9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0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1" name="Group 3"/>
          <p:cNvGrpSpPr/>
          <p:nvPr userDrawn="1"/>
        </p:nvGrpSpPr>
        <p:grpSpPr>
          <a:xfrm rot="10800000" flipV="1">
            <a:off x="8608007" y="6225656"/>
            <a:ext cx="412706" cy="1820482"/>
            <a:chOff x="4980416" y="5037518"/>
            <a:chExt cx="412706" cy="1820482"/>
          </a:xfrm>
        </p:grpSpPr>
        <p:sp>
          <p:nvSpPr>
            <p:cNvPr id="392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3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4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5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6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7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8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9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0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1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2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3" name="Group 4"/>
          <p:cNvGrpSpPr/>
          <p:nvPr userDrawn="1"/>
        </p:nvGrpSpPr>
        <p:grpSpPr>
          <a:xfrm rot="10800000" flipV="1">
            <a:off x="8085561" y="6225656"/>
            <a:ext cx="412706" cy="1494115"/>
            <a:chOff x="5502862" y="5355294"/>
            <a:chExt cx="412706" cy="1502706"/>
          </a:xfrm>
        </p:grpSpPr>
        <p:sp>
          <p:nvSpPr>
            <p:cNvPr id="404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5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6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7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8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9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0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1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2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3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4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5" name="Group 3"/>
          <p:cNvGrpSpPr/>
          <p:nvPr userDrawn="1"/>
        </p:nvGrpSpPr>
        <p:grpSpPr>
          <a:xfrm rot="10800000" flipV="1">
            <a:off x="10905323" y="6225657"/>
            <a:ext cx="412706" cy="1497992"/>
            <a:chOff x="4980416" y="5037518"/>
            <a:chExt cx="412706" cy="1820482"/>
          </a:xfrm>
        </p:grpSpPr>
        <p:sp>
          <p:nvSpPr>
            <p:cNvPr id="416" name="Freeform 11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7" name="Freeform 12"/>
            <p:cNvSpPr>
              <a:spLocks/>
            </p:cNvSpPr>
            <p:nvPr/>
          </p:nvSpPr>
          <p:spPr bwMode="auto">
            <a:xfrm>
              <a:off x="4991862" y="5046944"/>
              <a:ext cx="300945" cy="490130"/>
            </a:xfrm>
            <a:custGeom>
              <a:avLst/>
              <a:gdLst>
                <a:gd name="T0" fmla="*/ 447 w 447"/>
                <a:gd name="T1" fmla="*/ 659 h 728"/>
                <a:gd name="T2" fmla="*/ 241 w 447"/>
                <a:gd name="T3" fmla="*/ 0 h 728"/>
                <a:gd name="T4" fmla="*/ 196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3 w 447"/>
                <a:gd name="T11" fmla="*/ 728 h 728"/>
                <a:gd name="T12" fmla="*/ 447 w 447"/>
                <a:gd name="T13" fmla="*/ 659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9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8"/>
                  </a:lnTo>
                  <a:lnTo>
                    <a:pt x="447" y="65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8" name="Freeform 13"/>
            <p:cNvSpPr>
              <a:spLocks/>
            </p:cNvSpPr>
            <p:nvPr/>
          </p:nvSpPr>
          <p:spPr bwMode="auto">
            <a:xfrm>
              <a:off x="5078038" y="5468401"/>
              <a:ext cx="125899" cy="1386906"/>
            </a:xfrm>
            <a:custGeom>
              <a:avLst/>
              <a:gdLst>
                <a:gd name="T0" fmla="*/ 79 w 79"/>
                <a:gd name="T1" fmla="*/ 871 h 871"/>
                <a:gd name="T2" fmla="*/ 0 w 79"/>
                <a:gd name="T3" fmla="*/ 871 h 871"/>
                <a:gd name="T4" fmla="*/ 0 w 79"/>
                <a:gd name="T5" fmla="*/ 33 h 871"/>
                <a:gd name="T6" fmla="*/ 39 w 79"/>
                <a:gd name="T7" fmla="*/ 1 h 871"/>
                <a:gd name="T8" fmla="*/ 79 w 79"/>
                <a:gd name="T9" fmla="*/ 33 h 871"/>
                <a:gd name="T10" fmla="*/ 79 w 79"/>
                <a:gd name="T11" fmla="*/ 87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871">
                  <a:moveTo>
                    <a:pt x="79" y="871"/>
                  </a:moveTo>
                  <a:cubicBezTo>
                    <a:pt x="0" y="871"/>
                    <a:pt x="0" y="871"/>
                    <a:pt x="0" y="87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9" y="1"/>
                  </a:cubicBezTo>
                  <a:cubicBezTo>
                    <a:pt x="73" y="0"/>
                    <a:pt x="79" y="33"/>
                    <a:pt x="79" y="33"/>
                  </a:cubicBezTo>
                  <a:cubicBezTo>
                    <a:pt x="79" y="871"/>
                    <a:pt x="79" y="871"/>
                    <a:pt x="79" y="87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9" name="Freeform 14"/>
            <p:cNvSpPr>
              <a:spLocks/>
            </p:cNvSpPr>
            <p:nvPr/>
          </p:nvSpPr>
          <p:spPr bwMode="auto">
            <a:xfrm>
              <a:off x="5200571" y="5465708"/>
              <a:ext cx="101662" cy="1387579"/>
            </a:xfrm>
            <a:custGeom>
              <a:avLst/>
              <a:gdLst>
                <a:gd name="T0" fmla="*/ 64 w 64"/>
                <a:gd name="T1" fmla="*/ 872 h 872"/>
                <a:gd name="T2" fmla="*/ 0 w 64"/>
                <a:gd name="T3" fmla="*/ 872 h 872"/>
                <a:gd name="T4" fmla="*/ 0 w 64"/>
                <a:gd name="T5" fmla="*/ 33 h 872"/>
                <a:gd name="T6" fmla="*/ 31 w 64"/>
                <a:gd name="T7" fmla="*/ 1 h 872"/>
                <a:gd name="T8" fmla="*/ 64 w 64"/>
                <a:gd name="T9" fmla="*/ 33 h 872"/>
                <a:gd name="T10" fmla="*/ 64 w 64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872">
                  <a:moveTo>
                    <a:pt x="64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8" y="0"/>
                    <a:pt x="64" y="33"/>
                    <a:pt x="64" y="33"/>
                  </a:cubicBezTo>
                  <a:cubicBezTo>
                    <a:pt x="64" y="872"/>
                    <a:pt x="64" y="872"/>
                    <a:pt x="64" y="872"/>
                  </a:cubicBezTo>
                </a:path>
              </a:pathLst>
            </a:custGeom>
            <a:solidFill>
              <a:srgbClr val="ABA0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0" name="Freeform 15"/>
            <p:cNvSpPr>
              <a:spLocks/>
            </p:cNvSpPr>
            <p:nvPr/>
          </p:nvSpPr>
          <p:spPr bwMode="auto">
            <a:xfrm>
              <a:off x="4980416" y="5465708"/>
              <a:ext cx="100315" cy="1387579"/>
            </a:xfrm>
            <a:custGeom>
              <a:avLst/>
              <a:gdLst>
                <a:gd name="T0" fmla="*/ 63 w 63"/>
                <a:gd name="T1" fmla="*/ 872 h 872"/>
                <a:gd name="T2" fmla="*/ 0 w 63"/>
                <a:gd name="T3" fmla="*/ 872 h 872"/>
                <a:gd name="T4" fmla="*/ 0 w 63"/>
                <a:gd name="T5" fmla="*/ 33 h 872"/>
                <a:gd name="T6" fmla="*/ 31 w 63"/>
                <a:gd name="T7" fmla="*/ 1 h 872"/>
                <a:gd name="T8" fmla="*/ 63 w 63"/>
                <a:gd name="T9" fmla="*/ 33 h 872"/>
                <a:gd name="T10" fmla="*/ 63 w 63"/>
                <a:gd name="T11" fmla="*/ 872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872">
                  <a:moveTo>
                    <a:pt x="63" y="872"/>
                  </a:moveTo>
                  <a:cubicBezTo>
                    <a:pt x="0" y="872"/>
                    <a:pt x="0" y="872"/>
                    <a:pt x="0" y="87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2"/>
                    <a:pt x="31" y="1"/>
                  </a:cubicBezTo>
                  <a:cubicBezTo>
                    <a:pt x="57" y="0"/>
                    <a:pt x="63" y="33"/>
                    <a:pt x="63" y="33"/>
                  </a:cubicBezTo>
                  <a:lnTo>
                    <a:pt x="63" y="872"/>
                  </a:lnTo>
                  <a:close/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1" name="Freeform 16"/>
            <p:cNvSpPr>
              <a:spLocks/>
            </p:cNvSpPr>
            <p:nvPr/>
          </p:nvSpPr>
          <p:spPr bwMode="auto">
            <a:xfrm>
              <a:off x="5076019" y="5038865"/>
              <a:ext cx="132631" cy="192551"/>
            </a:xfrm>
            <a:custGeom>
              <a:avLst/>
              <a:gdLst>
                <a:gd name="T0" fmla="*/ 0 w 83"/>
                <a:gd name="T1" fmla="*/ 111 h 121"/>
                <a:gd name="T2" fmla="*/ 83 w 83"/>
                <a:gd name="T3" fmla="*/ 113 h 121"/>
                <a:gd name="T4" fmla="*/ 49 w 83"/>
                <a:gd name="T5" fmla="*/ 0 h 121"/>
                <a:gd name="T6" fmla="*/ 29 w 83"/>
                <a:gd name="T7" fmla="*/ 0 h 121"/>
                <a:gd name="T8" fmla="*/ 0 w 83"/>
                <a:gd name="T9" fmla="*/ 11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1">
                  <a:moveTo>
                    <a:pt x="0" y="111"/>
                  </a:moveTo>
                  <a:cubicBezTo>
                    <a:pt x="0" y="111"/>
                    <a:pt x="40" y="121"/>
                    <a:pt x="83" y="11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00A39E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2" name="Freeform 35"/>
            <p:cNvSpPr>
              <a:spLocks/>
            </p:cNvSpPr>
            <p:nvPr/>
          </p:nvSpPr>
          <p:spPr bwMode="auto">
            <a:xfrm>
              <a:off x="5143344" y="5037518"/>
              <a:ext cx="249778" cy="1820482"/>
            </a:xfrm>
            <a:custGeom>
              <a:avLst/>
              <a:gdLst>
                <a:gd name="T0" fmla="*/ 34 w 157"/>
                <a:gd name="T1" fmla="*/ 0 h 1144"/>
                <a:gd name="T2" fmla="*/ 0 w 157"/>
                <a:gd name="T3" fmla="*/ 1 h 1144"/>
                <a:gd name="T4" fmla="*/ 7 w 157"/>
                <a:gd name="T5" fmla="*/ 1 h 1144"/>
                <a:gd name="T6" fmla="*/ 41 w 157"/>
                <a:gd name="T7" fmla="*/ 114 h 1144"/>
                <a:gd name="T8" fmla="*/ 41 w 157"/>
                <a:gd name="T9" fmla="*/ 114 h 1144"/>
                <a:gd name="T10" fmla="*/ 94 w 157"/>
                <a:gd name="T11" fmla="*/ 285 h 1144"/>
                <a:gd name="T12" fmla="*/ 94 w 157"/>
                <a:gd name="T13" fmla="*/ 286 h 1144"/>
                <a:gd name="T14" fmla="*/ 100 w 157"/>
                <a:gd name="T15" fmla="*/ 302 h 1144"/>
                <a:gd name="T16" fmla="*/ 100 w 157"/>
                <a:gd name="T17" fmla="*/ 1141 h 1144"/>
                <a:gd name="T18" fmla="*/ 38 w 157"/>
                <a:gd name="T19" fmla="*/ 1141 h 1144"/>
                <a:gd name="T20" fmla="*/ 38 w 157"/>
                <a:gd name="T21" fmla="*/ 1142 h 1144"/>
                <a:gd name="T22" fmla="*/ 0 w 157"/>
                <a:gd name="T23" fmla="*/ 1142 h 1144"/>
                <a:gd name="T24" fmla="*/ 0 w 157"/>
                <a:gd name="T25" fmla="*/ 1144 h 1144"/>
                <a:gd name="T26" fmla="*/ 157 w 157"/>
                <a:gd name="T27" fmla="*/ 1142 h 1144"/>
                <a:gd name="T28" fmla="*/ 142 w 157"/>
                <a:gd name="T29" fmla="*/ 290 h 1144"/>
                <a:gd name="T30" fmla="*/ 34 w 157"/>
                <a:gd name="T31" fmla="*/ 0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7" h="11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94" y="285"/>
                    <a:pt x="94" y="285"/>
                    <a:pt x="94" y="285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4"/>
                    <a:pt x="100" y="302"/>
                    <a:pt x="100" y="302"/>
                  </a:cubicBezTo>
                  <a:cubicBezTo>
                    <a:pt x="100" y="1141"/>
                    <a:pt x="100" y="1141"/>
                    <a:pt x="100" y="1141"/>
                  </a:cubicBezTo>
                  <a:cubicBezTo>
                    <a:pt x="38" y="1141"/>
                    <a:pt x="38" y="1141"/>
                    <a:pt x="38" y="1141"/>
                  </a:cubicBezTo>
                  <a:cubicBezTo>
                    <a:pt x="38" y="1142"/>
                    <a:pt x="38" y="1142"/>
                    <a:pt x="38" y="1142"/>
                  </a:cubicBezTo>
                  <a:cubicBezTo>
                    <a:pt x="0" y="1142"/>
                    <a:pt x="0" y="1142"/>
                    <a:pt x="0" y="1142"/>
                  </a:cubicBezTo>
                  <a:cubicBezTo>
                    <a:pt x="0" y="1144"/>
                    <a:pt x="0" y="1144"/>
                    <a:pt x="0" y="1144"/>
                  </a:cubicBezTo>
                  <a:cubicBezTo>
                    <a:pt x="157" y="1142"/>
                    <a:pt x="157" y="1142"/>
                    <a:pt x="157" y="11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3" name="Freeform 36"/>
            <p:cNvSpPr>
              <a:spLocks/>
            </p:cNvSpPr>
            <p:nvPr/>
          </p:nvSpPr>
          <p:spPr bwMode="auto">
            <a:xfrm>
              <a:off x="5143344" y="5218624"/>
              <a:ext cx="149463" cy="294886"/>
            </a:xfrm>
            <a:custGeom>
              <a:avLst/>
              <a:gdLst>
                <a:gd name="T0" fmla="*/ 41 w 94"/>
                <a:gd name="T1" fmla="*/ 0 h 185"/>
                <a:gd name="T2" fmla="*/ 6 w 94"/>
                <a:gd name="T3" fmla="*/ 3 h 185"/>
                <a:gd name="T4" fmla="*/ 0 w 94"/>
                <a:gd name="T5" fmla="*/ 3 h 185"/>
                <a:gd name="T6" fmla="*/ 0 w 94"/>
                <a:gd name="T7" fmla="*/ 158 h 185"/>
                <a:gd name="T8" fmla="*/ 37 w 94"/>
                <a:gd name="T9" fmla="*/ 185 h 185"/>
                <a:gd name="T10" fmla="*/ 67 w 94"/>
                <a:gd name="T11" fmla="*/ 156 h 185"/>
                <a:gd name="T12" fmla="*/ 68 w 94"/>
                <a:gd name="T13" fmla="*/ 156 h 185"/>
                <a:gd name="T14" fmla="*/ 94 w 94"/>
                <a:gd name="T15" fmla="*/ 172 h 185"/>
                <a:gd name="T16" fmla="*/ 94 w 94"/>
                <a:gd name="T17" fmla="*/ 171 h 185"/>
                <a:gd name="T18" fmla="*/ 41 w 94"/>
                <a:gd name="T19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85">
                  <a:moveTo>
                    <a:pt x="41" y="0"/>
                  </a:moveTo>
                  <a:cubicBezTo>
                    <a:pt x="28" y="2"/>
                    <a:pt x="16" y="3"/>
                    <a:pt x="6" y="3"/>
                  </a:cubicBezTo>
                  <a:cubicBezTo>
                    <a:pt x="4" y="3"/>
                    <a:pt x="2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24" y="159"/>
                    <a:pt x="34" y="177"/>
                    <a:pt x="37" y="185"/>
                  </a:cubicBezTo>
                  <a:cubicBezTo>
                    <a:pt x="38" y="178"/>
                    <a:pt x="45" y="157"/>
                    <a:pt x="67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1" y="156"/>
                    <a:pt x="89" y="164"/>
                    <a:pt x="94" y="172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4" name="Freeform 37"/>
            <p:cNvSpPr>
              <a:spLocks/>
            </p:cNvSpPr>
            <p:nvPr/>
          </p:nvSpPr>
          <p:spPr bwMode="auto">
            <a:xfrm>
              <a:off x="5143344" y="5470421"/>
              <a:ext cx="60593" cy="1384886"/>
            </a:xfrm>
            <a:custGeom>
              <a:avLst/>
              <a:gdLst>
                <a:gd name="T0" fmla="*/ 0 w 38"/>
                <a:gd name="T1" fmla="*/ 0 h 870"/>
                <a:gd name="T2" fmla="*/ 0 w 38"/>
                <a:gd name="T3" fmla="*/ 870 h 870"/>
                <a:gd name="T4" fmla="*/ 38 w 38"/>
                <a:gd name="T5" fmla="*/ 870 h 870"/>
                <a:gd name="T6" fmla="*/ 38 w 38"/>
                <a:gd name="T7" fmla="*/ 869 h 870"/>
                <a:gd name="T8" fmla="*/ 36 w 38"/>
                <a:gd name="T9" fmla="*/ 869 h 870"/>
                <a:gd name="T10" fmla="*/ 36 w 38"/>
                <a:gd name="T11" fmla="*/ 30 h 870"/>
                <a:gd name="T12" fmla="*/ 37 w 38"/>
                <a:gd name="T13" fmla="*/ 27 h 870"/>
                <a:gd name="T14" fmla="*/ 0 w 38"/>
                <a:gd name="T15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870">
                  <a:moveTo>
                    <a:pt x="0" y="0"/>
                  </a:moveTo>
                  <a:cubicBezTo>
                    <a:pt x="0" y="870"/>
                    <a:pt x="0" y="870"/>
                    <a:pt x="0" y="870"/>
                  </a:cubicBezTo>
                  <a:cubicBezTo>
                    <a:pt x="38" y="870"/>
                    <a:pt x="38" y="870"/>
                    <a:pt x="38" y="870"/>
                  </a:cubicBezTo>
                  <a:cubicBezTo>
                    <a:pt x="38" y="869"/>
                    <a:pt x="38" y="869"/>
                    <a:pt x="38" y="869"/>
                  </a:cubicBezTo>
                  <a:cubicBezTo>
                    <a:pt x="36" y="869"/>
                    <a:pt x="36" y="869"/>
                    <a:pt x="36" y="86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7" y="29"/>
                    <a:pt x="37" y="27"/>
                  </a:cubicBezTo>
                  <a:cubicBezTo>
                    <a:pt x="34" y="19"/>
                    <a:pt x="24" y="1"/>
                    <a:pt x="0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5" name="Freeform 38"/>
            <p:cNvSpPr>
              <a:spLocks/>
            </p:cNvSpPr>
            <p:nvPr/>
          </p:nvSpPr>
          <p:spPr bwMode="auto">
            <a:xfrm>
              <a:off x="5200571" y="5467055"/>
              <a:ext cx="101662" cy="1386232"/>
            </a:xfrm>
            <a:custGeom>
              <a:avLst/>
              <a:gdLst>
                <a:gd name="T0" fmla="*/ 32 w 64"/>
                <a:gd name="T1" fmla="*/ 0 h 871"/>
                <a:gd name="T2" fmla="*/ 31 w 64"/>
                <a:gd name="T3" fmla="*/ 0 h 871"/>
                <a:gd name="T4" fmla="*/ 1 w 64"/>
                <a:gd name="T5" fmla="*/ 29 h 871"/>
                <a:gd name="T6" fmla="*/ 0 w 64"/>
                <a:gd name="T7" fmla="*/ 32 h 871"/>
                <a:gd name="T8" fmla="*/ 0 w 64"/>
                <a:gd name="T9" fmla="*/ 871 h 871"/>
                <a:gd name="T10" fmla="*/ 2 w 64"/>
                <a:gd name="T11" fmla="*/ 871 h 871"/>
                <a:gd name="T12" fmla="*/ 64 w 64"/>
                <a:gd name="T13" fmla="*/ 871 h 871"/>
                <a:gd name="T14" fmla="*/ 64 w 64"/>
                <a:gd name="T15" fmla="*/ 32 h 871"/>
                <a:gd name="T16" fmla="*/ 58 w 64"/>
                <a:gd name="T17" fmla="*/ 16 h 871"/>
                <a:gd name="T18" fmla="*/ 32 w 64"/>
                <a:gd name="T19" fmla="*/ 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871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9" y="1"/>
                    <a:pt x="2" y="22"/>
                    <a:pt x="1" y="29"/>
                  </a:cubicBezTo>
                  <a:cubicBezTo>
                    <a:pt x="1" y="31"/>
                    <a:pt x="0" y="32"/>
                    <a:pt x="0" y="32"/>
                  </a:cubicBezTo>
                  <a:cubicBezTo>
                    <a:pt x="0" y="871"/>
                    <a:pt x="0" y="871"/>
                    <a:pt x="0" y="871"/>
                  </a:cubicBezTo>
                  <a:cubicBezTo>
                    <a:pt x="2" y="871"/>
                    <a:pt x="2" y="871"/>
                    <a:pt x="2" y="871"/>
                  </a:cubicBezTo>
                  <a:cubicBezTo>
                    <a:pt x="64" y="871"/>
                    <a:pt x="64" y="871"/>
                    <a:pt x="64" y="871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2" y="24"/>
                    <a:pt x="58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6" name="Freeform 39"/>
            <p:cNvSpPr>
              <a:spLocks/>
            </p:cNvSpPr>
            <p:nvPr/>
          </p:nvSpPr>
          <p:spPr bwMode="auto">
            <a:xfrm>
              <a:off x="5143344" y="5038865"/>
              <a:ext cx="65306" cy="184472"/>
            </a:xfrm>
            <a:custGeom>
              <a:avLst/>
              <a:gdLst>
                <a:gd name="T0" fmla="*/ 7 w 41"/>
                <a:gd name="T1" fmla="*/ 0 h 116"/>
                <a:gd name="T2" fmla="*/ 0 w 41"/>
                <a:gd name="T3" fmla="*/ 0 h 116"/>
                <a:gd name="T4" fmla="*/ 0 w 41"/>
                <a:gd name="T5" fmla="*/ 116 h 116"/>
                <a:gd name="T6" fmla="*/ 6 w 41"/>
                <a:gd name="T7" fmla="*/ 116 h 116"/>
                <a:gd name="T8" fmla="*/ 41 w 41"/>
                <a:gd name="T9" fmla="*/ 113 h 116"/>
                <a:gd name="T10" fmla="*/ 41 w 41"/>
                <a:gd name="T11" fmla="*/ 113 h 116"/>
                <a:gd name="T12" fmla="*/ 7 w 41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6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2" y="116"/>
                    <a:pt x="4" y="116"/>
                    <a:pt x="6" y="116"/>
                  </a:cubicBezTo>
                  <a:cubicBezTo>
                    <a:pt x="16" y="116"/>
                    <a:pt x="28" y="115"/>
                    <a:pt x="41" y="113"/>
                  </a:cubicBezTo>
                  <a:cubicBezTo>
                    <a:pt x="41" y="113"/>
                    <a:pt x="41" y="113"/>
                    <a:pt x="41" y="1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00A39E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7" name="Group 4"/>
          <p:cNvGrpSpPr/>
          <p:nvPr userDrawn="1"/>
        </p:nvGrpSpPr>
        <p:grpSpPr>
          <a:xfrm rot="10800000" flipV="1">
            <a:off x="10318064" y="6225656"/>
            <a:ext cx="412706" cy="1299094"/>
            <a:chOff x="5502862" y="5355294"/>
            <a:chExt cx="412706" cy="1502706"/>
          </a:xfrm>
        </p:grpSpPr>
        <p:sp>
          <p:nvSpPr>
            <p:cNvPr id="428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9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0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1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2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3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4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5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6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7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8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9" name="Group 7"/>
          <p:cNvGrpSpPr/>
          <p:nvPr userDrawn="1"/>
        </p:nvGrpSpPr>
        <p:grpSpPr>
          <a:xfrm rot="10800000" flipV="1">
            <a:off x="9129780" y="6225656"/>
            <a:ext cx="407320" cy="1295020"/>
            <a:chOff x="6959786" y="5355294"/>
            <a:chExt cx="407320" cy="1502706"/>
          </a:xfrm>
        </p:grpSpPr>
        <p:sp>
          <p:nvSpPr>
            <p:cNvPr id="440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1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2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3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4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5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6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7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8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9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0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51" name="Group 5"/>
          <p:cNvGrpSpPr/>
          <p:nvPr userDrawn="1"/>
        </p:nvGrpSpPr>
        <p:grpSpPr>
          <a:xfrm rot="10800000" flipV="1">
            <a:off x="9694312" y="6225656"/>
            <a:ext cx="403952" cy="2106477"/>
            <a:chOff x="6007804" y="4266641"/>
            <a:chExt cx="403952" cy="2588666"/>
          </a:xfrm>
        </p:grpSpPr>
        <p:sp>
          <p:nvSpPr>
            <p:cNvPr id="452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3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4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5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6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7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8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9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0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1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2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3" name="Group 6"/>
          <p:cNvGrpSpPr/>
          <p:nvPr userDrawn="1"/>
        </p:nvGrpSpPr>
        <p:grpSpPr>
          <a:xfrm rot="10800000" flipV="1">
            <a:off x="7470506" y="6225656"/>
            <a:ext cx="409339" cy="2412631"/>
            <a:chOff x="6480429" y="3713225"/>
            <a:chExt cx="409339" cy="3142082"/>
          </a:xfrm>
        </p:grpSpPr>
        <p:sp>
          <p:nvSpPr>
            <p:cNvPr id="464" name="Freeform 5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5" name="Freeform 6"/>
            <p:cNvSpPr>
              <a:spLocks/>
            </p:cNvSpPr>
            <p:nvPr/>
          </p:nvSpPr>
          <p:spPr bwMode="auto">
            <a:xfrm>
              <a:off x="6491874" y="3722651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6" name="Freeform 7"/>
            <p:cNvSpPr>
              <a:spLocks/>
            </p:cNvSpPr>
            <p:nvPr/>
          </p:nvSpPr>
          <p:spPr bwMode="auto">
            <a:xfrm>
              <a:off x="6579397" y="4144108"/>
              <a:ext cx="125899" cy="2711199"/>
            </a:xfrm>
            <a:custGeom>
              <a:avLst/>
              <a:gdLst>
                <a:gd name="T0" fmla="*/ 79 w 79"/>
                <a:gd name="T1" fmla="*/ 1703 h 1703"/>
                <a:gd name="T2" fmla="*/ 0 w 79"/>
                <a:gd name="T3" fmla="*/ 1703 h 1703"/>
                <a:gd name="T4" fmla="*/ 0 w 79"/>
                <a:gd name="T5" fmla="*/ 33 h 1703"/>
                <a:gd name="T6" fmla="*/ 38 w 79"/>
                <a:gd name="T7" fmla="*/ 1 h 1703"/>
                <a:gd name="T8" fmla="*/ 79 w 79"/>
                <a:gd name="T9" fmla="*/ 33 h 1703"/>
                <a:gd name="T10" fmla="*/ 79 w 79"/>
                <a:gd name="T11" fmla="*/ 1703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703">
                  <a:moveTo>
                    <a:pt x="79" y="1703"/>
                  </a:moveTo>
                  <a:cubicBezTo>
                    <a:pt x="0" y="1703"/>
                    <a:pt x="0" y="1703"/>
                    <a:pt x="0" y="170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5" y="2"/>
                    <a:pt x="38" y="1"/>
                  </a:cubicBezTo>
                  <a:cubicBezTo>
                    <a:pt x="72" y="0"/>
                    <a:pt x="79" y="33"/>
                    <a:pt x="79" y="33"/>
                  </a:cubicBezTo>
                  <a:cubicBezTo>
                    <a:pt x="79" y="1703"/>
                    <a:pt x="79" y="1703"/>
                    <a:pt x="79" y="1703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7" name="Freeform 8"/>
            <p:cNvSpPr>
              <a:spLocks/>
            </p:cNvSpPr>
            <p:nvPr/>
          </p:nvSpPr>
          <p:spPr bwMode="auto">
            <a:xfrm>
              <a:off x="6701930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cubicBezTo>
                    <a:pt x="63" y="1704"/>
                    <a:pt x="63" y="1704"/>
                    <a:pt x="63" y="1704"/>
                  </a:cubicBezTo>
                </a:path>
              </a:pathLst>
            </a:custGeom>
            <a:solidFill>
              <a:srgbClr val="3DCE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8" name="Freeform 9"/>
            <p:cNvSpPr>
              <a:spLocks/>
            </p:cNvSpPr>
            <p:nvPr/>
          </p:nvSpPr>
          <p:spPr bwMode="auto">
            <a:xfrm>
              <a:off x="6480429" y="4141415"/>
              <a:ext cx="100315" cy="2711872"/>
            </a:xfrm>
            <a:custGeom>
              <a:avLst/>
              <a:gdLst>
                <a:gd name="T0" fmla="*/ 63 w 63"/>
                <a:gd name="T1" fmla="*/ 1704 h 1704"/>
                <a:gd name="T2" fmla="*/ 0 w 63"/>
                <a:gd name="T3" fmla="*/ 1704 h 1704"/>
                <a:gd name="T4" fmla="*/ 0 w 63"/>
                <a:gd name="T5" fmla="*/ 33 h 1704"/>
                <a:gd name="T6" fmla="*/ 31 w 63"/>
                <a:gd name="T7" fmla="*/ 1 h 1704"/>
                <a:gd name="T8" fmla="*/ 63 w 63"/>
                <a:gd name="T9" fmla="*/ 33 h 1704"/>
                <a:gd name="T10" fmla="*/ 63 w 63"/>
                <a:gd name="T11" fmla="*/ 1704 h 1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704">
                  <a:moveTo>
                    <a:pt x="63" y="1704"/>
                  </a:moveTo>
                  <a:cubicBezTo>
                    <a:pt x="0" y="1704"/>
                    <a:pt x="0" y="1704"/>
                    <a:pt x="0" y="170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4" y="1"/>
                    <a:pt x="31" y="1"/>
                  </a:cubicBezTo>
                  <a:cubicBezTo>
                    <a:pt x="58" y="0"/>
                    <a:pt x="63" y="33"/>
                    <a:pt x="63" y="33"/>
                  </a:cubicBezTo>
                  <a:lnTo>
                    <a:pt x="63" y="1704"/>
                  </a:lnTo>
                  <a:close/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9" name="Freeform 10"/>
            <p:cNvSpPr>
              <a:spLocks/>
            </p:cNvSpPr>
            <p:nvPr/>
          </p:nvSpPr>
          <p:spPr bwMode="auto">
            <a:xfrm>
              <a:off x="6576031" y="3714572"/>
              <a:ext cx="131958" cy="191204"/>
            </a:xfrm>
            <a:custGeom>
              <a:avLst/>
              <a:gdLst>
                <a:gd name="T0" fmla="*/ 0 w 83"/>
                <a:gd name="T1" fmla="*/ 111 h 120"/>
                <a:gd name="T2" fmla="*/ 83 w 83"/>
                <a:gd name="T3" fmla="*/ 113 h 120"/>
                <a:gd name="T4" fmla="*/ 50 w 83"/>
                <a:gd name="T5" fmla="*/ 0 h 120"/>
                <a:gd name="T6" fmla="*/ 29 w 83"/>
                <a:gd name="T7" fmla="*/ 0 h 120"/>
                <a:gd name="T8" fmla="*/ 0 w 83"/>
                <a:gd name="T9" fmla="*/ 11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20">
                  <a:moveTo>
                    <a:pt x="0" y="111"/>
                  </a:moveTo>
                  <a:cubicBezTo>
                    <a:pt x="0" y="111"/>
                    <a:pt x="40" y="120"/>
                    <a:pt x="83" y="11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0" y="111"/>
                    <a:pt x="0" y="111"/>
                    <a:pt x="0" y="111"/>
                  </a:cubicBezTo>
                </a:path>
              </a:pathLst>
            </a:custGeom>
            <a:solidFill>
              <a:srgbClr val="E2376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0" name="Freeform 55"/>
            <p:cNvSpPr>
              <a:spLocks/>
            </p:cNvSpPr>
            <p:nvPr/>
          </p:nvSpPr>
          <p:spPr bwMode="auto">
            <a:xfrm>
              <a:off x="6655475" y="3713225"/>
              <a:ext cx="234293" cy="3142082"/>
            </a:xfrm>
            <a:custGeom>
              <a:avLst/>
              <a:gdLst>
                <a:gd name="T0" fmla="*/ 24 w 147"/>
                <a:gd name="T1" fmla="*/ 0 h 1974"/>
                <a:gd name="T2" fmla="*/ 0 w 147"/>
                <a:gd name="T3" fmla="*/ 1 h 1974"/>
                <a:gd name="T4" fmla="*/ 33 w 147"/>
                <a:gd name="T5" fmla="*/ 114 h 1974"/>
                <a:gd name="T6" fmla="*/ 33 w 147"/>
                <a:gd name="T7" fmla="*/ 114 h 1974"/>
                <a:gd name="T8" fmla="*/ 87 w 147"/>
                <a:gd name="T9" fmla="*/ 284 h 1974"/>
                <a:gd name="T10" fmla="*/ 86 w 147"/>
                <a:gd name="T11" fmla="*/ 286 h 1974"/>
                <a:gd name="T12" fmla="*/ 92 w 147"/>
                <a:gd name="T13" fmla="*/ 302 h 1974"/>
                <a:gd name="T14" fmla="*/ 92 w 147"/>
                <a:gd name="T15" fmla="*/ 1973 h 1974"/>
                <a:gd name="T16" fmla="*/ 31 w 147"/>
                <a:gd name="T17" fmla="*/ 1973 h 1974"/>
                <a:gd name="T18" fmla="*/ 31 w 147"/>
                <a:gd name="T19" fmla="*/ 1974 h 1974"/>
                <a:gd name="T20" fmla="*/ 147 w 147"/>
                <a:gd name="T21" fmla="*/ 1974 h 1974"/>
                <a:gd name="T22" fmla="*/ 132 w 147"/>
                <a:gd name="T23" fmla="*/ 290 h 1974"/>
                <a:gd name="T24" fmla="*/ 24 w 147"/>
                <a:gd name="T25" fmla="*/ 0 h 19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1974">
                  <a:moveTo>
                    <a:pt x="2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87" y="284"/>
                    <a:pt x="87" y="284"/>
                    <a:pt x="87" y="284"/>
                  </a:cubicBezTo>
                  <a:cubicBezTo>
                    <a:pt x="86" y="286"/>
                    <a:pt x="86" y="286"/>
                    <a:pt x="86" y="286"/>
                  </a:cubicBezTo>
                  <a:cubicBezTo>
                    <a:pt x="91" y="294"/>
                    <a:pt x="92" y="302"/>
                    <a:pt x="92" y="302"/>
                  </a:cubicBezTo>
                  <a:cubicBezTo>
                    <a:pt x="92" y="1973"/>
                    <a:pt x="92" y="1973"/>
                    <a:pt x="92" y="1973"/>
                  </a:cubicBezTo>
                  <a:cubicBezTo>
                    <a:pt x="31" y="1973"/>
                    <a:pt x="31" y="1973"/>
                    <a:pt x="31" y="1973"/>
                  </a:cubicBezTo>
                  <a:cubicBezTo>
                    <a:pt x="31" y="1974"/>
                    <a:pt x="31" y="1974"/>
                    <a:pt x="31" y="1974"/>
                  </a:cubicBezTo>
                  <a:cubicBezTo>
                    <a:pt x="147" y="1974"/>
                    <a:pt x="147" y="1974"/>
                    <a:pt x="147" y="1974"/>
                  </a:cubicBezTo>
                  <a:cubicBezTo>
                    <a:pt x="132" y="290"/>
                    <a:pt x="132" y="290"/>
                    <a:pt x="132" y="29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1" name="Freeform 56"/>
            <p:cNvSpPr>
              <a:spLocks/>
            </p:cNvSpPr>
            <p:nvPr/>
          </p:nvSpPr>
          <p:spPr bwMode="auto">
            <a:xfrm>
              <a:off x="6639990" y="3894331"/>
              <a:ext cx="154175" cy="294886"/>
            </a:xfrm>
            <a:custGeom>
              <a:avLst/>
              <a:gdLst>
                <a:gd name="T0" fmla="*/ 43 w 97"/>
                <a:gd name="T1" fmla="*/ 0 h 185"/>
                <a:gd name="T2" fmla="*/ 8 w 97"/>
                <a:gd name="T3" fmla="*/ 3 h 185"/>
                <a:gd name="T4" fmla="*/ 0 w 97"/>
                <a:gd name="T5" fmla="*/ 3 h 185"/>
                <a:gd name="T6" fmla="*/ 0 w 97"/>
                <a:gd name="T7" fmla="*/ 158 h 185"/>
                <a:gd name="T8" fmla="*/ 0 w 97"/>
                <a:gd name="T9" fmla="*/ 158 h 185"/>
                <a:gd name="T10" fmla="*/ 1 w 97"/>
                <a:gd name="T11" fmla="*/ 158 h 185"/>
                <a:gd name="T12" fmla="*/ 39 w 97"/>
                <a:gd name="T13" fmla="*/ 185 h 185"/>
                <a:gd name="T14" fmla="*/ 70 w 97"/>
                <a:gd name="T15" fmla="*/ 156 h 185"/>
                <a:gd name="T16" fmla="*/ 71 w 97"/>
                <a:gd name="T17" fmla="*/ 156 h 185"/>
                <a:gd name="T18" fmla="*/ 96 w 97"/>
                <a:gd name="T19" fmla="*/ 172 h 185"/>
                <a:gd name="T20" fmla="*/ 97 w 97"/>
                <a:gd name="T21" fmla="*/ 170 h 185"/>
                <a:gd name="T22" fmla="*/ 43 w 97"/>
                <a:gd name="T2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85">
                  <a:moveTo>
                    <a:pt x="43" y="0"/>
                  </a:moveTo>
                  <a:cubicBezTo>
                    <a:pt x="31" y="2"/>
                    <a:pt x="19" y="3"/>
                    <a:pt x="8" y="3"/>
                  </a:cubicBezTo>
                  <a:cubicBezTo>
                    <a:pt x="5" y="3"/>
                    <a:pt x="3" y="3"/>
                    <a:pt x="0" y="3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6" y="158"/>
                    <a:pt x="36" y="176"/>
                    <a:pt x="39" y="185"/>
                  </a:cubicBezTo>
                  <a:cubicBezTo>
                    <a:pt x="41" y="178"/>
                    <a:pt x="47" y="156"/>
                    <a:pt x="70" y="156"/>
                  </a:cubicBezTo>
                  <a:cubicBezTo>
                    <a:pt x="70" y="156"/>
                    <a:pt x="70" y="156"/>
                    <a:pt x="71" y="156"/>
                  </a:cubicBezTo>
                  <a:cubicBezTo>
                    <a:pt x="84" y="156"/>
                    <a:pt x="92" y="164"/>
                    <a:pt x="96" y="172"/>
                  </a:cubicBezTo>
                  <a:cubicBezTo>
                    <a:pt x="97" y="170"/>
                    <a:pt x="97" y="170"/>
                    <a:pt x="97" y="170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2" name="Freeform 57"/>
            <p:cNvSpPr>
              <a:spLocks/>
            </p:cNvSpPr>
            <p:nvPr/>
          </p:nvSpPr>
          <p:spPr bwMode="auto">
            <a:xfrm>
              <a:off x="6639990" y="4146128"/>
              <a:ext cx="65306" cy="2709179"/>
            </a:xfrm>
            <a:custGeom>
              <a:avLst/>
              <a:gdLst>
                <a:gd name="T0" fmla="*/ 1 w 41"/>
                <a:gd name="T1" fmla="*/ 0 h 1702"/>
                <a:gd name="T2" fmla="*/ 0 w 41"/>
                <a:gd name="T3" fmla="*/ 0 h 1702"/>
                <a:gd name="T4" fmla="*/ 0 w 41"/>
                <a:gd name="T5" fmla="*/ 0 h 1702"/>
                <a:gd name="T6" fmla="*/ 0 w 41"/>
                <a:gd name="T7" fmla="*/ 1702 h 1702"/>
                <a:gd name="T8" fmla="*/ 41 w 41"/>
                <a:gd name="T9" fmla="*/ 1702 h 1702"/>
                <a:gd name="T10" fmla="*/ 41 w 41"/>
                <a:gd name="T11" fmla="*/ 1701 h 1702"/>
                <a:gd name="T12" fmla="*/ 39 w 41"/>
                <a:gd name="T13" fmla="*/ 1701 h 1702"/>
                <a:gd name="T14" fmla="*/ 39 w 41"/>
                <a:gd name="T15" fmla="*/ 30 h 1702"/>
                <a:gd name="T16" fmla="*/ 39 w 41"/>
                <a:gd name="T17" fmla="*/ 27 h 1702"/>
                <a:gd name="T18" fmla="*/ 1 w 41"/>
                <a:gd name="T19" fmla="*/ 0 h 1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170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02"/>
                    <a:pt x="0" y="1702"/>
                    <a:pt x="0" y="1702"/>
                  </a:cubicBezTo>
                  <a:cubicBezTo>
                    <a:pt x="41" y="1702"/>
                    <a:pt x="41" y="1702"/>
                    <a:pt x="41" y="1702"/>
                  </a:cubicBezTo>
                  <a:cubicBezTo>
                    <a:pt x="41" y="1701"/>
                    <a:pt x="41" y="1701"/>
                    <a:pt x="41" y="1701"/>
                  </a:cubicBezTo>
                  <a:cubicBezTo>
                    <a:pt x="39" y="1701"/>
                    <a:pt x="39" y="1701"/>
                    <a:pt x="39" y="170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29"/>
                    <a:pt x="39" y="27"/>
                  </a:cubicBezTo>
                  <a:cubicBezTo>
                    <a:pt x="36" y="18"/>
                    <a:pt x="26" y="0"/>
                    <a:pt x="1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3" name="Freeform 58"/>
            <p:cNvSpPr>
              <a:spLocks/>
            </p:cNvSpPr>
            <p:nvPr/>
          </p:nvSpPr>
          <p:spPr bwMode="auto">
            <a:xfrm>
              <a:off x="6701930" y="4142762"/>
              <a:ext cx="100315" cy="2710525"/>
            </a:xfrm>
            <a:custGeom>
              <a:avLst/>
              <a:gdLst>
                <a:gd name="T0" fmla="*/ 32 w 63"/>
                <a:gd name="T1" fmla="*/ 0 h 1703"/>
                <a:gd name="T2" fmla="*/ 31 w 63"/>
                <a:gd name="T3" fmla="*/ 0 h 1703"/>
                <a:gd name="T4" fmla="*/ 0 w 63"/>
                <a:gd name="T5" fmla="*/ 29 h 1703"/>
                <a:gd name="T6" fmla="*/ 0 w 63"/>
                <a:gd name="T7" fmla="*/ 32 h 1703"/>
                <a:gd name="T8" fmla="*/ 0 w 63"/>
                <a:gd name="T9" fmla="*/ 1703 h 1703"/>
                <a:gd name="T10" fmla="*/ 2 w 63"/>
                <a:gd name="T11" fmla="*/ 1703 h 1703"/>
                <a:gd name="T12" fmla="*/ 63 w 63"/>
                <a:gd name="T13" fmla="*/ 1703 h 1703"/>
                <a:gd name="T14" fmla="*/ 63 w 63"/>
                <a:gd name="T15" fmla="*/ 32 h 1703"/>
                <a:gd name="T16" fmla="*/ 57 w 63"/>
                <a:gd name="T17" fmla="*/ 16 h 1703"/>
                <a:gd name="T18" fmla="*/ 32 w 63"/>
                <a:gd name="T19" fmla="*/ 0 h 1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703">
                  <a:moveTo>
                    <a:pt x="32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0"/>
                    <a:pt x="2" y="22"/>
                    <a:pt x="0" y="29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703"/>
                    <a:pt x="0" y="1703"/>
                    <a:pt x="0" y="1703"/>
                  </a:cubicBezTo>
                  <a:cubicBezTo>
                    <a:pt x="2" y="1703"/>
                    <a:pt x="2" y="1703"/>
                    <a:pt x="2" y="1703"/>
                  </a:cubicBezTo>
                  <a:cubicBezTo>
                    <a:pt x="63" y="1703"/>
                    <a:pt x="63" y="1703"/>
                    <a:pt x="63" y="1703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2" y="24"/>
                    <a:pt x="57" y="16"/>
                  </a:cubicBezTo>
                  <a:cubicBezTo>
                    <a:pt x="53" y="8"/>
                    <a:pt x="45" y="0"/>
                    <a:pt x="32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4" name="Freeform 59"/>
            <p:cNvSpPr>
              <a:spLocks/>
            </p:cNvSpPr>
            <p:nvPr/>
          </p:nvSpPr>
          <p:spPr bwMode="auto">
            <a:xfrm>
              <a:off x="6639990" y="3714572"/>
              <a:ext cx="67999" cy="184472"/>
            </a:xfrm>
            <a:custGeom>
              <a:avLst/>
              <a:gdLst>
                <a:gd name="T0" fmla="*/ 10 w 43"/>
                <a:gd name="T1" fmla="*/ 0 h 116"/>
                <a:gd name="T2" fmla="*/ 0 w 43"/>
                <a:gd name="T3" fmla="*/ 0 h 116"/>
                <a:gd name="T4" fmla="*/ 0 w 43"/>
                <a:gd name="T5" fmla="*/ 116 h 116"/>
                <a:gd name="T6" fmla="*/ 8 w 43"/>
                <a:gd name="T7" fmla="*/ 116 h 116"/>
                <a:gd name="T8" fmla="*/ 43 w 43"/>
                <a:gd name="T9" fmla="*/ 113 h 116"/>
                <a:gd name="T10" fmla="*/ 43 w 43"/>
                <a:gd name="T11" fmla="*/ 113 h 116"/>
                <a:gd name="T12" fmla="*/ 10 w 43"/>
                <a:gd name="T13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16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16"/>
                    <a:pt x="5" y="116"/>
                    <a:pt x="8" y="116"/>
                  </a:cubicBezTo>
                  <a:cubicBezTo>
                    <a:pt x="19" y="116"/>
                    <a:pt x="31" y="115"/>
                    <a:pt x="43" y="113"/>
                  </a:cubicBezTo>
                  <a:cubicBezTo>
                    <a:pt x="43" y="113"/>
                    <a:pt x="43" y="113"/>
                    <a:pt x="43" y="113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E2376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5" name="Group 4"/>
          <p:cNvGrpSpPr/>
          <p:nvPr userDrawn="1"/>
        </p:nvGrpSpPr>
        <p:grpSpPr>
          <a:xfrm rot="10800000" flipV="1">
            <a:off x="6867596" y="6225656"/>
            <a:ext cx="412706" cy="1502706"/>
            <a:chOff x="5502862" y="5355294"/>
            <a:chExt cx="412706" cy="1502706"/>
          </a:xfrm>
        </p:grpSpPr>
        <p:sp>
          <p:nvSpPr>
            <p:cNvPr id="476" name="Freeform 23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7" name="Freeform 24"/>
            <p:cNvSpPr>
              <a:spLocks/>
            </p:cNvSpPr>
            <p:nvPr/>
          </p:nvSpPr>
          <p:spPr bwMode="auto">
            <a:xfrm>
              <a:off x="5514308" y="5365393"/>
              <a:ext cx="302292" cy="490130"/>
            </a:xfrm>
            <a:custGeom>
              <a:avLst/>
              <a:gdLst>
                <a:gd name="T0" fmla="*/ 449 w 449"/>
                <a:gd name="T1" fmla="*/ 657 h 728"/>
                <a:gd name="T2" fmla="*/ 241 w 449"/>
                <a:gd name="T3" fmla="*/ 0 h 728"/>
                <a:gd name="T4" fmla="*/ 196 w 449"/>
                <a:gd name="T5" fmla="*/ 0 h 728"/>
                <a:gd name="T6" fmla="*/ 0 w 449"/>
                <a:gd name="T7" fmla="*/ 681 h 728"/>
                <a:gd name="T8" fmla="*/ 12 w 449"/>
                <a:gd name="T9" fmla="*/ 728 h 728"/>
                <a:gd name="T10" fmla="*/ 423 w 449"/>
                <a:gd name="T11" fmla="*/ 726 h 728"/>
                <a:gd name="T12" fmla="*/ 449 w 449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9" h="728">
                  <a:moveTo>
                    <a:pt x="449" y="657"/>
                  </a:moveTo>
                  <a:lnTo>
                    <a:pt x="241" y="0"/>
                  </a:lnTo>
                  <a:lnTo>
                    <a:pt x="196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3" y="726"/>
                  </a:lnTo>
                  <a:lnTo>
                    <a:pt x="449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8" name="Freeform 25"/>
            <p:cNvSpPr>
              <a:spLocks/>
            </p:cNvSpPr>
            <p:nvPr/>
          </p:nvSpPr>
          <p:spPr bwMode="auto">
            <a:xfrm>
              <a:off x="5601831" y="5786851"/>
              <a:ext cx="125899" cy="1068456"/>
            </a:xfrm>
            <a:custGeom>
              <a:avLst/>
              <a:gdLst>
                <a:gd name="T0" fmla="*/ 79 w 79"/>
                <a:gd name="T1" fmla="*/ 671 h 671"/>
                <a:gd name="T2" fmla="*/ 0 w 79"/>
                <a:gd name="T3" fmla="*/ 671 h 671"/>
                <a:gd name="T4" fmla="*/ 0 w 79"/>
                <a:gd name="T5" fmla="*/ 32 h 671"/>
                <a:gd name="T6" fmla="*/ 38 w 79"/>
                <a:gd name="T7" fmla="*/ 1 h 671"/>
                <a:gd name="T8" fmla="*/ 79 w 79"/>
                <a:gd name="T9" fmla="*/ 32 h 671"/>
                <a:gd name="T10" fmla="*/ 79 w 79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671">
                  <a:moveTo>
                    <a:pt x="79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8" y="1"/>
                  </a:cubicBezTo>
                  <a:cubicBezTo>
                    <a:pt x="72" y="0"/>
                    <a:pt x="79" y="32"/>
                    <a:pt x="79" y="32"/>
                  </a:cubicBezTo>
                  <a:cubicBezTo>
                    <a:pt x="79" y="671"/>
                    <a:pt x="79" y="671"/>
                    <a:pt x="79" y="671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9" name="Freeform 26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B59B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0" name="Freeform 27"/>
            <p:cNvSpPr>
              <a:spLocks/>
            </p:cNvSpPr>
            <p:nvPr/>
          </p:nvSpPr>
          <p:spPr bwMode="auto">
            <a:xfrm>
              <a:off x="5502862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1" name="Freeform 28"/>
            <p:cNvSpPr>
              <a:spLocks/>
            </p:cNvSpPr>
            <p:nvPr/>
          </p:nvSpPr>
          <p:spPr bwMode="auto">
            <a:xfrm>
              <a:off x="5599811" y="5357314"/>
              <a:ext cx="130611" cy="189185"/>
            </a:xfrm>
            <a:custGeom>
              <a:avLst/>
              <a:gdLst>
                <a:gd name="T0" fmla="*/ 0 w 82"/>
                <a:gd name="T1" fmla="*/ 110 h 119"/>
                <a:gd name="T2" fmla="*/ 82 w 82"/>
                <a:gd name="T3" fmla="*/ 111 h 119"/>
                <a:gd name="T4" fmla="*/ 48 w 82"/>
                <a:gd name="T5" fmla="*/ 0 h 119"/>
                <a:gd name="T6" fmla="*/ 28 w 82"/>
                <a:gd name="T7" fmla="*/ 0 h 119"/>
                <a:gd name="T8" fmla="*/ 0 w 82"/>
                <a:gd name="T9" fmla="*/ 11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19">
                  <a:moveTo>
                    <a:pt x="0" y="110"/>
                  </a:moveTo>
                  <a:cubicBezTo>
                    <a:pt x="0" y="110"/>
                    <a:pt x="39" y="119"/>
                    <a:pt x="82" y="111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82B732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2" name="Freeform 40"/>
            <p:cNvSpPr>
              <a:spLocks/>
            </p:cNvSpPr>
            <p:nvPr/>
          </p:nvSpPr>
          <p:spPr bwMode="auto">
            <a:xfrm>
              <a:off x="5665117" y="5355294"/>
              <a:ext cx="250451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7 w 157"/>
                <a:gd name="T7" fmla="*/ 1 h 944"/>
                <a:gd name="T8" fmla="*/ 41 w 157"/>
                <a:gd name="T9" fmla="*/ 112 h 944"/>
                <a:gd name="T10" fmla="*/ 40 w 157"/>
                <a:gd name="T11" fmla="*/ 113 h 944"/>
                <a:gd name="T12" fmla="*/ 95 w 157"/>
                <a:gd name="T13" fmla="*/ 284 h 944"/>
                <a:gd name="T14" fmla="*/ 94 w 157"/>
                <a:gd name="T15" fmla="*/ 286 h 944"/>
                <a:gd name="T16" fmla="*/ 100 w 157"/>
                <a:gd name="T17" fmla="*/ 301 h 944"/>
                <a:gd name="T18" fmla="*/ 100 w 157"/>
                <a:gd name="T19" fmla="*/ 941 h 944"/>
                <a:gd name="T20" fmla="*/ 39 w 157"/>
                <a:gd name="T21" fmla="*/ 941 h 944"/>
                <a:gd name="T22" fmla="*/ 39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41" y="112"/>
                    <a:pt x="41" y="112"/>
                    <a:pt x="41" y="112"/>
                  </a:cubicBezTo>
                  <a:cubicBezTo>
                    <a:pt x="41" y="112"/>
                    <a:pt x="41" y="113"/>
                    <a:pt x="40" y="113"/>
                  </a:cubicBezTo>
                  <a:cubicBezTo>
                    <a:pt x="95" y="284"/>
                    <a:pt x="95" y="284"/>
                    <a:pt x="95" y="284"/>
                  </a:cubicBezTo>
                  <a:cubicBezTo>
                    <a:pt x="94" y="286"/>
                    <a:pt x="94" y="286"/>
                    <a:pt x="94" y="286"/>
                  </a:cubicBezTo>
                  <a:cubicBezTo>
                    <a:pt x="98" y="293"/>
                    <a:pt x="100" y="301"/>
                    <a:pt x="100" y="301"/>
                  </a:cubicBezTo>
                  <a:cubicBezTo>
                    <a:pt x="100" y="941"/>
                    <a:pt x="100" y="941"/>
                    <a:pt x="100" y="941"/>
                  </a:cubicBezTo>
                  <a:cubicBezTo>
                    <a:pt x="39" y="941"/>
                    <a:pt x="39" y="941"/>
                    <a:pt x="39" y="941"/>
                  </a:cubicBezTo>
                  <a:cubicBezTo>
                    <a:pt x="39" y="942"/>
                    <a:pt x="39" y="942"/>
                    <a:pt x="39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3" name="Freeform 41"/>
            <p:cNvSpPr>
              <a:spLocks/>
            </p:cNvSpPr>
            <p:nvPr/>
          </p:nvSpPr>
          <p:spPr bwMode="auto">
            <a:xfrm>
              <a:off x="5665117" y="5535727"/>
              <a:ext cx="151482" cy="295559"/>
            </a:xfrm>
            <a:custGeom>
              <a:avLst/>
              <a:gdLst>
                <a:gd name="T0" fmla="*/ 40 w 95"/>
                <a:gd name="T1" fmla="*/ 0 h 186"/>
                <a:gd name="T2" fmla="*/ 6 w 95"/>
                <a:gd name="T3" fmla="*/ 2 h 186"/>
                <a:gd name="T4" fmla="*/ 0 w 95"/>
                <a:gd name="T5" fmla="*/ 2 h 186"/>
                <a:gd name="T6" fmla="*/ 0 w 95"/>
                <a:gd name="T7" fmla="*/ 159 h 186"/>
                <a:gd name="T8" fmla="*/ 37 w 95"/>
                <a:gd name="T9" fmla="*/ 186 h 186"/>
                <a:gd name="T10" fmla="*/ 68 w 95"/>
                <a:gd name="T11" fmla="*/ 156 h 186"/>
                <a:gd name="T12" fmla="*/ 68 w 95"/>
                <a:gd name="T13" fmla="*/ 156 h 186"/>
                <a:gd name="T14" fmla="*/ 94 w 95"/>
                <a:gd name="T15" fmla="*/ 173 h 186"/>
                <a:gd name="T16" fmla="*/ 95 w 95"/>
                <a:gd name="T17" fmla="*/ 171 h 186"/>
                <a:gd name="T18" fmla="*/ 40 w 95"/>
                <a:gd name="T1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186">
                  <a:moveTo>
                    <a:pt x="40" y="0"/>
                  </a:moveTo>
                  <a:cubicBezTo>
                    <a:pt x="28" y="2"/>
                    <a:pt x="16" y="2"/>
                    <a:pt x="6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24" y="159"/>
                    <a:pt x="34" y="177"/>
                    <a:pt x="37" y="186"/>
                  </a:cubicBezTo>
                  <a:cubicBezTo>
                    <a:pt x="39" y="179"/>
                    <a:pt x="45" y="157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82" y="156"/>
                    <a:pt x="89" y="165"/>
                    <a:pt x="94" y="17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4" name="Freeform 42"/>
            <p:cNvSpPr>
              <a:spLocks/>
            </p:cNvSpPr>
            <p:nvPr/>
          </p:nvSpPr>
          <p:spPr bwMode="auto">
            <a:xfrm>
              <a:off x="5679185" y="5788871"/>
              <a:ext cx="62613" cy="1066436"/>
            </a:xfrm>
            <a:custGeom>
              <a:avLst/>
              <a:gdLst>
                <a:gd name="T0" fmla="*/ 0 w 39"/>
                <a:gd name="T1" fmla="*/ 0 h 670"/>
                <a:gd name="T2" fmla="*/ 0 w 39"/>
                <a:gd name="T3" fmla="*/ 670 h 670"/>
                <a:gd name="T4" fmla="*/ 39 w 39"/>
                <a:gd name="T5" fmla="*/ 670 h 670"/>
                <a:gd name="T6" fmla="*/ 39 w 39"/>
                <a:gd name="T7" fmla="*/ 669 h 670"/>
                <a:gd name="T8" fmla="*/ 37 w 39"/>
                <a:gd name="T9" fmla="*/ 669 h 670"/>
                <a:gd name="T10" fmla="*/ 37 w 39"/>
                <a:gd name="T11" fmla="*/ 29 h 670"/>
                <a:gd name="T12" fmla="*/ 37 w 39"/>
                <a:gd name="T13" fmla="*/ 27 h 670"/>
                <a:gd name="T14" fmla="*/ 0 w 39"/>
                <a:gd name="T15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670">
                  <a:moveTo>
                    <a:pt x="0" y="0"/>
                  </a:moveTo>
                  <a:cubicBezTo>
                    <a:pt x="0" y="670"/>
                    <a:pt x="0" y="670"/>
                    <a:pt x="0" y="670"/>
                  </a:cubicBezTo>
                  <a:cubicBezTo>
                    <a:pt x="39" y="670"/>
                    <a:pt x="39" y="670"/>
                    <a:pt x="39" y="670"/>
                  </a:cubicBezTo>
                  <a:cubicBezTo>
                    <a:pt x="39" y="669"/>
                    <a:pt x="39" y="669"/>
                    <a:pt x="39" y="669"/>
                  </a:cubicBezTo>
                  <a:cubicBezTo>
                    <a:pt x="37" y="669"/>
                    <a:pt x="37" y="669"/>
                    <a:pt x="37" y="669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8"/>
                    <a:pt x="37" y="27"/>
                  </a:cubicBezTo>
                  <a:cubicBezTo>
                    <a:pt x="34" y="18"/>
                    <a:pt x="24" y="0"/>
                    <a:pt x="0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5" name="Freeform 43"/>
            <p:cNvSpPr>
              <a:spLocks/>
            </p:cNvSpPr>
            <p:nvPr/>
          </p:nvSpPr>
          <p:spPr bwMode="auto">
            <a:xfrm>
              <a:off x="5724363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2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2" y="672"/>
                    <a:pt x="2" y="672"/>
                    <a:pt x="2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6" name="Freeform 44"/>
            <p:cNvSpPr>
              <a:spLocks/>
            </p:cNvSpPr>
            <p:nvPr/>
          </p:nvSpPr>
          <p:spPr bwMode="auto">
            <a:xfrm>
              <a:off x="5665117" y="5357314"/>
              <a:ext cx="65306" cy="181106"/>
            </a:xfrm>
            <a:custGeom>
              <a:avLst/>
              <a:gdLst>
                <a:gd name="T0" fmla="*/ 7 w 41"/>
                <a:gd name="T1" fmla="*/ 0 h 114"/>
                <a:gd name="T2" fmla="*/ 0 w 41"/>
                <a:gd name="T3" fmla="*/ 0 h 114"/>
                <a:gd name="T4" fmla="*/ 0 w 41"/>
                <a:gd name="T5" fmla="*/ 114 h 114"/>
                <a:gd name="T6" fmla="*/ 6 w 41"/>
                <a:gd name="T7" fmla="*/ 114 h 114"/>
                <a:gd name="T8" fmla="*/ 40 w 41"/>
                <a:gd name="T9" fmla="*/ 112 h 114"/>
                <a:gd name="T10" fmla="*/ 41 w 41"/>
                <a:gd name="T11" fmla="*/ 111 h 114"/>
                <a:gd name="T12" fmla="*/ 7 w 41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14">
                  <a:moveTo>
                    <a:pt x="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" y="114"/>
                    <a:pt x="4" y="114"/>
                    <a:pt x="6" y="114"/>
                  </a:cubicBezTo>
                  <a:cubicBezTo>
                    <a:pt x="16" y="114"/>
                    <a:pt x="28" y="114"/>
                    <a:pt x="40" y="112"/>
                  </a:cubicBezTo>
                  <a:cubicBezTo>
                    <a:pt x="41" y="112"/>
                    <a:pt x="41" y="111"/>
                    <a:pt x="41" y="111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82B73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7" name="Group 7"/>
          <p:cNvGrpSpPr/>
          <p:nvPr userDrawn="1"/>
        </p:nvGrpSpPr>
        <p:grpSpPr>
          <a:xfrm rot="10800000" flipV="1">
            <a:off x="5687918" y="6225656"/>
            <a:ext cx="407320" cy="1299095"/>
            <a:chOff x="6959786" y="5355294"/>
            <a:chExt cx="407320" cy="1502706"/>
          </a:xfrm>
        </p:grpSpPr>
        <p:sp>
          <p:nvSpPr>
            <p:cNvPr id="488" name="Freeform 17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9" name="Freeform 18"/>
            <p:cNvSpPr>
              <a:spLocks/>
            </p:cNvSpPr>
            <p:nvPr/>
          </p:nvSpPr>
          <p:spPr bwMode="auto">
            <a:xfrm>
              <a:off x="6970558" y="5365393"/>
              <a:ext cx="302965" cy="490130"/>
            </a:xfrm>
            <a:custGeom>
              <a:avLst/>
              <a:gdLst>
                <a:gd name="T0" fmla="*/ 450 w 450"/>
                <a:gd name="T1" fmla="*/ 657 h 728"/>
                <a:gd name="T2" fmla="*/ 242 w 450"/>
                <a:gd name="T3" fmla="*/ 0 h 728"/>
                <a:gd name="T4" fmla="*/ 197 w 450"/>
                <a:gd name="T5" fmla="*/ 0 h 728"/>
                <a:gd name="T6" fmla="*/ 0 w 450"/>
                <a:gd name="T7" fmla="*/ 681 h 728"/>
                <a:gd name="T8" fmla="*/ 12 w 450"/>
                <a:gd name="T9" fmla="*/ 728 h 728"/>
                <a:gd name="T10" fmla="*/ 424 w 450"/>
                <a:gd name="T11" fmla="*/ 726 h 728"/>
                <a:gd name="T12" fmla="*/ 450 w 450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728">
                  <a:moveTo>
                    <a:pt x="450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50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0" name="Freeform 19"/>
            <p:cNvSpPr>
              <a:spLocks/>
            </p:cNvSpPr>
            <p:nvPr/>
          </p:nvSpPr>
          <p:spPr bwMode="auto">
            <a:xfrm>
              <a:off x="7058755" y="5786851"/>
              <a:ext cx="123879" cy="1068456"/>
            </a:xfrm>
            <a:custGeom>
              <a:avLst/>
              <a:gdLst>
                <a:gd name="T0" fmla="*/ 78 w 78"/>
                <a:gd name="T1" fmla="*/ 671 h 671"/>
                <a:gd name="T2" fmla="*/ 0 w 78"/>
                <a:gd name="T3" fmla="*/ 671 h 671"/>
                <a:gd name="T4" fmla="*/ 0 w 78"/>
                <a:gd name="T5" fmla="*/ 32 h 671"/>
                <a:gd name="T6" fmla="*/ 38 w 78"/>
                <a:gd name="T7" fmla="*/ 1 h 671"/>
                <a:gd name="T8" fmla="*/ 78 w 78"/>
                <a:gd name="T9" fmla="*/ 32 h 671"/>
                <a:gd name="T10" fmla="*/ 78 w 78"/>
                <a:gd name="T11" fmla="*/ 671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671">
                  <a:moveTo>
                    <a:pt x="78" y="671"/>
                  </a:moveTo>
                  <a:cubicBezTo>
                    <a:pt x="0" y="671"/>
                    <a:pt x="0" y="671"/>
                    <a:pt x="0" y="67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8" y="1"/>
                  </a:cubicBezTo>
                  <a:cubicBezTo>
                    <a:pt x="72" y="0"/>
                    <a:pt x="78" y="32"/>
                    <a:pt x="78" y="32"/>
                  </a:cubicBezTo>
                  <a:cubicBezTo>
                    <a:pt x="78" y="671"/>
                    <a:pt x="78" y="671"/>
                    <a:pt x="78" y="671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1" name="Freeform 20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672"/>
                    <a:pt x="63" y="672"/>
                    <a:pt x="63" y="672"/>
                  </a:cubicBezTo>
                </a:path>
              </a:pathLst>
            </a:custGeom>
            <a:solidFill>
              <a:srgbClr val="F778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2" name="Freeform 21"/>
            <p:cNvSpPr>
              <a:spLocks/>
            </p:cNvSpPr>
            <p:nvPr/>
          </p:nvSpPr>
          <p:spPr bwMode="auto">
            <a:xfrm>
              <a:off x="6959786" y="5783485"/>
              <a:ext cx="100315" cy="1069802"/>
            </a:xfrm>
            <a:custGeom>
              <a:avLst/>
              <a:gdLst>
                <a:gd name="T0" fmla="*/ 63 w 63"/>
                <a:gd name="T1" fmla="*/ 672 h 672"/>
                <a:gd name="T2" fmla="*/ 0 w 63"/>
                <a:gd name="T3" fmla="*/ 672 h 672"/>
                <a:gd name="T4" fmla="*/ 0 w 63"/>
                <a:gd name="T5" fmla="*/ 32 h 672"/>
                <a:gd name="T6" fmla="*/ 31 w 63"/>
                <a:gd name="T7" fmla="*/ 0 h 672"/>
                <a:gd name="T8" fmla="*/ 63 w 63"/>
                <a:gd name="T9" fmla="*/ 32 h 672"/>
                <a:gd name="T10" fmla="*/ 63 w 63"/>
                <a:gd name="T11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72">
                  <a:moveTo>
                    <a:pt x="63" y="672"/>
                  </a:moveTo>
                  <a:cubicBezTo>
                    <a:pt x="0" y="672"/>
                    <a:pt x="0" y="672"/>
                    <a:pt x="0" y="67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672"/>
                  </a:lnTo>
                  <a:close/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3" name="Freeform 22"/>
            <p:cNvSpPr>
              <a:spLocks/>
            </p:cNvSpPr>
            <p:nvPr/>
          </p:nvSpPr>
          <p:spPr bwMode="auto">
            <a:xfrm>
              <a:off x="7056735" y="5357314"/>
              <a:ext cx="130611" cy="191204"/>
            </a:xfrm>
            <a:custGeom>
              <a:avLst/>
              <a:gdLst>
                <a:gd name="T0" fmla="*/ 0 w 82"/>
                <a:gd name="T1" fmla="*/ 110 h 120"/>
                <a:gd name="T2" fmla="*/ 82 w 82"/>
                <a:gd name="T3" fmla="*/ 112 h 120"/>
                <a:gd name="T4" fmla="*/ 48 w 82"/>
                <a:gd name="T5" fmla="*/ 0 h 120"/>
                <a:gd name="T6" fmla="*/ 28 w 82"/>
                <a:gd name="T7" fmla="*/ 0 h 120"/>
                <a:gd name="T8" fmla="*/ 0 w 82"/>
                <a:gd name="T9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120">
                  <a:moveTo>
                    <a:pt x="0" y="110"/>
                  </a:moveTo>
                  <a:cubicBezTo>
                    <a:pt x="0" y="110"/>
                    <a:pt x="39" y="120"/>
                    <a:pt x="82" y="112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10"/>
                    <a:pt x="0" y="110"/>
                    <a:pt x="0" y="110"/>
                  </a:cubicBezTo>
                </a:path>
              </a:pathLst>
            </a:custGeom>
            <a:solidFill>
              <a:srgbClr val="44546A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4" name="Freeform 45"/>
            <p:cNvSpPr>
              <a:spLocks/>
            </p:cNvSpPr>
            <p:nvPr/>
          </p:nvSpPr>
          <p:spPr bwMode="auto">
            <a:xfrm>
              <a:off x="7117328" y="5355294"/>
              <a:ext cx="249778" cy="1502706"/>
            </a:xfrm>
            <a:custGeom>
              <a:avLst/>
              <a:gdLst>
                <a:gd name="T0" fmla="*/ 34 w 157"/>
                <a:gd name="T1" fmla="*/ 0 h 944"/>
                <a:gd name="T2" fmla="*/ 0 w 157"/>
                <a:gd name="T3" fmla="*/ 1 h 944"/>
                <a:gd name="T4" fmla="*/ 0 w 157"/>
                <a:gd name="T5" fmla="*/ 1 h 944"/>
                <a:gd name="T6" fmla="*/ 10 w 157"/>
                <a:gd name="T7" fmla="*/ 1 h 944"/>
                <a:gd name="T8" fmla="*/ 44 w 157"/>
                <a:gd name="T9" fmla="*/ 113 h 944"/>
                <a:gd name="T10" fmla="*/ 44 w 157"/>
                <a:gd name="T11" fmla="*/ 113 h 944"/>
                <a:gd name="T12" fmla="*/ 98 w 157"/>
                <a:gd name="T13" fmla="*/ 284 h 944"/>
                <a:gd name="T14" fmla="*/ 97 w 157"/>
                <a:gd name="T15" fmla="*/ 286 h 944"/>
                <a:gd name="T16" fmla="*/ 103 w 157"/>
                <a:gd name="T17" fmla="*/ 301 h 944"/>
                <a:gd name="T18" fmla="*/ 103 w 157"/>
                <a:gd name="T19" fmla="*/ 941 h 944"/>
                <a:gd name="T20" fmla="*/ 41 w 157"/>
                <a:gd name="T21" fmla="*/ 941 h 944"/>
                <a:gd name="T22" fmla="*/ 41 w 157"/>
                <a:gd name="T23" fmla="*/ 942 h 944"/>
                <a:gd name="T24" fmla="*/ 0 w 157"/>
                <a:gd name="T25" fmla="*/ 942 h 944"/>
                <a:gd name="T26" fmla="*/ 0 w 157"/>
                <a:gd name="T27" fmla="*/ 944 h 944"/>
                <a:gd name="T28" fmla="*/ 157 w 157"/>
                <a:gd name="T29" fmla="*/ 942 h 944"/>
                <a:gd name="T30" fmla="*/ 142 w 157"/>
                <a:gd name="T31" fmla="*/ 290 h 944"/>
                <a:gd name="T32" fmla="*/ 34 w 157"/>
                <a:gd name="T33" fmla="*/ 0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7" h="944">
                  <a:moveTo>
                    <a:pt x="3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98" y="284"/>
                    <a:pt x="98" y="284"/>
                    <a:pt x="98" y="284"/>
                  </a:cubicBezTo>
                  <a:cubicBezTo>
                    <a:pt x="97" y="286"/>
                    <a:pt x="97" y="286"/>
                    <a:pt x="97" y="286"/>
                  </a:cubicBezTo>
                  <a:cubicBezTo>
                    <a:pt x="101" y="293"/>
                    <a:pt x="103" y="301"/>
                    <a:pt x="103" y="301"/>
                  </a:cubicBezTo>
                  <a:cubicBezTo>
                    <a:pt x="103" y="941"/>
                    <a:pt x="103" y="941"/>
                    <a:pt x="103" y="941"/>
                  </a:cubicBezTo>
                  <a:cubicBezTo>
                    <a:pt x="41" y="941"/>
                    <a:pt x="41" y="941"/>
                    <a:pt x="41" y="941"/>
                  </a:cubicBezTo>
                  <a:cubicBezTo>
                    <a:pt x="41" y="942"/>
                    <a:pt x="41" y="942"/>
                    <a:pt x="41" y="942"/>
                  </a:cubicBezTo>
                  <a:cubicBezTo>
                    <a:pt x="0" y="942"/>
                    <a:pt x="0" y="942"/>
                    <a:pt x="0" y="942"/>
                  </a:cubicBezTo>
                  <a:cubicBezTo>
                    <a:pt x="0" y="944"/>
                    <a:pt x="0" y="944"/>
                    <a:pt x="0" y="944"/>
                  </a:cubicBezTo>
                  <a:cubicBezTo>
                    <a:pt x="157" y="942"/>
                    <a:pt x="157" y="942"/>
                    <a:pt x="157" y="942"/>
                  </a:cubicBezTo>
                  <a:cubicBezTo>
                    <a:pt x="142" y="290"/>
                    <a:pt x="142" y="290"/>
                    <a:pt x="142" y="29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5" name="Freeform 46"/>
            <p:cNvSpPr>
              <a:spLocks/>
            </p:cNvSpPr>
            <p:nvPr/>
          </p:nvSpPr>
          <p:spPr bwMode="auto">
            <a:xfrm>
              <a:off x="7117328" y="5535727"/>
              <a:ext cx="156195" cy="295559"/>
            </a:xfrm>
            <a:custGeom>
              <a:avLst/>
              <a:gdLst>
                <a:gd name="T0" fmla="*/ 44 w 98"/>
                <a:gd name="T1" fmla="*/ 0 h 186"/>
                <a:gd name="T2" fmla="*/ 9 w 98"/>
                <a:gd name="T3" fmla="*/ 3 h 186"/>
                <a:gd name="T4" fmla="*/ 0 w 98"/>
                <a:gd name="T5" fmla="*/ 3 h 186"/>
                <a:gd name="T6" fmla="*/ 0 w 98"/>
                <a:gd name="T7" fmla="*/ 159 h 186"/>
                <a:gd name="T8" fmla="*/ 1 w 98"/>
                <a:gd name="T9" fmla="*/ 159 h 186"/>
                <a:gd name="T10" fmla="*/ 2 w 98"/>
                <a:gd name="T11" fmla="*/ 159 h 186"/>
                <a:gd name="T12" fmla="*/ 40 w 98"/>
                <a:gd name="T13" fmla="*/ 186 h 186"/>
                <a:gd name="T14" fmla="*/ 71 w 98"/>
                <a:gd name="T15" fmla="*/ 156 h 186"/>
                <a:gd name="T16" fmla="*/ 71 w 98"/>
                <a:gd name="T17" fmla="*/ 156 h 186"/>
                <a:gd name="T18" fmla="*/ 97 w 98"/>
                <a:gd name="T19" fmla="*/ 173 h 186"/>
                <a:gd name="T20" fmla="*/ 98 w 98"/>
                <a:gd name="T21" fmla="*/ 171 h 186"/>
                <a:gd name="T22" fmla="*/ 44 w 98"/>
                <a:gd name="T23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8" h="186">
                  <a:moveTo>
                    <a:pt x="44" y="0"/>
                  </a:moveTo>
                  <a:cubicBezTo>
                    <a:pt x="31" y="2"/>
                    <a:pt x="20" y="3"/>
                    <a:pt x="9" y="3"/>
                  </a:cubicBezTo>
                  <a:cubicBezTo>
                    <a:pt x="6" y="3"/>
                    <a:pt x="3" y="3"/>
                    <a:pt x="0" y="3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159"/>
                    <a:pt x="1" y="159"/>
                    <a:pt x="1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7" y="159"/>
                    <a:pt x="37" y="177"/>
                    <a:pt x="40" y="186"/>
                  </a:cubicBezTo>
                  <a:cubicBezTo>
                    <a:pt x="42" y="179"/>
                    <a:pt x="48" y="157"/>
                    <a:pt x="71" y="156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85" y="156"/>
                    <a:pt x="92" y="165"/>
                    <a:pt x="97" y="173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6" name="Freeform 47"/>
            <p:cNvSpPr>
              <a:spLocks/>
            </p:cNvSpPr>
            <p:nvPr/>
          </p:nvSpPr>
          <p:spPr bwMode="auto">
            <a:xfrm>
              <a:off x="7117328" y="5788871"/>
              <a:ext cx="65306" cy="1066436"/>
            </a:xfrm>
            <a:custGeom>
              <a:avLst/>
              <a:gdLst>
                <a:gd name="T0" fmla="*/ 2 w 41"/>
                <a:gd name="T1" fmla="*/ 0 h 670"/>
                <a:gd name="T2" fmla="*/ 1 w 41"/>
                <a:gd name="T3" fmla="*/ 0 h 670"/>
                <a:gd name="T4" fmla="*/ 0 w 41"/>
                <a:gd name="T5" fmla="*/ 0 h 670"/>
                <a:gd name="T6" fmla="*/ 0 w 41"/>
                <a:gd name="T7" fmla="*/ 670 h 670"/>
                <a:gd name="T8" fmla="*/ 41 w 41"/>
                <a:gd name="T9" fmla="*/ 670 h 670"/>
                <a:gd name="T10" fmla="*/ 41 w 41"/>
                <a:gd name="T11" fmla="*/ 669 h 670"/>
                <a:gd name="T12" fmla="*/ 40 w 41"/>
                <a:gd name="T13" fmla="*/ 669 h 670"/>
                <a:gd name="T14" fmla="*/ 40 w 41"/>
                <a:gd name="T15" fmla="*/ 29 h 670"/>
                <a:gd name="T16" fmla="*/ 40 w 41"/>
                <a:gd name="T17" fmla="*/ 27 h 670"/>
                <a:gd name="T18" fmla="*/ 2 w 41"/>
                <a:gd name="T19" fmla="*/ 0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670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670"/>
                    <a:pt x="0" y="670"/>
                    <a:pt x="0" y="670"/>
                  </a:cubicBezTo>
                  <a:cubicBezTo>
                    <a:pt x="41" y="670"/>
                    <a:pt x="41" y="670"/>
                    <a:pt x="41" y="670"/>
                  </a:cubicBezTo>
                  <a:cubicBezTo>
                    <a:pt x="41" y="669"/>
                    <a:pt x="41" y="669"/>
                    <a:pt x="41" y="669"/>
                  </a:cubicBezTo>
                  <a:cubicBezTo>
                    <a:pt x="40" y="669"/>
                    <a:pt x="40" y="669"/>
                    <a:pt x="40" y="66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0" y="27"/>
                  </a:cubicBezTo>
                  <a:cubicBezTo>
                    <a:pt x="37" y="18"/>
                    <a:pt x="27" y="0"/>
                    <a:pt x="2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7" name="Freeform 48"/>
            <p:cNvSpPr>
              <a:spLocks/>
            </p:cNvSpPr>
            <p:nvPr/>
          </p:nvSpPr>
          <p:spPr bwMode="auto">
            <a:xfrm>
              <a:off x="7181287" y="5783485"/>
              <a:ext cx="100315" cy="1069802"/>
            </a:xfrm>
            <a:custGeom>
              <a:avLst/>
              <a:gdLst>
                <a:gd name="T0" fmla="*/ 31 w 63"/>
                <a:gd name="T1" fmla="*/ 0 h 672"/>
                <a:gd name="T2" fmla="*/ 31 w 63"/>
                <a:gd name="T3" fmla="*/ 0 h 672"/>
                <a:gd name="T4" fmla="*/ 0 w 63"/>
                <a:gd name="T5" fmla="*/ 30 h 672"/>
                <a:gd name="T6" fmla="*/ 0 w 63"/>
                <a:gd name="T7" fmla="*/ 32 h 672"/>
                <a:gd name="T8" fmla="*/ 0 w 63"/>
                <a:gd name="T9" fmla="*/ 672 h 672"/>
                <a:gd name="T10" fmla="*/ 1 w 63"/>
                <a:gd name="T11" fmla="*/ 672 h 672"/>
                <a:gd name="T12" fmla="*/ 63 w 63"/>
                <a:gd name="T13" fmla="*/ 672 h 672"/>
                <a:gd name="T14" fmla="*/ 63 w 63"/>
                <a:gd name="T15" fmla="*/ 32 h 672"/>
                <a:gd name="T16" fmla="*/ 57 w 63"/>
                <a:gd name="T17" fmla="*/ 17 h 672"/>
                <a:gd name="T18" fmla="*/ 31 w 63"/>
                <a:gd name="T1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72"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8" y="1"/>
                    <a:pt x="2" y="23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672"/>
                    <a:pt x="0" y="672"/>
                    <a:pt x="0" y="672"/>
                  </a:cubicBezTo>
                  <a:cubicBezTo>
                    <a:pt x="1" y="672"/>
                    <a:pt x="1" y="672"/>
                    <a:pt x="1" y="672"/>
                  </a:cubicBezTo>
                  <a:cubicBezTo>
                    <a:pt x="63" y="672"/>
                    <a:pt x="63" y="672"/>
                    <a:pt x="63" y="67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8" name="Freeform 49"/>
            <p:cNvSpPr>
              <a:spLocks/>
            </p:cNvSpPr>
            <p:nvPr/>
          </p:nvSpPr>
          <p:spPr bwMode="auto">
            <a:xfrm>
              <a:off x="7117328" y="5357314"/>
              <a:ext cx="70019" cy="183125"/>
            </a:xfrm>
            <a:custGeom>
              <a:avLst/>
              <a:gdLst>
                <a:gd name="T0" fmla="*/ 10 w 44"/>
                <a:gd name="T1" fmla="*/ 0 h 115"/>
                <a:gd name="T2" fmla="*/ 0 w 44"/>
                <a:gd name="T3" fmla="*/ 0 h 115"/>
                <a:gd name="T4" fmla="*/ 0 w 44"/>
                <a:gd name="T5" fmla="*/ 115 h 115"/>
                <a:gd name="T6" fmla="*/ 9 w 44"/>
                <a:gd name="T7" fmla="*/ 115 h 115"/>
                <a:gd name="T8" fmla="*/ 44 w 44"/>
                <a:gd name="T9" fmla="*/ 112 h 115"/>
                <a:gd name="T10" fmla="*/ 44 w 44"/>
                <a:gd name="T11" fmla="*/ 112 h 115"/>
                <a:gd name="T12" fmla="*/ 10 w 44"/>
                <a:gd name="T1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5">
                  <a:moveTo>
                    <a:pt x="1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6" y="115"/>
                    <a:pt x="9" y="115"/>
                  </a:cubicBezTo>
                  <a:cubicBezTo>
                    <a:pt x="20" y="115"/>
                    <a:pt x="31" y="114"/>
                    <a:pt x="44" y="112"/>
                  </a:cubicBezTo>
                  <a:cubicBezTo>
                    <a:pt x="44" y="112"/>
                    <a:pt x="44" y="112"/>
                    <a:pt x="44" y="112"/>
                  </a:cubicBezTo>
                  <a:cubicBezTo>
                    <a:pt x="10" y="0"/>
                    <a:pt x="10" y="0"/>
                    <a:pt x="10" y="0"/>
                  </a:cubicBezTo>
                </a:path>
              </a:pathLst>
            </a:custGeom>
            <a:solidFill>
              <a:srgbClr val="44546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9" name="Group 5"/>
          <p:cNvGrpSpPr/>
          <p:nvPr userDrawn="1"/>
        </p:nvGrpSpPr>
        <p:grpSpPr>
          <a:xfrm rot="10800000" flipV="1">
            <a:off x="6252450" y="6225656"/>
            <a:ext cx="403952" cy="2167807"/>
            <a:chOff x="6007804" y="4266641"/>
            <a:chExt cx="403952" cy="2588666"/>
          </a:xfrm>
        </p:grpSpPr>
        <p:sp>
          <p:nvSpPr>
            <p:cNvPr id="500" name="Freeform 29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  <a:close/>
                </a:path>
              </a:pathLst>
            </a:custGeom>
            <a:solidFill>
              <a:srgbClr val="F8E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1" name="Freeform 30"/>
            <p:cNvSpPr>
              <a:spLocks/>
            </p:cNvSpPr>
            <p:nvPr/>
          </p:nvSpPr>
          <p:spPr bwMode="auto">
            <a:xfrm>
              <a:off x="6018576" y="4273373"/>
              <a:ext cx="300945" cy="490130"/>
            </a:xfrm>
            <a:custGeom>
              <a:avLst/>
              <a:gdLst>
                <a:gd name="T0" fmla="*/ 447 w 447"/>
                <a:gd name="T1" fmla="*/ 657 h 728"/>
                <a:gd name="T2" fmla="*/ 242 w 447"/>
                <a:gd name="T3" fmla="*/ 0 h 728"/>
                <a:gd name="T4" fmla="*/ 197 w 447"/>
                <a:gd name="T5" fmla="*/ 0 h 728"/>
                <a:gd name="T6" fmla="*/ 0 w 447"/>
                <a:gd name="T7" fmla="*/ 681 h 728"/>
                <a:gd name="T8" fmla="*/ 12 w 447"/>
                <a:gd name="T9" fmla="*/ 728 h 728"/>
                <a:gd name="T10" fmla="*/ 424 w 447"/>
                <a:gd name="T11" fmla="*/ 726 h 728"/>
                <a:gd name="T12" fmla="*/ 447 w 447"/>
                <a:gd name="T13" fmla="*/ 65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7" h="728">
                  <a:moveTo>
                    <a:pt x="447" y="657"/>
                  </a:moveTo>
                  <a:lnTo>
                    <a:pt x="242" y="0"/>
                  </a:lnTo>
                  <a:lnTo>
                    <a:pt x="197" y="0"/>
                  </a:lnTo>
                  <a:lnTo>
                    <a:pt x="0" y="681"/>
                  </a:lnTo>
                  <a:lnTo>
                    <a:pt x="12" y="728"/>
                  </a:lnTo>
                  <a:lnTo>
                    <a:pt x="424" y="726"/>
                  </a:lnTo>
                  <a:lnTo>
                    <a:pt x="447" y="6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2" name="Freeform 31"/>
            <p:cNvSpPr>
              <a:spLocks/>
            </p:cNvSpPr>
            <p:nvPr/>
          </p:nvSpPr>
          <p:spPr bwMode="auto">
            <a:xfrm>
              <a:off x="6104752" y="4694831"/>
              <a:ext cx="125899" cy="2160476"/>
            </a:xfrm>
            <a:custGeom>
              <a:avLst/>
              <a:gdLst>
                <a:gd name="T0" fmla="*/ 79 w 79"/>
                <a:gd name="T1" fmla="*/ 1357 h 1357"/>
                <a:gd name="T2" fmla="*/ 0 w 79"/>
                <a:gd name="T3" fmla="*/ 1357 h 1357"/>
                <a:gd name="T4" fmla="*/ 0 w 79"/>
                <a:gd name="T5" fmla="*/ 32 h 1357"/>
                <a:gd name="T6" fmla="*/ 39 w 79"/>
                <a:gd name="T7" fmla="*/ 1 h 1357"/>
                <a:gd name="T8" fmla="*/ 79 w 79"/>
                <a:gd name="T9" fmla="*/ 32 h 1357"/>
                <a:gd name="T10" fmla="*/ 79 w 79"/>
                <a:gd name="T11" fmla="*/ 1357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1357">
                  <a:moveTo>
                    <a:pt x="79" y="1357"/>
                  </a:moveTo>
                  <a:cubicBezTo>
                    <a:pt x="0" y="1357"/>
                    <a:pt x="0" y="1357"/>
                    <a:pt x="0" y="135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5" y="1"/>
                    <a:pt x="39" y="1"/>
                  </a:cubicBezTo>
                  <a:cubicBezTo>
                    <a:pt x="73" y="0"/>
                    <a:pt x="79" y="32"/>
                    <a:pt x="79" y="32"/>
                  </a:cubicBezTo>
                  <a:cubicBezTo>
                    <a:pt x="79" y="1357"/>
                    <a:pt x="79" y="1357"/>
                    <a:pt x="79" y="135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3" name="Freeform 32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0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0" y="0"/>
                  </a:cubicBezTo>
                  <a:cubicBezTo>
                    <a:pt x="57" y="0"/>
                    <a:pt x="63" y="32"/>
                    <a:pt x="63" y="32"/>
                  </a:cubicBezTo>
                  <a:cubicBezTo>
                    <a:pt x="63" y="1358"/>
                    <a:pt x="63" y="1358"/>
                    <a:pt x="63" y="1358"/>
                  </a:cubicBezTo>
                </a:path>
              </a:pathLst>
            </a:custGeom>
            <a:solidFill>
              <a:srgbClr val="FFB1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4" name="Freeform 33"/>
            <p:cNvSpPr>
              <a:spLocks/>
            </p:cNvSpPr>
            <p:nvPr/>
          </p:nvSpPr>
          <p:spPr bwMode="auto">
            <a:xfrm>
              <a:off x="6007804" y="4692138"/>
              <a:ext cx="100315" cy="2161149"/>
            </a:xfrm>
            <a:custGeom>
              <a:avLst/>
              <a:gdLst>
                <a:gd name="T0" fmla="*/ 63 w 63"/>
                <a:gd name="T1" fmla="*/ 1358 h 1358"/>
                <a:gd name="T2" fmla="*/ 0 w 63"/>
                <a:gd name="T3" fmla="*/ 1358 h 1358"/>
                <a:gd name="T4" fmla="*/ 0 w 63"/>
                <a:gd name="T5" fmla="*/ 32 h 1358"/>
                <a:gd name="T6" fmla="*/ 31 w 63"/>
                <a:gd name="T7" fmla="*/ 0 h 1358"/>
                <a:gd name="T8" fmla="*/ 63 w 63"/>
                <a:gd name="T9" fmla="*/ 32 h 1358"/>
                <a:gd name="T10" fmla="*/ 63 w 63"/>
                <a:gd name="T11" fmla="*/ 1358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1358">
                  <a:moveTo>
                    <a:pt x="63" y="1358"/>
                  </a:moveTo>
                  <a:cubicBezTo>
                    <a:pt x="0" y="1358"/>
                    <a:pt x="0" y="1358"/>
                    <a:pt x="0" y="1358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4" y="1"/>
                    <a:pt x="31" y="0"/>
                  </a:cubicBezTo>
                  <a:cubicBezTo>
                    <a:pt x="58" y="0"/>
                    <a:pt x="63" y="32"/>
                    <a:pt x="63" y="32"/>
                  </a:cubicBezTo>
                  <a:lnTo>
                    <a:pt x="63" y="1358"/>
                  </a:lnTo>
                  <a:close/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5" name="Freeform 34"/>
            <p:cNvSpPr>
              <a:spLocks/>
            </p:cNvSpPr>
            <p:nvPr/>
          </p:nvSpPr>
          <p:spPr bwMode="auto">
            <a:xfrm>
              <a:off x="6104752" y="4268661"/>
              <a:ext cx="129265" cy="185818"/>
            </a:xfrm>
            <a:custGeom>
              <a:avLst/>
              <a:gdLst>
                <a:gd name="T0" fmla="*/ 0 w 81"/>
                <a:gd name="T1" fmla="*/ 107 h 117"/>
                <a:gd name="T2" fmla="*/ 81 w 81"/>
                <a:gd name="T3" fmla="*/ 109 h 117"/>
                <a:gd name="T4" fmla="*/ 48 w 81"/>
                <a:gd name="T5" fmla="*/ 0 h 117"/>
                <a:gd name="T6" fmla="*/ 28 w 81"/>
                <a:gd name="T7" fmla="*/ 0 h 117"/>
                <a:gd name="T8" fmla="*/ 0 w 81"/>
                <a:gd name="T9" fmla="*/ 10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117">
                  <a:moveTo>
                    <a:pt x="0" y="107"/>
                  </a:moveTo>
                  <a:cubicBezTo>
                    <a:pt x="0" y="107"/>
                    <a:pt x="39" y="117"/>
                    <a:pt x="81" y="109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0" y="107"/>
                    <a:pt x="0" y="107"/>
                    <a:pt x="0" y="107"/>
                  </a:cubicBezTo>
                </a:path>
              </a:pathLst>
            </a:custGeom>
            <a:solidFill>
              <a:srgbClr val="F39C11">
                <a:lumMod val="60000"/>
                <a:lumOff val="40000"/>
              </a:srgb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6" name="Freeform 50"/>
            <p:cNvSpPr>
              <a:spLocks/>
            </p:cNvSpPr>
            <p:nvPr/>
          </p:nvSpPr>
          <p:spPr bwMode="auto">
            <a:xfrm>
              <a:off x="6173424" y="4266641"/>
              <a:ext cx="238332" cy="2588666"/>
            </a:xfrm>
            <a:custGeom>
              <a:avLst/>
              <a:gdLst>
                <a:gd name="T0" fmla="*/ 27 w 150"/>
                <a:gd name="T1" fmla="*/ 0 h 1626"/>
                <a:gd name="T2" fmla="*/ 0 w 150"/>
                <a:gd name="T3" fmla="*/ 1 h 1626"/>
                <a:gd name="T4" fmla="*/ 5 w 150"/>
                <a:gd name="T5" fmla="*/ 1 h 1626"/>
                <a:gd name="T6" fmla="*/ 38 w 150"/>
                <a:gd name="T7" fmla="*/ 110 h 1626"/>
                <a:gd name="T8" fmla="*/ 92 w 150"/>
                <a:gd name="T9" fmla="*/ 282 h 1626"/>
                <a:gd name="T10" fmla="*/ 92 w 150"/>
                <a:gd name="T11" fmla="*/ 284 h 1626"/>
                <a:gd name="T12" fmla="*/ 98 w 150"/>
                <a:gd name="T13" fmla="*/ 299 h 1626"/>
                <a:gd name="T14" fmla="*/ 98 w 150"/>
                <a:gd name="T15" fmla="*/ 1625 h 1626"/>
                <a:gd name="T16" fmla="*/ 36 w 150"/>
                <a:gd name="T17" fmla="*/ 1625 h 1626"/>
                <a:gd name="T18" fmla="*/ 36 w 150"/>
                <a:gd name="T19" fmla="*/ 1626 h 1626"/>
                <a:gd name="T20" fmla="*/ 150 w 150"/>
                <a:gd name="T21" fmla="*/ 1626 h 1626"/>
                <a:gd name="T22" fmla="*/ 135 w 150"/>
                <a:gd name="T23" fmla="*/ 290 h 1626"/>
                <a:gd name="T24" fmla="*/ 27 w 150"/>
                <a:gd name="T25" fmla="*/ 0 h 1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0" h="1626">
                  <a:moveTo>
                    <a:pt x="27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96" y="291"/>
                    <a:pt x="98" y="299"/>
                    <a:pt x="98" y="299"/>
                  </a:cubicBezTo>
                  <a:cubicBezTo>
                    <a:pt x="98" y="1625"/>
                    <a:pt x="98" y="1625"/>
                    <a:pt x="98" y="1625"/>
                  </a:cubicBezTo>
                  <a:cubicBezTo>
                    <a:pt x="36" y="1625"/>
                    <a:pt x="36" y="1625"/>
                    <a:pt x="36" y="1625"/>
                  </a:cubicBezTo>
                  <a:cubicBezTo>
                    <a:pt x="36" y="1626"/>
                    <a:pt x="36" y="1626"/>
                    <a:pt x="36" y="1626"/>
                  </a:cubicBezTo>
                  <a:cubicBezTo>
                    <a:pt x="150" y="1626"/>
                    <a:pt x="150" y="1626"/>
                    <a:pt x="150" y="1626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9C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7" name="Freeform 51"/>
            <p:cNvSpPr>
              <a:spLocks/>
            </p:cNvSpPr>
            <p:nvPr/>
          </p:nvSpPr>
          <p:spPr bwMode="auto">
            <a:xfrm>
              <a:off x="6161979" y="4441687"/>
              <a:ext cx="157542" cy="298252"/>
            </a:xfrm>
            <a:custGeom>
              <a:avLst/>
              <a:gdLst>
                <a:gd name="T0" fmla="*/ 45 w 99"/>
                <a:gd name="T1" fmla="*/ 0 h 187"/>
                <a:gd name="T2" fmla="*/ 45 w 99"/>
                <a:gd name="T3" fmla="*/ 0 h 187"/>
                <a:gd name="T4" fmla="*/ 11 w 99"/>
                <a:gd name="T5" fmla="*/ 3 h 187"/>
                <a:gd name="T6" fmla="*/ 0 w 99"/>
                <a:gd name="T7" fmla="*/ 3 h 187"/>
                <a:gd name="T8" fmla="*/ 0 w 99"/>
                <a:gd name="T9" fmla="*/ 160 h 187"/>
                <a:gd name="T10" fmla="*/ 3 w 99"/>
                <a:gd name="T11" fmla="*/ 160 h 187"/>
                <a:gd name="T12" fmla="*/ 4 w 99"/>
                <a:gd name="T13" fmla="*/ 160 h 187"/>
                <a:gd name="T14" fmla="*/ 42 w 99"/>
                <a:gd name="T15" fmla="*/ 187 h 187"/>
                <a:gd name="T16" fmla="*/ 72 w 99"/>
                <a:gd name="T17" fmla="*/ 157 h 187"/>
                <a:gd name="T18" fmla="*/ 73 w 99"/>
                <a:gd name="T19" fmla="*/ 157 h 187"/>
                <a:gd name="T20" fmla="*/ 99 w 99"/>
                <a:gd name="T21" fmla="*/ 174 h 187"/>
                <a:gd name="T22" fmla="*/ 99 w 99"/>
                <a:gd name="T23" fmla="*/ 172 h 187"/>
                <a:gd name="T24" fmla="*/ 45 w 99"/>
                <a:gd name="T2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87"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33" y="2"/>
                    <a:pt x="21" y="3"/>
                    <a:pt x="11" y="3"/>
                  </a:cubicBezTo>
                  <a:cubicBezTo>
                    <a:pt x="7" y="3"/>
                    <a:pt x="3" y="3"/>
                    <a:pt x="0" y="3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1" y="160"/>
                    <a:pt x="2" y="160"/>
                    <a:pt x="3" y="160"/>
                  </a:cubicBezTo>
                  <a:cubicBezTo>
                    <a:pt x="3" y="160"/>
                    <a:pt x="4" y="160"/>
                    <a:pt x="4" y="160"/>
                  </a:cubicBezTo>
                  <a:cubicBezTo>
                    <a:pt x="29" y="160"/>
                    <a:pt x="39" y="178"/>
                    <a:pt x="42" y="187"/>
                  </a:cubicBezTo>
                  <a:cubicBezTo>
                    <a:pt x="44" y="179"/>
                    <a:pt x="50" y="158"/>
                    <a:pt x="72" y="157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87" y="157"/>
                    <a:pt x="94" y="166"/>
                    <a:pt x="99" y="174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45" y="0"/>
                    <a:pt x="45" y="0"/>
                    <a:pt x="45" y="0"/>
                  </a:cubicBezTo>
                </a:path>
              </a:pathLst>
            </a:custGeom>
            <a:solidFill>
              <a:srgbClr val="C2B3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8" name="Freeform 52"/>
            <p:cNvSpPr>
              <a:spLocks/>
            </p:cNvSpPr>
            <p:nvPr/>
          </p:nvSpPr>
          <p:spPr bwMode="auto">
            <a:xfrm>
              <a:off x="6161979" y="4696851"/>
              <a:ext cx="68672" cy="2158456"/>
            </a:xfrm>
            <a:custGeom>
              <a:avLst/>
              <a:gdLst>
                <a:gd name="T0" fmla="*/ 4 w 43"/>
                <a:gd name="T1" fmla="*/ 0 h 1356"/>
                <a:gd name="T2" fmla="*/ 3 w 43"/>
                <a:gd name="T3" fmla="*/ 0 h 1356"/>
                <a:gd name="T4" fmla="*/ 0 w 43"/>
                <a:gd name="T5" fmla="*/ 0 h 1356"/>
                <a:gd name="T6" fmla="*/ 0 w 43"/>
                <a:gd name="T7" fmla="*/ 1356 h 1356"/>
                <a:gd name="T8" fmla="*/ 43 w 43"/>
                <a:gd name="T9" fmla="*/ 1356 h 1356"/>
                <a:gd name="T10" fmla="*/ 43 w 43"/>
                <a:gd name="T11" fmla="*/ 1355 h 1356"/>
                <a:gd name="T12" fmla="*/ 42 w 43"/>
                <a:gd name="T13" fmla="*/ 1355 h 1356"/>
                <a:gd name="T14" fmla="*/ 42 w 43"/>
                <a:gd name="T15" fmla="*/ 29 h 1356"/>
                <a:gd name="T16" fmla="*/ 42 w 43"/>
                <a:gd name="T17" fmla="*/ 27 h 1356"/>
                <a:gd name="T18" fmla="*/ 4 w 43"/>
                <a:gd name="T19" fmla="*/ 0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56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1356"/>
                    <a:pt x="0" y="1356"/>
                    <a:pt x="0" y="1356"/>
                  </a:cubicBezTo>
                  <a:cubicBezTo>
                    <a:pt x="43" y="1356"/>
                    <a:pt x="43" y="1356"/>
                    <a:pt x="43" y="1356"/>
                  </a:cubicBezTo>
                  <a:cubicBezTo>
                    <a:pt x="43" y="1355"/>
                    <a:pt x="43" y="1355"/>
                    <a:pt x="43" y="1355"/>
                  </a:cubicBezTo>
                  <a:cubicBezTo>
                    <a:pt x="42" y="1355"/>
                    <a:pt x="42" y="1355"/>
                    <a:pt x="42" y="135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8"/>
                    <a:pt x="42" y="27"/>
                  </a:cubicBezTo>
                  <a:cubicBezTo>
                    <a:pt x="39" y="18"/>
                    <a:pt x="29" y="0"/>
                    <a:pt x="4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9" name="Freeform 53"/>
            <p:cNvSpPr>
              <a:spLocks/>
            </p:cNvSpPr>
            <p:nvPr/>
          </p:nvSpPr>
          <p:spPr bwMode="auto">
            <a:xfrm>
              <a:off x="6228631" y="4692138"/>
              <a:ext cx="100315" cy="2161149"/>
            </a:xfrm>
            <a:custGeom>
              <a:avLst/>
              <a:gdLst>
                <a:gd name="T0" fmla="*/ 31 w 63"/>
                <a:gd name="T1" fmla="*/ 0 h 1358"/>
                <a:gd name="T2" fmla="*/ 30 w 63"/>
                <a:gd name="T3" fmla="*/ 0 h 1358"/>
                <a:gd name="T4" fmla="*/ 0 w 63"/>
                <a:gd name="T5" fmla="*/ 30 h 1358"/>
                <a:gd name="T6" fmla="*/ 0 w 63"/>
                <a:gd name="T7" fmla="*/ 32 h 1358"/>
                <a:gd name="T8" fmla="*/ 0 w 63"/>
                <a:gd name="T9" fmla="*/ 1358 h 1358"/>
                <a:gd name="T10" fmla="*/ 1 w 63"/>
                <a:gd name="T11" fmla="*/ 1358 h 1358"/>
                <a:gd name="T12" fmla="*/ 63 w 63"/>
                <a:gd name="T13" fmla="*/ 1358 h 1358"/>
                <a:gd name="T14" fmla="*/ 63 w 63"/>
                <a:gd name="T15" fmla="*/ 32 h 1358"/>
                <a:gd name="T16" fmla="*/ 57 w 63"/>
                <a:gd name="T17" fmla="*/ 17 h 1358"/>
                <a:gd name="T18" fmla="*/ 31 w 63"/>
                <a:gd name="T19" fmla="*/ 0 h 1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1358">
                  <a:moveTo>
                    <a:pt x="31" y="0"/>
                  </a:moveTo>
                  <a:cubicBezTo>
                    <a:pt x="31" y="0"/>
                    <a:pt x="31" y="0"/>
                    <a:pt x="30" y="0"/>
                  </a:cubicBezTo>
                  <a:cubicBezTo>
                    <a:pt x="8" y="1"/>
                    <a:pt x="2" y="22"/>
                    <a:pt x="0" y="30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0" y="1358"/>
                    <a:pt x="0" y="1358"/>
                    <a:pt x="0" y="1358"/>
                  </a:cubicBezTo>
                  <a:cubicBezTo>
                    <a:pt x="1" y="1358"/>
                    <a:pt x="1" y="1358"/>
                    <a:pt x="1" y="1358"/>
                  </a:cubicBezTo>
                  <a:cubicBezTo>
                    <a:pt x="63" y="1358"/>
                    <a:pt x="63" y="1358"/>
                    <a:pt x="63" y="1358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1" y="24"/>
                    <a:pt x="57" y="17"/>
                  </a:cubicBezTo>
                  <a:cubicBezTo>
                    <a:pt x="52" y="9"/>
                    <a:pt x="45" y="0"/>
                    <a:pt x="31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0" name="Freeform 54"/>
            <p:cNvSpPr>
              <a:spLocks/>
            </p:cNvSpPr>
            <p:nvPr/>
          </p:nvSpPr>
          <p:spPr bwMode="auto">
            <a:xfrm>
              <a:off x="6161979" y="4268661"/>
              <a:ext cx="72038" cy="178413"/>
            </a:xfrm>
            <a:custGeom>
              <a:avLst/>
              <a:gdLst>
                <a:gd name="T0" fmla="*/ 12 w 45"/>
                <a:gd name="T1" fmla="*/ 0 h 112"/>
                <a:gd name="T2" fmla="*/ 7 w 45"/>
                <a:gd name="T3" fmla="*/ 0 h 112"/>
                <a:gd name="T4" fmla="*/ 0 w 45"/>
                <a:gd name="T5" fmla="*/ 0 h 112"/>
                <a:gd name="T6" fmla="*/ 0 w 45"/>
                <a:gd name="T7" fmla="*/ 112 h 112"/>
                <a:gd name="T8" fmla="*/ 11 w 45"/>
                <a:gd name="T9" fmla="*/ 112 h 112"/>
                <a:gd name="T10" fmla="*/ 45 w 45"/>
                <a:gd name="T11" fmla="*/ 109 h 112"/>
                <a:gd name="T12" fmla="*/ 45 w 45"/>
                <a:gd name="T13" fmla="*/ 109 h 112"/>
                <a:gd name="T14" fmla="*/ 12 w 45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5" h="112">
                  <a:moveTo>
                    <a:pt x="1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3" y="112"/>
                    <a:pt x="7" y="112"/>
                    <a:pt x="11" y="112"/>
                  </a:cubicBezTo>
                  <a:cubicBezTo>
                    <a:pt x="21" y="112"/>
                    <a:pt x="33" y="111"/>
                    <a:pt x="45" y="109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F39C1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 kern="0">
                <a:solidFill>
                  <a:srgbClr val="5C5C5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2" name="组合 511"/>
          <p:cNvGrpSpPr/>
          <p:nvPr userDrawn="1"/>
        </p:nvGrpSpPr>
        <p:grpSpPr>
          <a:xfrm>
            <a:off x="3792" y="231784"/>
            <a:ext cx="758949" cy="693260"/>
            <a:chOff x="0" y="532828"/>
            <a:chExt cx="759125" cy="568897"/>
          </a:xfrm>
        </p:grpSpPr>
        <p:sp>
          <p:nvSpPr>
            <p:cNvPr id="513" name="矩形 512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4" name="矩形 513"/>
            <p:cNvSpPr/>
            <p:nvPr/>
          </p:nvSpPr>
          <p:spPr>
            <a:xfrm>
              <a:off x="341410" y="532828"/>
              <a:ext cx="107228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5" name="矩形 514"/>
            <p:cNvSpPr/>
            <p:nvPr/>
          </p:nvSpPr>
          <p:spPr>
            <a:xfrm>
              <a:off x="551257" y="532828"/>
              <a:ext cx="67464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6" name="矩形 515"/>
            <p:cNvSpPr/>
            <p:nvPr/>
          </p:nvSpPr>
          <p:spPr>
            <a:xfrm>
              <a:off x="721341" y="532828"/>
              <a:ext cx="3778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17" name="组合 516"/>
          <p:cNvGrpSpPr/>
          <p:nvPr userDrawn="1"/>
        </p:nvGrpSpPr>
        <p:grpSpPr>
          <a:xfrm>
            <a:off x="3792" y="921962"/>
            <a:ext cx="12187592" cy="45708"/>
            <a:chOff x="0" y="532828"/>
            <a:chExt cx="759125" cy="568897"/>
          </a:xfrm>
        </p:grpSpPr>
        <p:sp>
          <p:nvSpPr>
            <p:cNvPr id="518" name="矩形 5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9" name="矩形 5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0" name="矩形 519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1" name="矩形 520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5058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1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2" y="1600201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8325228" y="6093296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www.1ppt.com/jiaoan/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12323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0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0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2022/3/30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885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2022/3/30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527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2022/3/30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7977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1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59" y="1435101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586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0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0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0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058F-3419-4783-A32B-A7489A7A2485}" type="datetimeFigureOut">
              <a:rPr lang="zh-CN" altLang="en-US" smtClean="0"/>
              <a:t>2022/3/30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2832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1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59" y="6356351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B058F-3419-4783-A32B-A7489A7A2485}" type="datetimeFigureOut">
              <a:rPr lang="zh-CN" altLang="en-US" smtClean="0"/>
              <a:t>2022/3/30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1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1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3D999-5E8C-487F-9530-973DA5E47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10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9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73"/>
          <a:stretch/>
        </p:blipFill>
        <p:spPr>
          <a:xfrm>
            <a:off x="3175" y="3801846"/>
            <a:ext cx="12203511" cy="3004447"/>
          </a:xfrm>
          <a:prstGeom prst="rect">
            <a:avLst/>
          </a:prstGeom>
        </p:spPr>
      </p:pic>
      <p:pic>
        <p:nvPicPr>
          <p:cNvPr id="10" name="图片 1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0" b="5828"/>
          <a:stretch/>
        </p:blipFill>
        <p:spPr>
          <a:xfrm>
            <a:off x="3174" y="4707953"/>
            <a:ext cx="12188826" cy="2149157"/>
          </a:xfrm>
          <a:prstGeom prst="rect">
            <a:avLst/>
          </a:prstGeom>
        </p:spPr>
      </p:pic>
      <p:pic>
        <p:nvPicPr>
          <p:cNvPr id="13" name="图片 2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573" y="4020088"/>
            <a:ext cx="11936455" cy="278620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225866" y="405451"/>
            <a:ext cx="4025054" cy="9230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en-US" sz="5398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TOÁN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38394" y="1783584"/>
            <a:ext cx="10884504" cy="17538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en-US" sz="5398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BÀI 32: PHÉP TRỪ SỐ CÓ HAI CHỮ SỐ</a:t>
            </a:r>
          </a:p>
          <a:p>
            <a:pPr algn="ctr"/>
            <a:r>
              <a:rPr lang="en-US" sz="5398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CHO SỐ CÓ HAI </a:t>
            </a:r>
            <a:r>
              <a:rPr lang="en-US" sz="5398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CHỮ </a:t>
            </a:r>
            <a:r>
              <a:rPr lang="en-US" sz="5398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SỐ (Tiết 1)</a:t>
            </a:r>
            <a:endParaRPr lang="en-US" sz="5398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59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73"/>
          <a:stretch/>
        </p:blipFill>
        <p:spPr>
          <a:xfrm>
            <a:off x="3175" y="3801846"/>
            <a:ext cx="12203511" cy="3004447"/>
          </a:xfrm>
          <a:prstGeom prst="rect">
            <a:avLst/>
          </a:prstGeom>
        </p:spPr>
      </p:pic>
      <p:pic>
        <p:nvPicPr>
          <p:cNvPr id="10" name="图片 1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0" b="5828"/>
          <a:stretch/>
        </p:blipFill>
        <p:spPr>
          <a:xfrm>
            <a:off x="3174" y="4707953"/>
            <a:ext cx="12188826" cy="2149157"/>
          </a:xfrm>
          <a:prstGeom prst="rect">
            <a:avLst/>
          </a:prstGeom>
        </p:spPr>
      </p:pic>
      <p:pic>
        <p:nvPicPr>
          <p:cNvPr id="13" name="图片 2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573" y="4020088"/>
            <a:ext cx="11936455" cy="278620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225866" y="405451"/>
            <a:ext cx="4025054" cy="9230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en-US" sz="5398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TOÁN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38394" y="1783584"/>
            <a:ext cx="10884504" cy="17538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en-US" sz="5398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BÀI 32: PHÉP TRỪ SỐ CÓ HAI CHỮ SỐ</a:t>
            </a:r>
          </a:p>
          <a:p>
            <a:pPr algn="ctr"/>
            <a:r>
              <a:rPr lang="en-US" sz="5398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CHO SỐ CÓ HAI </a:t>
            </a:r>
            <a:r>
              <a:rPr lang="en-US" sz="5398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CHỮ SỐ (Tiết 2)</a:t>
            </a:r>
            <a:endParaRPr lang="en-US" sz="5398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68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156156" y="2508581"/>
            <a:ext cx="184683" cy="8307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799" dirty="0">
              <a:ln w="63500">
                <a:solidFill>
                  <a:srgbClr val="C46725"/>
                </a:solidFill>
              </a:ln>
              <a:solidFill>
                <a:srgbClr val="C46725"/>
              </a:solidFill>
              <a:cs typeface="+mn-ea"/>
              <a:sym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29792" y="2277172"/>
            <a:ext cx="2345224" cy="9230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en-US" sz="5398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825933" y="3716957"/>
            <a:ext cx="4152941" cy="9230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en-US" sz="5398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18983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" y="31962"/>
            <a:ext cx="1593667" cy="853676"/>
          </a:xfrm>
          <a:prstGeom prst="rect">
            <a:avLst/>
          </a:prstGeom>
        </p:spPr>
      </p:pic>
      <p:sp>
        <p:nvSpPr>
          <p:cNvPr id="44" name="Rounded Rectangle 43"/>
          <p:cNvSpPr/>
          <p:nvPr/>
        </p:nvSpPr>
        <p:spPr>
          <a:xfrm>
            <a:off x="939054" y="1338270"/>
            <a:ext cx="2989775" cy="132526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– 20 = ?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4150896" y="1337977"/>
            <a:ext cx="7097813" cy="132555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chục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- 2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chục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4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chục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60 - 20 = 40</a:t>
            </a:r>
          </a:p>
        </p:txBody>
      </p:sp>
      <p:sp>
        <p:nvSpPr>
          <p:cNvPr id="46" name="Oval 45"/>
          <p:cNvSpPr/>
          <p:nvPr/>
        </p:nvSpPr>
        <p:spPr>
          <a:xfrm>
            <a:off x="2861964" y="165733"/>
            <a:ext cx="734570" cy="5861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7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3596534" y="123051"/>
            <a:ext cx="6166814" cy="77882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nhẩm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113398" y="3002125"/>
            <a:ext cx="3815430" cy="24320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en-US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70 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- 50</a:t>
            </a:r>
          </a:p>
          <a:p>
            <a:r>
              <a:rPr lang="en-US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90 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- 70</a:t>
            </a:r>
          </a:p>
          <a:p>
            <a:r>
              <a:rPr lang="en-US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40 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- 10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4293148" y="3026520"/>
            <a:ext cx="3755158" cy="2407630"/>
          </a:xfrm>
          <a:prstGeom prst="roundRect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80 - 10</a:t>
            </a:r>
          </a:p>
          <a:p>
            <a:r>
              <a:rPr lang="en-US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60 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- 50</a:t>
            </a:r>
          </a:p>
          <a:p>
            <a:r>
              <a:rPr lang="en-US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90 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- 20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362311" y="3026520"/>
            <a:ext cx="3665651" cy="240763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40 - 30</a:t>
            </a:r>
          </a:p>
          <a:p>
            <a:r>
              <a:rPr lang="en-US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70 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- 30</a:t>
            </a:r>
          </a:p>
          <a:p>
            <a:r>
              <a:rPr lang="en-US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70 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- 40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2523817" y="3249933"/>
            <a:ext cx="1316233" cy="78597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2523817" y="3864604"/>
            <a:ext cx="1316233" cy="78597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2523816" y="4479275"/>
            <a:ext cx="1316233" cy="78597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679941" y="3237808"/>
            <a:ext cx="1282179" cy="810226"/>
          </a:xfrm>
          <a:prstGeom prst="roundRect">
            <a:avLst/>
          </a:prstGeom>
          <a:solidFill>
            <a:srgbClr val="CC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6672132" y="3812159"/>
            <a:ext cx="1282179" cy="810226"/>
          </a:xfrm>
          <a:prstGeom prst="roundRect">
            <a:avLst/>
          </a:prstGeom>
          <a:solidFill>
            <a:srgbClr val="CC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6679941" y="4418122"/>
            <a:ext cx="1282179" cy="810226"/>
          </a:xfrm>
          <a:prstGeom prst="roundRect">
            <a:avLst/>
          </a:prstGeom>
          <a:solidFill>
            <a:srgbClr val="CC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10653722" y="3355705"/>
            <a:ext cx="1294477" cy="4977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10653722" y="3995677"/>
            <a:ext cx="1294477" cy="4977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10653722" y="4574383"/>
            <a:ext cx="1294477" cy="4977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84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0" grpId="0" animBg="1"/>
      <p:bldP spid="61" grpId="0" animBg="1"/>
      <p:bldP spid="6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388585" cy="74382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084490" y="211990"/>
            <a:ext cx="612847" cy="5930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7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734109" y="130820"/>
            <a:ext cx="4377200" cy="77882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80040" y="1179954"/>
            <a:ext cx="2890689" cy="151449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39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 – 72</a:t>
            </a:r>
          </a:p>
          <a:p>
            <a:r>
              <a:rPr lang="en-US" sz="539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 – 25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54481" y="1207382"/>
            <a:ext cx="2712048" cy="148706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39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 – 64</a:t>
            </a:r>
          </a:p>
          <a:p>
            <a:r>
              <a:rPr lang="en-US" sz="539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 – 53</a:t>
            </a:r>
          </a:p>
        </p:txBody>
      </p:sp>
      <p:grpSp>
        <p:nvGrpSpPr>
          <p:cNvPr id="9" name="Group 47"/>
          <p:cNvGrpSpPr>
            <a:grpSpLocks/>
          </p:cNvGrpSpPr>
          <p:nvPr/>
        </p:nvGrpSpPr>
        <p:grpSpPr bwMode="auto">
          <a:xfrm>
            <a:off x="1625572" y="2915086"/>
            <a:ext cx="8589200" cy="2306765"/>
            <a:chOff x="325" y="1564"/>
            <a:chExt cx="3840" cy="763"/>
          </a:xfrm>
        </p:grpSpPr>
        <p:grpSp>
          <p:nvGrpSpPr>
            <p:cNvPr id="10" name="Group 26"/>
            <p:cNvGrpSpPr>
              <a:grpSpLocks/>
            </p:cNvGrpSpPr>
            <p:nvPr/>
          </p:nvGrpSpPr>
          <p:grpSpPr bwMode="auto">
            <a:xfrm>
              <a:off x="325" y="1564"/>
              <a:ext cx="982" cy="763"/>
              <a:chOff x="325" y="1564"/>
              <a:chExt cx="982" cy="763"/>
            </a:xfrm>
          </p:grpSpPr>
          <p:sp>
            <p:nvSpPr>
              <p:cNvPr id="26" name="Text Box 22"/>
              <p:cNvSpPr txBox="1">
                <a:spLocks noChangeArrowheads="1"/>
              </p:cNvSpPr>
              <p:nvPr/>
            </p:nvSpPr>
            <p:spPr bwMode="auto">
              <a:xfrm>
                <a:off x="616" y="1564"/>
                <a:ext cx="691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92</a:t>
                </a:r>
              </a:p>
            </p:txBody>
          </p:sp>
          <p:sp>
            <p:nvSpPr>
              <p:cNvPr id="27" name="Text Box 23"/>
              <p:cNvSpPr txBox="1">
                <a:spLocks noChangeArrowheads="1"/>
              </p:cNvSpPr>
              <p:nvPr/>
            </p:nvSpPr>
            <p:spPr bwMode="auto">
              <a:xfrm>
                <a:off x="518" y="1927"/>
                <a:ext cx="647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799" b="1" dirty="0">
                    <a:latin typeface=".VnAvant" pitchFamily="34" charset="0"/>
                  </a:rPr>
                  <a:t>  </a:t>
                </a: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72</a:t>
                </a:r>
              </a:p>
            </p:txBody>
          </p:sp>
          <p:sp>
            <p:nvSpPr>
              <p:cNvPr id="28" name="Text Box 24"/>
              <p:cNvSpPr txBox="1">
                <a:spLocks noChangeArrowheads="1"/>
              </p:cNvSpPr>
              <p:nvPr/>
            </p:nvSpPr>
            <p:spPr bwMode="auto">
              <a:xfrm>
                <a:off x="325" y="1655"/>
                <a:ext cx="432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</a:p>
            </p:txBody>
          </p:sp>
          <p:sp>
            <p:nvSpPr>
              <p:cNvPr id="29" name="Line 25"/>
              <p:cNvSpPr>
                <a:spLocks noChangeShapeType="1"/>
              </p:cNvSpPr>
              <p:nvPr/>
            </p:nvSpPr>
            <p:spPr bwMode="auto">
              <a:xfrm>
                <a:off x="646" y="2327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799"/>
              </a:p>
            </p:txBody>
          </p:sp>
        </p:grpSp>
        <p:grpSp>
          <p:nvGrpSpPr>
            <p:cNvPr id="11" name="Group 27"/>
            <p:cNvGrpSpPr>
              <a:grpSpLocks/>
            </p:cNvGrpSpPr>
            <p:nvPr/>
          </p:nvGrpSpPr>
          <p:grpSpPr bwMode="auto">
            <a:xfrm>
              <a:off x="1359" y="1584"/>
              <a:ext cx="880" cy="743"/>
              <a:chOff x="447" y="1584"/>
              <a:chExt cx="880" cy="743"/>
            </a:xfrm>
          </p:grpSpPr>
          <p:sp>
            <p:nvSpPr>
              <p:cNvPr id="22" name="Text Box 28"/>
              <p:cNvSpPr txBox="1">
                <a:spLocks noChangeArrowheads="1"/>
              </p:cNvSpPr>
              <p:nvPr/>
            </p:nvSpPr>
            <p:spPr bwMode="auto">
              <a:xfrm>
                <a:off x="624" y="1584"/>
                <a:ext cx="560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65</a:t>
                </a:r>
              </a:p>
            </p:txBody>
          </p:sp>
          <p:sp>
            <p:nvSpPr>
              <p:cNvPr id="23" name="Text Box 29"/>
              <p:cNvSpPr txBox="1">
                <a:spLocks noChangeArrowheads="1"/>
              </p:cNvSpPr>
              <p:nvPr/>
            </p:nvSpPr>
            <p:spPr bwMode="auto">
              <a:xfrm>
                <a:off x="523" y="1942"/>
                <a:ext cx="804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799" b="1" dirty="0">
                    <a:latin typeface=".VnAvant" pitchFamily="34" charset="0"/>
                  </a:rPr>
                  <a:t>  </a:t>
                </a: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25</a:t>
                </a:r>
                <a:r>
                  <a:rPr lang="en-US" altLang="en-US" sz="3599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altLang="en-US" sz="2799" b="1" dirty="0">
                    <a:latin typeface=".VnAvant" pitchFamily="34" charset="0"/>
                  </a:rPr>
                  <a:t>     </a:t>
                </a:r>
              </a:p>
            </p:txBody>
          </p:sp>
          <p:sp>
            <p:nvSpPr>
              <p:cNvPr id="24" name="Text Box 30"/>
              <p:cNvSpPr txBox="1">
                <a:spLocks noChangeArrowheads="1"/>
              </p:cNvSpPr>
              <p:nvPr/>
            </p:nvSpPr>
            <p:spPr bwMode="auto">
              <a:xfrm>
                <a:off x="447" y="1723"/>
                <a:ext cx="432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</p:txBody>
          </p:sp>
          <p:sp>
            <p:nvSpPr>
              <p:cNvPr id="25" name="Line 31"/>
              <p:cNvSpPr>
                <a:spLocks noChangeShapeType="1"/>
              </p:cNvSpPr>
              <p:nvPr/>
            </p:nvSpPr>
            <p:spPr bwMode="auto">
              <a:xfrm>
                <a:off x="576" y="2327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799"/>
              </a:p>
            </p:txBody>
          </p:sp>
        </p:grpSp>
        <p:grpSp>
          <p:nvGrpSpPr>
            <p:cNvPr id="12" name="Group 32"/>
            <p:cNvGrpSpPr>
              <a:grpSpLocks/>
            </p:cNvGrpSpPr>
            <p:nvPr/>
          </p:nvGrpSpPr>
          <p:grpSpPr bwMode="auto">
            <a:xfrm>
              <a:off x="2306" y="1584"/>
              <a:ext cx="760" cy="743"/>
              <a:chOff x="434" y="1584"/>
              <a:chExt cx="760" cy="743"/>
            </a:xfrm>
          </p:grpSpPr>
          <p:sp>
            <p:nvSpPr>
              <p:cNvPr id="18" name="Text Box 33"/>
              <p:cNvSpPr txBox="1">
                <a:spLocks noChangeArrowheads="1"/>
              </p:cNvSpPr>
              <p:nvPr/>
            </p:nvSpPr>
            <p:spPr bwMode="auto">
              <a:xfrm>
                <a:off x="624" y="1584"/>
                <a:ext cx="570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86</a:t>
                </a:r>
              </a:p>
            </p:txBody>
          </p:sp>
          <p:sp>
            <p:nvSpPr>
              <p:cNvPr id="19" name="Text Box 34"/>
              <p:cNvSpPr txBox="1">
                <a:spLocks noChangeArrowheads="1"/>
              </p:cNvSpPr>
              <p:nvPr/>
            </p:nvSpPr>
            <p:spPr bwMode="auto">
              <a:xfrm>
                <a:off x="434" y="1955"/>
                <a:ext cx="716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64</a:t>
                </a:r>
              </a:p>
            </p:txBody>
          </p:sp>
          <p:sp>
            <p:nvSpPr>
              <p:cNvPr id="20" name="Text Box 35"/>
              <p:cNvSpPr txBox="1">
                <a:spLocks noChangeArrowheads="1"/>
              </p:cNvSpPr>
              <p:nvPr/>
            </p:nvSpPr>
            <p:spPr bwMode="auto">
              <a:xfrm>
                <a:off x="470" y="1747"/>
                <a:ext cx="432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</p:txBody>
          </p:sp>
          <p:sp>
            <p:nvSpPr>
              <p:cNvPr id="21" name="Line 36"/>
              <p:cNvSpPr>
                <a:spLocks noChangeShapeType="1"/>
              </p:cNvSpPr>
              <p:nvPr/>
            </p:nvSpPr>
            <p:spPr bwMode="auto">
              <a:xfrm>
                <a:off x="576" y="2327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799"/>
              </a:p>
            </p:txBody>
          </p:sp>
        </p:grpSp>
        <p:grpSp>
          <p:nvGrpSpPr>
            <p:cNvPr id="13" name="Group 37"/>
            <p:cNvGrpSpPr>
              <a:grpSpLocks/>
            </p:cNvGrpSpPr>
            <p:nvPr/>
          </p:nvGrpSpPr>
          <p:grpSpPr bwMode="auto">
            <a:xfrm>
              <a:off x="3328" y="1584"/>
              <a:ext cx="837" cy="743"/>
              <a:chOff x="448" y="1584"/>
              <a:chExt cx="837" cy="743"/>
            </a:xfrm>
          </p:grpSpPr>
          <p:sp>
            <p:nvSpPr>
              <p:cNvPr id="14" name="Text Box 38"/>
              <p:cNvSpPr txBox="1">
                <a:spLocks noChangeArrowheads="1"/>
              </p:cNvSpPr>
              <p:nvPr/>
            </p:nvSpPr>
            <p:spPr bwMode="auto">
              <a:xfrm>
                <a:off x="624" y="1584"/>
                <a:ext cx="661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77</a:t>
                </a:r>
              </a:p>
            </p:txBody>
          </p:sp>
          <p:sp>
            <p:nvSpPr>
              <p:cNvPr id="15" name="Text Box 39"/>
              <p:cNvSpPr txBox="1">
                <a:spLocks noChangeArrowheads="1"/>
              </p:cNvSpPr>
              <p:nvPr/>
            </p:nvSpPr>
            <p:spPr bwMode="auto">
              <a:xfrm>
                <a:off x="570" y="1985"/>
                <a:ext cx="620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799" b="1" dirty="0">
                    <a:latin typeface=".VnAvant" pitchFamily="34" charset="0"/>
                  </a:rPr>
                  <a:t>  </a:t>
                </a: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53</a:t>
                </a:r>
              </a:p>
            </p:txBody>
          </p:sp>
          <p:sp>
            <p:nvSpPr>
              <p:cNvPr id="16" name="Text Box 40"/>
              <p:cNvSpPr txBox="1">
                <a:spLocks noChangeArrowheads="1"/>
              </p:cNvSpPr>
              <p:nvPr/>
            </p:nvSpPr>
            <p:spPr bwMode="auto">
              <a:xfrm>
                <a:off x="448" y="1767"/>
                <a:ext cx="432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</p:txBody>
          </p:sp>
          <p:sp>
            <p:nvSpPr>
              <p:cNvPr id="17" name="Line 41"/>
              <p:cNvSpPr>
                <a:spLocks noChangeShapeType="1"/>
              </p:cNvSpPr>
              <p:nvPr/>
            </p:nvSpPr>
            <p:spPr bwMode="auto">
              <a:xfrm>
                <a:off x="624" y="2327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799"/>
              </a:p>
            </p:txBody>
          </p:sp>
        </p:grpSp>
      </p:grpSp>
      <p:sp>
        <p:nvSpPr>
          <p:cNvPr id="30" name="Text Box 34"/>
          <p:cNvSpPr txBox="1">
            <a:spLocks noChangeArrowheads="1"/>
          </p:cNvSpPr>
          <p:nvPr/>
        </p:nvSpPr>
        <p:spPr bwMode="auto">
          <a:xfrm>
            <a:off x="2654742" y="5128298"/>
            <a:ext cx="563051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altLang="en-US" sz="5998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Box 34"/>
          <p:cNvSpPr txBox="1">
            <a:spLocks noChangeArrowheads="1"/>
          </p:cNvSpPr>
          <p:nvPr/>
        </p:nvSpPr>
        <p:spPr bwMode="auto">
          <a:xfrm>
            <a:off x="2183777" y="5128298"/>
            <a:ext cx="576467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altLang="en-US" sz="5998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 Box 34"/>
          <p:cNvSpPr txBox="1">
            <a:spLocks noChangeArrowheads="1"/>
          </p:cNvSpPr>
          <p:nvPr/>
        </p:nvSpPr>
        <p:spPr bwMode="auto">
          <a:xfrm>
            <a:off x="4726056" y="5120654"/>
            <a:ext cx="593105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altLang="en-US" sz="5998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Box 34"/>
          <p:cNvSpPr txBox="1">
            <a:spLocks noChangeArrowheads="1"/>
          </p:cNvSpPr>
          <p:nvPr/>
        </p:nvSpPr>
        <p:spPr bwMode="auto">
          <a:xfrm>
            <a:off x="4233173" y="5112952"/>
            <a:ext cx="593105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altLang="en-US" sz="5998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 Box 34"/>
          <p:cNvSpPr txBox="1">
            <a:spLocks noChangeArrowheads="1"/>
          </p:cNvSpPr>
          <p:nvPr/>
        </p:nvSpPr>
        <p:spPr bwMode="auto">
          <a:xfrm>
            <a:off x="6879837" y="5112951"/>
            <a:ext cx="568511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altLang="en-US" sz="5998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Box 34"/>
          <p:cNvSpPr txBox="1">
            <a:spLocks noChangeArrowheads="1"/>
          </p:cNvSpPr>
          <p:nvPr/>
        </p:nvSpPr>
        <p:spPr bwMode="auto">
          <a:xfrm>
            <a:off x="6436367" y="5112951"/>
            <a:ext cx="569501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altLang="en-US" sz="5998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Box 34"/>
          <p:cNvSpPr txBox="1">
            <a:spLocks noChangeArrowheads="1"/>
          </p:cNvSpPr>
          <p:nvPr/>
        </p:nvSpPr>
        <p:spPr bwMode="auto">
          <a:xfrm>
            <a:off x="9219410" y="5097897"/>
            <a:ext cx="650085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altLang="en-US" sz="5998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Box 34"/>
          <p:cNvSpPr txBox="1">
            <a:spLocks noChangeArrowheads="1"/>
          </p:cNvSpPr>
          <p:nvPr/>
        </p:nvSpPr>
        <p:spPr bwMode="auto">
          <a:xfrm>
            <a:off x="8775456" y="5125962"/>
            <a:ext cx="629574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altLang="en-US" sz="5998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26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7"/>
          <a:stretch/>
        </p:blipFill>
        <p:spPr>
          <a:xfrm>
            <a:off x="693918" y="3860936"/>
            <a:ext cx="9639058" cy="2879570"/>
          </a:xfrm>
          <a:prstGeom prst="rect">
            <a:avLst/>
          </a:prstGeom>
        </p:spPr>
      </p:pic>
      <p:grpSp>
        <p:nvGrpSpPr>
          <p:cNvPr id="3" name="组合 33"/>
          <p:cNvGrpSpPr/>
          <p:nvPr/>
        </p:nvGrpSpPr>
        <p:grpSpPr>
          <a:xfrm>
            <a:off x="5379" y="922615"/>
            <a:ext cx="12184419" cy="45696"/>
            <a:chOff x="0" y="532828"/>
            <a:chExt cx="759125" cy="568897"/>
          </a:xfrm>
        </p:grpSpPr>
        <p:sp>
          <p:nvSpPr>
            <p:cNvPr id="4" name="矩形 34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solidFill>
              <a:srgbClr val="66BF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  <p:sp>
          <p:nvSpPr>
            <p:cNvPr id="5" name="矩形 35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solidFill>
              <a:srgbClr val="8CC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  <p:sp>
          <p:nvSpPr>
            <p:cNvPr id="6" name="矩形 3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solidFill>
              <a:srgbClr val="FBC7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  <p:sp>
          <p:nvSpPr>
            <p:cNvPr id="7" name="矩形 37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solidFill>
              <a:srgbClr val="FC6E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8041298" y="2781097"/>
            <a:ext cx="1079839" cy="369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799" dirty="0"/>
          </a:p>
        </p:txBody>
      </p:sp>
      <p:sp>
        <p:nvSpPr>
          <p:cNvPr id="9" name="Oval 8"/>
          <p:cNvSpPr/>
          <p:nvPr/>
        </p:nvSpPr>
        <p:spPr>
          <a:xfrm>
            <a:off x="2990910" y="131895"/>
            <a:ext cx="791882" cy="8131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7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854309" y="166209"/>
            <a:ext cx="1633678" cy="77882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398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539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72" y="963481"/>
            <a:ext cx="10078495" cy="2994563"/>
          </a:xfrm>
          <a:prstGeom prst="rect">
            <a:avLst/>
          </a:prstGeom>
          <a:solidFill>
            <a:srgbClr val="9BED9B"/>
          </a:solidFill>
        </p:spPr>
      </p:pic>
      <p:sp>
        <p:nvSpPr>
          <p:cNvPr id="12" name="Oval 11"/>
          <p:cNvSpPr/>
          <p:nvPr/>
        </p:nvSpPr>
        <p:spPr>
          <a:xfrm>
            <a:off x="5050263" y="2342488"/>
            <a:ext cx="1168508" cy="5039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13" name="Oval 12"/>
          <p:cNvSpPr/>
          <p:nvPr/>
        </p:nvSpPr>
        <p:spPr>
          <a:xfrm>
            <a:off x="8689201" y="2277173"/>
            <a:ext cx="1192532" cy="71989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97051" y="555621"/>
            <a:ext cx="184683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799" dirty="0"/>
          </a:p>
        </p:txBody>
      </p:sp>
      <p:sp>
        <p:nvSpPr>
          <p:cNvPr id="15" name="Rectangle 14"/>
          <p:cNvSpPr/>
          <p:nvPr/>
        </p:nvSpPr>
        <p:spPr>
          <a:xfrm>
            <a:off x="2066190" y="4724807"/>
            <a:ext cx="719893" cy="4994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1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952574" y="4724807"/>
            <a:ext cx="719893" cy="4994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1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905977" y="5224286"/>
            <a:ext cx="719893" cy="4994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1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330063" y="5836503"/>
            <a:ext cx="719893" cy="4994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1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417369" y="5237349"/>
            <a:ext cx="629555" cy="499480"/>
          </a:xfrm>
          <a:prstGeom prst="rect">
            <a:avLst/>
          </a:prstGeom>
          <a:solidFill>
            <a:srgbClr val="C0E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1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792361" y="5237349"/>
            <a:ext cx="629555" cy="499480"/>
          </a:xfrm>
          <a:prstGeom prst="rect">
            <a:avLst/>
          </a:prstGeom>
          <a:solidFill>
            <a:srgbClr val="C0E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199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3199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31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37868" y="161815"/>
            <a:ext cx="11351216" cy="168554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đống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gạch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86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99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19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Rô-bốt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gạch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tường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đống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gạch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31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Oval 4"/>
          <p:cNvSpPr/>
          <p:nvPr/>
        </p:nvSpPr>
        <p:spPr>
          <a:xfrm>
            <a:off x="200841" y="341451"/>
            <a:ext cx="641530" cy="5076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544" y="1446442"/>
            <a:ext cx="6982959" cy="4060276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3884020" y="726582"/>
            <a:ext cx="20116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4181596" y="5702636"/>
            <a:ext cx="3599463" cy="665916"/>
            <a:chOff x="8046614" y="4161219"/>
            <a:chExt cx="3599463" cy="665916"/>
          </a:xfrm>
        </p:grpSpPr>
        <p:sp>
          <p:nvSpPr>
            <p:cNvPr id="14" name="Rounded Rectangle 13"/>
            <p:cNvSpPr/>
            <p:nvPr/>
          </p:nvSpPr>
          <p:spPr>
            <a:xfrm>
              <a:off x="8046614" y="4161219"/>
              <a:ext cx="719893" cy="641713"/>
            </a:xfrm>
            <a:prstGeom prst="roundRect">
              <a:avLst/>
            </a:prstGeom>
            <a:ln w="38100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999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8766506" y="4169286"/>
              <a:ext cx="719893" cy="641713"/>
            </a:xfrm>
            <a:prstGeom prst="roundRect">
              <a:avLst/>
            </a:prstGeom>
            <a:ln w="38100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999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9486399" y="4177354"/>
              <a:ext cx="719893" cy="641713"/>
            </a:xfrm>
            <a:prstGeom prst="roundRect">
              <a:avLst/>
            </a:prstGeom>
            <a:ln w="38100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999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10206292" y="4169286"/>
              <a:ext cx="719893" cy="641713"/>
            </a:xfrm>
            <a:prstGeom prst="roundRect">
              <a:avLst/>
            </a:prstGeom>
            <a:ln w="38100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999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10926184" y="4185422"/>
              <a:ext cx="719893" cy="641713"/>
            </a:xfrm>
            <a:prstGeom prst="roundRect">
              <a:avLst/>
            </a:prstGeom>
            <a:ln w="38100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999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aphicFrame>
        <p:nvGraphicFramePr>
          <p:cNvPr id="19" name="Table 18"/>
          <p:cNvGraphicFramePr>
            <a:graphicFrameLocks noGrp="1"/>
          </p:cNvGraphicFramePr>
          <p:nvPr>
            <p:extLst/>
          </p:nvPr>
        </p:nvGraphicFramePr>
        <p:xfrm>
          <a:off x="3764284" y="5666707"/>
          <a:ext cx="4434085" cy="761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6817">
                  <a:extLst>
                    <a:ext uri="{9D8B030D-6E8A-4147-A177-3AD203B41FA5}">
                      <a16:colId xmlns="" xmlns:a16="http://schemas.microsoft.com/office/drawing/2014/main" val="4116509398"/>
                    </a:ext>
                  </a:extLst>
                </a:gridCol>
                <a:gridCol w="886817">
                  <a:extLst>
                    <a:ext uri="{9D8B030D-6E8A-4147-A177-3AD203B41FA5}">
                      <a16:colId xmlns="" xmlns:a16="http://schemas.microsoft.com/office/drawing/2014/main" val="466371334"/>
                    </a:ext>
                  </a:extLst>
                </a:gridCol>
                <a:gridCol w="886817">
                  <a:extLst>
                    <a:ext uri="{9D8B030D-6E8A-4147-A177-3AD203B41FA5}">
                      <a16:colId xmlns="" xmlns:a16="http://schemas.microsoft.com/office/drawing/2014/main" val="2965713478"/>
                    </a:ext>
                  </a:extLst>
                </a:gridCol>
                <a:gridCol w="886817">
                  <a:extLst>
                    <a:ext uri="{9D8B030D-6E8A-4147-A177-3AD203B41FA5}">
                      <a16:colId xmlns="" xmlns:a16="http://schemas.microsoft.com/office/drawing/2014/main" val="3516482508"/>
                    </a:ext>
                  </a:extLst>
                </a:gridCol>
                <a:gridCol w="886817">
                  <a:extLst>
                    <a:ext uri="{9D8B030D-6E8A-4147-A177-3AD203B41FA5}">
                      <a16:colId xmlns="" xmlns:a16="http://schemas.microsoft.com/office/drawing/2014/main" val="3892259763"/>
                    </a:ext>
                  </a:extLst>
                </a:gridCol>
              </a:tblGrid>
              <a:tr h="761802">
                <a:tc>
                  <a:txBody>
                    <a:bodyPr/>
                    <a:lstStyle/>
                    <a:p>
                      <a:r>
                        <a:rPr lang="en-US" sz="440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en-US" sz="4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8" marB="45708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4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8" marB="45708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US" sz="4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8" marB="45708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en-US" sz="4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8" marB="45708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en-US" sz="4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8" marB="45708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13134514"/>
                  </a:ext>
                </a:extLst>
              </a:tr>
            </a:tbl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9000306" y="743415"/>
            <a:ext cx="25603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307662" y="1283931"/>
            <a:ext cx="12801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966648" y="1728068"/>
            <a:ext cx="914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22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73"/>
          <a:stretch/>
        </p:blipFill>
        <p:spPr>
          <a:xfrm>
            <a:off x="4762" y="3801750"/>
            <a:ext cx="12200334" cy="3003665"/>
          </a:xfrm>
          <a:prstGeom prst="rect">
            <a:avLst/>
          </a:prstGeom>
        </p:spPr>
      </p:pic>
      <p:pic>
        <p:nvPicPr>
          <p:cNvPr id="10" name="图片 1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0" b="5828"/>
          <a:stretch/>
        </p:blipFill>
        <p:spPr>
          <a:xfrm>
            <a:off x="4762" y="4707622"/>
            <a:ext cx="12185653" cy="2148597"/>
          </a:xfrm>
          <a:prstGeom prst="rect">
            <a:avLst/>
          </a:prstGeom>
        </p:spPr>
      </p:pic>
      <p:pic>
        <p:nvPicPr>
          <p:cNvPr id="13" name="图片 2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090" y="4019934"/>
            <a:ext cx="11933347" cy="278548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226353" y="406238"/>
            <a:ext cx="4024006" cy="9228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91392" tIns="45696" rIns="91392" bIns="45696">
            <a:spAutoFit/>
          </a:bodyPr>
          <a:lstStyle/>
          <a:p>
            <a:pPr algn="ctr"/>
            <a:r>
              <a:rPr lang="en-US" sz="5396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TOÁN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39737" y="1784013"/>
            <a:ext cx="10881670" cy="17534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lIns="91392" tIns="45696" rIns="91392" bIns="45696">
            <a:spAutoFit/>
          </a:bodyPr>
          <a:lstStyle/>
          <a:p>
            <a:pPr algn="ctr"/>
            <a:r>
              <a:rPr lang="en-US" sz="5396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BÀI 32: PHÉP TRỪ SỐ CÓ HAI CHỮ SỐ</a:t>
            </a:r>
          </a:p>
          <a:p>
            <a:pPr algn="ctr"/>
            <a:r>
              <a:rPr lang="en-US" sz="5396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CHO SỐ CÓ HAI </a:t>
            </a:r>
            <a:r>
              <a:rPr lang="en-US" sz="5396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CHỮ SỐ (Tiết </a:t>
            </a:r>
            <a:r>
              <a:rPr lang="en-US" sz="5396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3)</a:t>
            </a:r>
            <a:endParaRPr lang="en-US" sz="5396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44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156156" y="2508581"/>
            <a:ext cx="184683" cy="8307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799" dirty="0">
              <a:ln w="63500">
                <a:solidFill>
                  <a:srgbClr val="C46725"/>
                </a:solidFill>
              </a:ln>
              <a:solidFill>
                <a:srgbClr val="C46725"/>
              </a:solidFill>
              <a:cs typeface="+mn-ea"/>
              <a:sym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29792" y="2277172"/>
            <a:ext cx="2345224" cy="9230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en-US" sz="5398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5398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825933" y="3716957"/>
            <a:ext cx="4152941" cy="9230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en-US" sz="5398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5398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687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893"/>
            <a:ext cx="1388223" cy="743626"/>
          </a:xfrm>
          <a:prstGeom prst="rect">
            <a:avLst/>
          </a:prstGeom>
        </p:spPr>
      </p:pic>
      <p:sp>
        <p:nvSpPr>
          <p:cNvPr id="39" name="Oval 38"/>
          <p:cNvSpPr/>
          <p:nvPr/>
        </p:nvSpPr>
        <p:spPr>
          <a:xfrm>
            <a:off x="2560326" y="132323"/>
            <a:ext cx="589411" cy="6121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7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266892" y="1062250"/>
            <a:ext cx="2818694" cy="143978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99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 + 20</a:t>
            </a:r>
            <a:endParaRPr lang="en-US" sz="599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203579" y="2777335"/>
            <a:ext cx="2893437" cy="13344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99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 + 41</a:t>
            </a:r>
            <a:endParaRPr lang="en-US" sz="599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186134" y="1088570"/>
            <a:ext cx="2951559" cy="138714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99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67 - 20</a:t>
            </a:r>
            <a:endParaRPr lang="en-US" sz="599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9238239" y="1041696"/>
            <a:ext cx="2951559" cy="138714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99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67 - 47</a:t>
            </a:r>
            <a:endParaRPr lang="en-US" sz="599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 Box 22"/>
          <p:cNvSpPr txBox="1">
            <a:spLocks noChangeArrowheads="1"/>
          </p:cNvSpPr>
          <p:nvPr/>
        </p:nvSpPr>
        <p:spPr bwMode="auto">
          <a:xfrm>
            <a:off x="1045654" y="3999146"/>
            <a:ext cx="1545608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47</a:t>
            </a:r>
            <a:endParaRPr lang="en-US" altLang="en-US" sz="5998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 Box 22"/>
          <p:cNvSpPr txBox="1">
            <a:spLocks noChangeArrowheads="1"/>
          </p:cNvSpPr>
          <p:nvPr/>
        </p:nvSpPr>
        <p:spPr bwMode="auto">
          <a:xfrm>
            <a:off x="945941" y="4708169"/>
            <a:ext cx="1545608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en-US" altLang="en-US" sz="5998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 Box 24"/>
          <p:cNvSpPr txBox="1">
            <a:spLocks noChangeArrowheads="1"/>
          </p:cNvSpPr>
          <p:nvPr/>
        </p:nvSpPr>
        <p:spPr bwMode="auto">
          <a:xfrm>
            <a:off x="521836" y="4368149"/>
            <a:ext cx="966285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83506" y="1845236"/>
            <a:ext cx="966285" cy="707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99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en-US" sz="39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25866" y="2926157"/>
            <a:ext cx="966285" cy="707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99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999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9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218656" y="2777335"/>
            <a:ext cx="2634856" cy="13344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99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97 - 56</a:t>
            </a:r>
            <a:endParaRPr lang="en-US" sz="599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9238238" y="2810729"/>
            <a:ext cx="2634856" cy="13344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99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97 - 41</a:t>
            </a:r>
            <a:endParaRPr lang="en-US" sz="599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 flipV="1">
            <a:off x="765861" y="5649979"/>
            <a:ext cx="1271812" cy="54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4" name="Text Box 34"/>
          <p:cNvSpPr txBox="1">
            <a:spLocks noChangeArrowheads="1"/>
          </p:cNvSpPr>
          <p:nvPr/>
        </p:nvSpPr>
        <p:spPr bwMode="auto">
          <a:xfrm>
            <a:off x="970759" y="5512824"/>
            <a:ext cx="1252593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altLang="en-US" sz="5998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Box 34"/>
          <p:cNvSpPr txBox="1">
            <a:spLocks noChangeArrowheads="1"/>
          </p:cNvSpPr>
          <p:nvPr/>
        </p:nvSpPr>
        <p:spPr bwMode="auto">
          <a:xfrm>
            <a:off x="483149" y="5512824"/>
            <a:ext cx="1252593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grpSp>
        <p:nvGrpSpPr>
          <p:cNvPr id="56" name="Group 47"/>
          <p:cNvGrpSpPr>
            <a:grpSpLocks/>
          </p:cNvGrpSpPr>
          <p:nvPr/>
        </p:nvGrpSpPr>
        <p:grpSpPr bwMode="auto">
          <a:xfrm>
            <a:off x="2275372" y="3916732"/>
            <a:ext cx="8302894" cy="1971181"/>
            <a:chOff x="453" y="1552"/>
            <a:chExt cx="3712" cy="652"/>
          </a:xfrm>
        </p:grpSpPr>
        <p:grpSp>
          <p:nvGrpSpPr>
            <p:cNvPr id="57" name="Group 26"/>
            <p:cNvGrpSpPr>
              <a:grpSpLocks/>
            </p:cNvGrpSpPr>
            <p:nvPr/>
          </p:nvGrpSpPr>
          <p:grpSpPr bwMode="auto">
            <a:xfrm>
              <a:off x="453" y="1564"/>
              <a:ext cx="854" cy="563"/>
              <a:chOff x="453" y="1564"/>
              <a:chExt cx="854" cy="563"/>
            </a:xfrm>
          </p:grpSpPr>
          <p:sp>
            <p:nvSpPr>
              <p:cNvPr id="73" name="Text Box 22"/>
              <p:cNvSpPr txBox="1">
                <a:spLocks noChangeArrowheads="1"/>
              </p:cNvSpPr>
              <p:nvPr/>
            </p:nvSpPr>
            <p:spPr bwMode="auto">
              <a:xfrm>
                <a:off x="616" y="1564"/>
                <a:ext cx="691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67</a:t>
                </a:r>
                <a:endParaRPr lang="en-US" altLang="en-US" sz="599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Text Box 23"/>
              <p:cNvSpPr txBox="1">
                <a:spLocks noChangeArrowheads="1"/>
              </p:cNvSpPr>
              <p:nvPr/>
            </p:nvSpPr>
            <p:spPr bwMode="auto">
              <a:xfrm>
                <a:off x="532" y="1791"/>
                <a:ext cx="647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799" b="1" dirty="0">
                    <a:latin typeface=".VnAvant" pitchFamily="34" charset="0"/>
                  </a:rPr>
                  <a:t>  </a:t>
                </a: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endParaRPr lang="en-US" altLang="en-US" sz="599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Text Box 24"/>
              <p:cNvSpPr txBox="1">
                <a:spLocks noChangeArrowheads="1"/>
              </p:cNvSpPr>
              <p:nvPr/>
            </p:nvSpPr>
            <p:spPr bwMode="auto">
              <a:xfrm>
                <a:off x="453" y="1636"/>
                <a:ext cx="432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</a:p>
            </p:txBody>
          </p:sp>
          <p:sp>
            <p:nvSpPr>
              <p:cNvPr id="76" name="Line 25"/>
              <p:cNvSpPr>
                <a:spLocks noChangeShapeType="1"/>
              </p:cNvSpPr>
              <p:nvPr/>
            </p:nvSpPr>
            <p:spPr bwMode="auto">
              <a:xfrm>
                <a:off x="639" y="2103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799"/>
              </a:p>
            </p:txBody>
          </p:sp>
        </p:grpSp>
        <p:grpSp>
          <p:nvGrpSpPr>
            <p:cNvPr id="58" name="Group 27"/>
            <p:cNvGrpSpPr>
              <a:grpSpLocks/>
            </p:cNvGrpSpPr>
            <p:nvPr/>
          </p:nvGrpSpPr>
          <p:grpSpPr bwMode="auto">
            <a:xfrm>
              <a:off x="1389" y="1552"/>
              <a:ext cx="866" cy="575"/>
              <a:chOff x="477" y="1552"/>
              <a:chExt cx="866" cy="575"/>
            </a:xfrm>
          </p:grpSpPr>
          <p:sp>
            <p:nvSpPr>
              <p:cNvPr id="69" name="Text Box 28"/>
              <p:cNvSpPr txBox="1">
                <a:spLocks noChangeArrowheads="1"/>
              </p:cNvSpPr>
              <p:nvPr/>
            </p:nvSpPr>
            <p:spPr bwMode="auto">
              <a:xfrm>
                <a:off x="624" y="1552"/>
                <a:ext cx="560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67</a:t>
                </a:r>
                <a:endParaRPr lang="en-US" altLang="en-US" sz="599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Text Box 29"/>
              <p:cNvSpPr txBox="1">
                <a:spLocks noChangeArrowheads="1"/>
              </p:cNvSpPr>
              <p:nvPr/>
            </p:nvSpPr>
            <p:spPr bwMode="auto">
              <a:xfrm>
                <a:off x="539" y="1791"/>
                <a:ext cx="804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799" b="1" dirty="0">
                    <a:latin typeface=".VnAvant" pitchFamily="34" charset="0"/>
                  </a:rPr>
                  <a:t>  </a:t>
                </a: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47</a:t>
                </a:r>
                <a:r>
                  <a:rPr lang="en-US" altLang="en-US" sz="3599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altLang="en-US" sz="2799" b="1" dirty="0">
                    <a:latin typeface=".VnAvant" pitchFamily="34" charset="0"/>
                  </a:rPr>
                  <a:t>     </a:t>
                </a:r>
                <a:endParaRPr lang="en-US" altLang="en-US" sz="2799" b="1" dirty="0">
                  <a:latin typeface=".VnAvant" pitchFamily="34" charset="0"/>
                </a:endParaRPr>
              </a:p>
            </p:txBody>
          </p:sp>
          <p:sp>
            <p:nvSpPr>
              <p:cNvPr id="71" name="Text Box 30"/>
              <p:cNvSpPr txBox="1">
                <a:spLocks noChangeArrowheads="1"/>
              </p:cNvSpPr>
              <p:nvPr/>
            </p:nvSpPr>
            <p:spPr bwMode="auto">
              <a:xfrm>
                <a:off x="477" y="1654"/>
                <a:ext cx="432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</p:txBody>
          </p:sp>
          <p:sp>
            <p:nvSpPr>
              <p:cNvPr id="72" name="Line 31"/>
              <p:cNvSpPr>
                <a:spLocks noChangeShapeType="1"/>
              </p:cNvSpPr>
              <p:nvPr/>
            </p:nvSpPr>
            <p:spPr bwMode="auto">
              <a:xfrm>
                <a:off x="641" y="2111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799"/>
              </a:p>
            </p:txBody>
          </p:sp>
        </p:grpSp>
        <p:grpSp>
          <p:nvGrpSpPr>
            <p:cNvPr id="59" name="Group 32"/>
            <p:cNvGrpSpPr>
              <a:grpSpLocks/>
            </p:cNvGrpSpPr>
            <p:nvPr/>
          </p:nvGrpSpPr>
          <p:grpSpPr bwMode="auto">
            <a:xfrm>
              <a:off x="2313" y="1584"/>
              <a:ext cx="753" cy="573"/>
              <a:chOff x="441" y="1584"/>
              <a:chExt cx="753" cy="573"/>
            </a:xfrm>
          </p:grpSpPr>
          <p:sp>
            <p:nvSpPr>
              <p:cNvPr id="65" name="Text Box 33"/>
              <p:cNvSpPr txBox="1">
                <a:spLocks noChangeArrowheads="1"/>
              </p:cNvSpPr>
              <p:nvPr/>
            </p:nvSpPr>
            <p:spPr bwMode="auto">
              <a:xfrm>
                <a:off x="624" y="1584"/>
                <a:ext cx="570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56</a:t>
                </a:r>
                <a:endParaRPr lang="en-US" altLang="en-US" sz="599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Text Box 34"/>
              <p:cNvSpPr txBox="1">
                <a:spLocks noChangeArrowheads="1"/>
              </p:cNvSpPr>
              <p:nvPr/>
            </p:nvSpPr>
            <p:spPr bwMode="auto">
              <a:xfrm>
                <a:off x="441" y="1821"/>
                <a:ext cx="716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41</a:t>
                </a:r>
                <a:endParaRPr lang="en-US" altLang="en-US" sz="599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 Box 35"/>
              <p:cNvSpPr txBox="1">
                <a:spLocks noChangeArrowheads="1"/>
              </p:cNvSpPr>
              <p:nvPr/>
            </p:nvSpPr>
            <p:spPr bwMode="auto">
              <a:xfrm>
                <a:off x="481" y="1687"/>
                <a:ext cx="432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  <p:sp>
            <p:nvSpPr>
              <p:cNvPr id="68" name="Line 36"/>
              <p:cNvSpPr>
                <a:spLocks noChangeShapeType="1"/>
              </p:cNvSpPr>
              <p:nvPr/>
            </p:nvSpPr>
            <p:spPr bwMode="auto">
              <a:xfrm>
                <a:off x="631" y="2142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799"/>
              </a:p>
            </p:txBody>
          </p:sp>
        </p:grpSp>
        <p:grpSp>
          <p:nvGrpSpPr>
            <p:cNvPr id="60" name="Group 37"/>
            <p:cNvGrpSpPr>
              <a:grpSpLocks/>
            </p:cNvGrpSpPr>
            <p:nvPr/>
          </p:nvGrpSpPr>
          <p:grpSpPr bwMode="auto">
            <a:xfrm>
              <a:off x="3374" y="1584"/>
              <a:ext cx="791" cy="620"/>
              <a:chOff x="494" y="1584"/>
              <a:chExt cx="791" cy="620"/>
            </a:xfrm>
          </p:grpSpPr>
          <p:sp>
            <p:nvSpPr>
              <p:cNvPr id="61" name="Text Box 38"/>
              <p:cNvSpPr txBox="1">
                <a:spLocks noChangeArrowheads="1"/>
              </p:cNvSpPr>
              <p:nvPr/>
            </p:nvSpPr>
            <p:spPr bwMode="auto">
              <a:xfrm>
                <a:off x="624" y="1584"/>
                <a:ext cx="661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endParaRPr lang="en-US" altLang="en-US" sz="599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Text Box 39"/>
              <p:cNvSpPr txBox="1">
                <a:spLocks noChangeArrowheads="1"/>
              </p:cNvSpPr>
              <p:nvPr/>
            </p:nvSpPr>
            <p:spPr bwMode="auto">
              <a:xfrm>
                <a:off x="531" y="1868"/>
                <a:ext cx="620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799" b="1" dirty="0">
                    <a:latin typeface=".VnAvant" pitchFamily="34" charset="0"/>
                  </a:rPr>
                  <a:t>  </a:t>
                </a: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56</a:t>
                </a:r>
                <a:endParaRPr lang="en-US" altLang="en-US" sz="5998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Text Box 40"/>
              <p:cNvSpPr txBox="1">
                <a:spLocks noChangeArrowheads="1"/>
              </p:cNvSpPr>
              <p:nvPr/>
            </p:nvSpPr>
            <p:spPr bwMode="auto">
              <a:xfrm>
                <a:off x="494" y="1701"/>
                <a:ext cx="432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</p:txBody>
          </p:sp>
          <p:sp>
            <p:nvSpPr>
              <p:cNvPr id="64" name="Line 41"/>
              <p:cNvSpPr>
                <a:spLocks noChangeShapeType="1"/>
              </p:cNvSpPr>
              <p:nvPr/>
            </p:nvSpPr>
            <p:spPr bwMode="auto">
              <a:xfrm>
                <a:off x="625" y="2175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799"/>
              </a:p>
            </p:txBody>
          </p:sp>
        </p:grpSp>
      </p:grpSp>
      <p:sp>
        <p:nvSpPr>
          <p:cNvPr id="77" name="Text Box 22"/>
          <p:cNvSpPr txBox="1">
            <a:spLocks noChangeArrowheads="1"/>
          </p:cNvSpPr>
          <p:nvPr/>
        </p:nvSpPr>
        <p:spPr bwMode="auto">
          <a:xfrm>
            <a:off x="11173249" y="4808953"/>
            <a:ext cx="1545608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endParaRPr lang="en-US" altLang="en-US" sz="5998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 Box 24"/>
          <p:cNvSpPr txBox="1">
            <a:spLocks noChangeArrowheads="1"/>
          </p:cNvSpPr>
          <p:nvPr/>
        </p:nvSpPr>
        <p:spPr bwMode="auto">
          <a:xfrm>
            <a:off x="10749143" y="4468933"/>
            <a:ext cx="966285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79" name="Text Box 34"/>
          <p:cNvSpPr txBox="1">
            <a:spLocks noChangeArrowheads="1"/>
          </p:cNvSpPr>
          <p:nvPr/>
        </p:nvSpPr>
        <p:spPr bwMode="auto">
          <a:xfrm>
            <a:off x="10722727" y="5607940"/>
            <a:ext cx="1252593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altLang="en-US" sz="5998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 Box 22"/>
          <p:cNvSpPr txBox="1">
            <a:spLocks noChangeArrowheads="1"/>
          </p:cNvSpPr>
          <p:nvPr/>
        </p:nvSpPr>
        <p:spPr bwMode="auto">
          <a:xfrm>
            <a:off x="11248745" y="4047518"/>
            <a:ext cx="1545608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97</a:t>
            </a:r>
            <a:endParaRPr lang="en-US" altLang="en-US" sz="5998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 Box 34"/>
          <p:cNvSpPr txBox="1">
            <a:spLocks noChangeArrowheads="1"/>
          </p:cNvSpPr>
          <p:nvPr/>
        </p:nvSpPr>
        <p:spPr bwMode="auto">
          <a:xfrm>
            <a:off x="11395253" y="5640781"/>
            <a:ext cx="1252593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82" name="Line 36"/>
          <p:cNvSpPr>
            <a:spLocks noChangeShapeType="1"/>
          </p:cNvSpPr>
          <p:nvPr/>
        </p:nvSpPr>
        <p:spPr bwMode="auto">
          <a:xfrm>
            <a:off x="11173250" y="5674550"/>
            <a:ext cx="96628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799"/>
          </a:p>
        </p:txBody>
      </p:sp>
      <p:sp>
        <p:nvSpPr>
          <p:cNvPr id="83" name="Text Box 34"/>
          <p:cNvSpPr txBox="1">
            <a:spLocks noChangeArrowheads="1"/>
          </p:cNvSpPr>
          <p:nvPr/>
        </p:nvSpPr>
        <p:spPr bwMode="auto">
          <a:xfrm>
            <a:off x="2681156" y="5555271"/>
            <a:ext cx="1252593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altLang="en-US" sz="5998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 Box 34"/>
          <p:cNvSpPr txBox="1">
            <a:spLocks noChangeArrowheads="1"/>
          </p:cNvSpPr>
          <p:nvPr/>
        </p:nvSpPr>
        <p:spPr bwMode="auto">
          <a:xfrm>
            <a:off x="2244920" y="5537361"/>
            <a:ext cx="1252593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5" name="Text Box 34"/>
          <p:cNvSpPr txBox="1">
            <a:spLocks noChangeArrowheads="1"/>
          </p:cNvSpPr>
          <p:nvPr/>
        </p:nvSpPr>
        <p:spPr bwMode="auto">
          <a:xfrm>
            <a:off x="4758577" y="5512825"/>
            <a:ext cx="1252593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6" name="Text Box 34"/>
          <p:cNvSpPr txBox="1">
            <a:spLocks noChangeArrowheads="1"/>
          </p:cNvSpPr>
          <p:nvPr/>
        </p:nvSpPr>
        <p:spPr bwMode="auto">
          <a:xfrm>
            <a:off x="4256445" y="5537361"/>
            <a:ext cx="1252593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altLang="en-US" sz="5998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 Box 34"/>
          <p:cNvSpPr txBox="1">
            <a:spLocks noChangeArrowheads="1"/>
          </p:cNvSpPr>
          <p:nvPr/>
        </p:nvSpPr>
        <p:spPr bwMode="auto">
          <a:xfrm>
            <a:off x="6863289" y="5558025"/>
            <a:ext cx="1252593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altLang="en-US" sz="5998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 Box 34"/>
          <p:cNvSpPr txBox="1">
            <a:spLocks noChangeArrowheads="1"/>
          </p:cNvSpPr>
          <p:nvPr/>
        </p:nvSpPr>
        <p:spPr bwMode="auto">
          <a:xfrm>
            <a:off x="6361157" y="5582562"/>
            <a:ext cx="1252593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altLang="en-US" sz="5998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 Box 34"/>
          <p:cNvSpPr txBox="1">
            <a:spLocks noChangeArrowheads="1"/>
          </p:cNvSpPr>
          <p:nvPr/>
        </p:nvSpPr>
        <p:spPr bwMode="auto">
          <a:xfrm>
            <a:off x="9145134" y="5650015"/>
            <a:ext cx="1252593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0" name="Text Box 34"/>
          <p:cNvSpPr txBox="1">
            <a:spLocks noChangeArrowheads="1"/>
          </p:cNvSpPr>
          <p:nvPr/>
        </p:nvSpPr>
        <p:spPr bwMode="auto">
          <a:xfrm>
            <a:off x="8643002" y="5674552"/>
            <a:ext cx="1252593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ADF68FE0-3D35-4E77-80C6-C9F00C563100}"/>
              </a:ext>
            </a:extLst>
          </p:cNvPr>
          <p:cNvSpPr txBox="1"/>
          <p:nvPr/>
        </p:nvSpPr>
        <p:spPr>
          <a:xfrm>
            <a:off x="3226388" y="159745"/>
            <a:ext cx="36187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Đặt tính rồi tính</a:t>
            </a:r>
            <a:r>
              <a:rPr lang="en-US" sz="3200" b="1">
                <a:latin typeface=".VnAvant" panose="020B7200000000000000" pitchFamily="34" charset="0"/>
              </a:rPr>
              <a:t>:</a:t>
            </a:r>
            <a:endParaRPr lang="en-US" sz="3200" b="1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08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54" grpId="0"/>
      <p:bldP spid="55" grpId="0"/>
      <p:bldP spid="77" grpId="0"/>
      <p:bldP spid="78" grpId="0"/>
      <p:bldP spid="79" grpId="0"/>
      <p:bldP spid="80" grpId="0"/>
      <p:bldP spid="81" grpId="0"/>
      <p:bldP spid="82" grpId="0" animBg="1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71753" y="266817"/>
            <a:ext cx="571956" cy="5608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97" y="1344537"/>
            <a:ext cx="11086345" cy="5144173"/>
          </a:xfrm>
          <a:prstGeom prst="rect">
            <a:avLst/>
          </a:prstGeom>
        </p:spPr>
      </p:pic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3865002" y="2057643"/>
            <a:ext cx="100013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en-US" alt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11195691" y="1765256"/>
            <a:ext cx="1121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endParaRPr lang="en-US" alt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5477356" y="4317287"/>
            <a:ext cx="10523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lang="en-US" alt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22"/>
          <p:cNvSpPr txBox="1">
            <a:spLocks noChangeArrowheads="1"/>
          </p:cNvSpPr>
          <p:nvPr/>
        </p:nvSpPr>
        <p:spPr bwMode="auto">
          <a:xfrm>
            <a:off x="9129731" y="4446953"/>
            <a:ext cx="10767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endParaRPr lang="en-US" alt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213269" y="3916622"/>
            <a:ext cx="4121203" cy="275495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DF68FE0-3D35-4E77-80C6-C9F00C563100}"/>
              </a:ext>
            </a:extLst>
          </p:cNvPr>
          <p:cNvSpPr txBox="1"/>
          <p:nvPr/>
        </p:nvSpPr>
        <p:spPr>
          <a:xfrm>
            <a:off x="756962" y="232991"/>
            <a:ext cx="11237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Bạn nào cầm thẻ ghi phép tính có kết quả lớn nhất?</a:t>
            </a:r>
            <a:endParaRPr lang="en-US" sz="3200" b="1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00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57803" y="2997064"/>
            <a:ext cx="2345224" cy="9230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en-US" sz="5398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672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17123" y="142108"/>
            <a:ext cx="529049" cy="5371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7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99433" y="142107"/>
            <a:ext cx="11015480" cy="109886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rô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bốt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như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nhất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thấp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662" y="1152074"/>
            <a:ext cx="9335328" cy="500021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7978952" y="2250937"/>
            <a:ext cx="4132210" cy="54334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9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9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9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39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endParaRPr lang="en-US" sz="3999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978953" y="3415881"/>
            <a:ext cx="4692293" cy="56149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9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9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9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thấp</a:t>
            </a:r>
            <a:r>
              <a:rPr lang="en-US" sz="3999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9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endParaRPr lang="en-US" sz="3999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16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0"/>
            <a:ext cx="2011342" cy="1071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040" y="117495"/>
            <a:ext cx="8494732" cy="674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15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73"/>
          <a:stretch/>
        </p:blipFill>
        <p:spPr>
          <a:xfrm>
            <a:off x="1588" y="3852772"/>
            <a:ext cx="12206689" cy="300522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868" y="0"/>
            <a:ext cx="10370545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0" b="5828"/>
          <a:stretch/>
        </p:blipFill>
        <p:spPr>
          <a:xfrm>
            <a:off x="1587" y="4708284"/>
            <a:ext cx="12192000" cy="214971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48" y="2844768"/>
            <a:ext cx="810620" cy="9571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094" y="294641"/>
            <a:ext cx="1525407" cy="273047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992" y="4077699"/>
            <a:ext cx="11939563" cy="27869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11744" y="3025120"/>
            <a:ext cx="9894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CHÀO TẠM BIỆT VÀ CẢM ƠN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95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1"/>
            <a:ext cx="1879525" cy="8770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702" y="1030549"/>
            <a:ext cx="406189" cy="19665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6484" y="1033403"/>
            <a:ext cx="388815" cy="20205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461" y="3059302"/>
            <a:ext cx="405915" cy="202298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0515" y="3093796"/>
            <a:ext cx="337495" cy="19884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3893" y="1045304"/>
            <a:ext cx="445705" cy="200867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4803" y="3166314"/>
            <a:ext cx="426473" cy="195915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9459" y="1088721"/>
            <a:ext cx="410223" cy="2014908"/>
          </a:xfrm>
          <a:prstGeom prst="rect">
            <a:avLst/>
          </a:prstGeom>
        </p:spPr>
      </p:pic>
      <p:sp>
        <p:nvSpPr>
          <p:cNvPr id="16" name="AutoShape 69"/>
          <p:cNvSpPr>
            <a:spLocks noChangeArrowheads="1"/>
          </p:cNvSpPr>
          <p:nvPr/>
        </p:nvSpPr>
        <p:spPr bwMode="auto">
          <a:xfrm rot="833667">
            <a:off x="3352828" y="1449606"/>
            <a:ext cx="82025" cy="1536687"/>
          </a:xfrm>
          <a:prstGeom prst="can">
            <a:avLst>
              <a:gd name="adj" fmla="val 118613"/>
            </a:avLst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/>
            <a:endParaRPr lang="vi-VN" altLang="vi-VN" sz="3199" b="1">
              <a:solidFill>
                <a:srgbClr val="FF0000"/>
              </a:solidFill>
            </a:endParaRPr>
          </a:p>
        </p:txBody>
      </p:sp>
      <p:sp>
        <p:nvSpPr>
          <p:cNvPr id="17" name="AutoShape 69"/>
          <p:cNvSpPr>
            <a:spLocks noChangeArrowheads="1"/>
          </p:cNvSpPr>
          <p:nvPr/>
        </p:nvSpPr>
        <p:spPr bwMode="auto">
          <a:xfrm rot="833667">
            <a:off x="4207044" y="1506344"/>
            <a:ext cx="82025" cy="1536687"/>
          </a:xfrm>
          <a:prstGeom prst="can">
            <a:avLst>
              <a:gd name="adj" fmla="val 118613"/>
            </a:avLst>
          </a:prstGeom>
          <a:solidFill>
            <a:srgbClr val="FF3300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/>
            <a:endParaRPr lang="vi-VN" altLang="vi-VN" sz="3199" b="1"/>
          </a:p>
        </p:txBody>
      </p:sp>
      <p:sp>
        <p:nvSpPr>
          <p:cNvPr id="18" name="AutoShape 69"/>
          <p:cNvSpPr>
            <a:spLocks noChangeArrowheads="1"/>
          </p:cNvSpPr>
          <p:nvPr/>
        </p:nvSpPr>
        <p:spPr bwMode="auto">
          <a:xfrm rot="833667">
            <a:off x="3797108" y="1506345"/>
            <a:ext cx="82025" cy="1536687"/>
          </a:xfrm>
          <a:prstGeom prst="can">
            <a:avLst>
              <a:gd name="adj" fmla="val 118613"/>
            </a:avLst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/>
            <a:endParaRPr lang="vi-VN" altLang="vi-VN" sz="3199" b="1"/>
          </a:p>
        </p:txBody>
      </p:sp>
      <p:sp>
        <p:nvSpPr>
          <p:cNvPr id="19" name="AutoShape 69"/>
          <p:cNvSpPr>
            <a:spLocks noChangeArrowheads="1"/>
          </p:cNvSpPr>
          <p:nvPr/>
        </p:nvSpPr>
        <p:spPr bwMode="auto">
          <a:xfrm rot="833667">
            <a:off x="4617713" y="1546994"/>
            <a:ext cx="82025" cy="1536687"/>
          </a:xfrm>
          <a:prstGeom prst="can">
            <a:avLst>
              <a:gd name="adj" fmla="val 118613"/>
            </a:avLst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/>
            <a:endParaRPr lang="vi-VN" altLang="vi-VN" sz="3199" b="1"/>
          </a:p>
        </p:txBody>
      </p:sp>
      <p:sp>
        <p:nvSpPr>
          <p:cNvPr id="20" name="AutoShape 69"/>
          <p:cNvSpPr>
            <a:spLocks noChangeArrowheads="1"/>
          </p:cNvSpPr>
          <p:nvPr/>
        </p:nvSpPr>
        <p:spPr bwMode="auto">
          <a:xfrm rot="833667">
            <a:off x="3369663" y="3279234"/>
            <a:ext cx="87529" cy="1536687"/>
          </a:xfrm>
          <a:prstGeom prst="can">
            <a:avLst>
              <a:gd name="adj" fmla="val 118613"/>
            </a:avLst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/>
            <a:endParaRPr lang="vi-VN" altLang="vi-VN" sz="3199" b="1"/>
          </a:p>
        </p:txBody>
      </p:sp>
      <p:sp>
        <p:nvSpPr>
          <p:cNvPr id="21" name="AutoShape 69"/>
          <p:cNvSpPr>
            <a:spLocks noChangeArrowheads="1"/>
          </p:cNvSpPr>
          <p:nvPr/>
        </p:nvSpPr>
        <p:spPr bwMode="auto">
          <a:xfrm rot="833667">
            <a:off x="2997887" y="3236572"/>
            <a:ext cx="82025" cy="1536687"/>
          </a:xfrm>
          <a:prstGeom prst="can">
            <a:avLst>
              <a:gd name="adj" fmla="val 118613"/>
            </a:avLst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/>
            <a:endParaRPr lang="vi-VN" altLang="vi-VN" sz="3199" b="1"/>
          </a:p>
        </p:txBody>
      </p:sp>
      <p:sp>
        <p:nvSpPr>
          <p:cNvPr id="22" name="TextBox 21"/>
          <p:cNvSpPr txBox="1"/>
          <p:nvPr/>
        </p:nvSpPr>
        <p:spPr>
          <a:xfrm>
            <a:off x="8041298" y="2781097"/>
            <a:ext cx="1079839" cy="369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799" dirty="0"/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115044" y="3393007"/>
            <a:ext cx="926946" cy="158130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746315" y="3388639"/>
            <a:ext cx="926946" cy="158130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901769" y="3393007"/>
            <a:ext cx="926946" cy="158130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3046920" y="3732728"/>
            <a:ext cx="612623" cy="8850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2622149" y="3660306"/>
            <a:ext cx="641913" cy="82098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70116" y="5200595"/>
            <a:ext cx="4403418" cy="1200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19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 – 32 = ?</a:t>
            </a:r>
          </a:p>
        </p:txBody>
      </p:sp>
      <p:graphicFrame>
        <p:nvGraphicFramePr>
          <p:cNvPr id="29" name="Group 65"/>
          <p:cNvGraphicFramePr>
            <a:graphicFrameLocks noGrp="1"/>
          </p:cNvGraphicFramePr>
          <p:nvPr>
            <p:extLst/>
          </p:nvPr>
        </p:nvGraphicFramePr>
        <p:xfrm>
          <a:off x="4949271" y="1222161"/>
          <a:ext cx="2482203" cy="4721969"/>
        </p:xfrm>
        <a:graphic>
          <a:graphicData uri="http://schemas.openxmlformats.org/drawingml/2006/table">
            <a:tbl>
              <a:tblPr/>
              <a:tblGrid>
                <a:gridCol w="112372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584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3204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H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CHỤC</a:t>
                      </a:r>
                      <a:endParaRPr kumimoji="0" 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16" marR="91416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H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ĐƠN V</a:t>
                      </a:r>
                      <a:r>
                        <a:rPr kumimoji="0" lang="en-US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Ị</a:t>
                      </a:r>
                      <a:endParaRPr kumimoji="0" 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16" marR="91416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036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marL="91416" marR="91416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marL="91416" marR="91416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97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4910538" y="3168258"/>
            <a:ext cx="792929" cy="1015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99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77549" y="4870722"/>
            <a:ext cx="963014" cy="1107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659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94504" y="4870722"/>
            <a:ext cx="963014" cy="1107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659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77549" y="2612460"/>
            <a:ext cx="963014" cy="1107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659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12193" y="2633443"/>
            <a:ext cx="963014" cy="1107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659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102366" y="3700775"/>
            <a:ext cx="867151" cy="1139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659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222758" y="3711041"/>
            <a:ext cx="963014" cy="1107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659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509442" y="2557180"/>
            <a:ext cx="1404688" cy="1107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598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358283" y="3053979"/>
            <a:ext cx="792929" cy="1015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998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526835" y="3561676"/>
            <a:ext cx="1404688" cy="1107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598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521234" y="4706525"/>
            <a:ext cx="1404688" cy="1107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598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008481" y="4714207"/>
            <a:ext cx="1404688" cy="1107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598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cxnSp>
        <p:nvCxnSpPr>
          <p:cNvPr id="42" name="Straight Connector 41"/>
          <p:cNvCxnSpPr/>
          <p:nvPr/>
        </p:nvCxnSpPr>
        <p:spPr>
          <a:xfrm flipV="1">
            <a:off x="7439014" y="4642064"/>
            <a:ext cx="1271812" cy="54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8603049" y="2792997"/>
            <a:ext cx="3735524" cy="1200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9" b="1" dirty="0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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4,          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710826" y="4042055"/>
            <a:ext cx="3735524" cy="1200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9" b="1" dirty="0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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7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4,          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69426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8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3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0"/>
            <a:ext cx="1962358" cy="915712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041298" y="2781097"/>
            <a:ext cx="1079839" cy="369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799" dirty="0"/>
          </a:p>
        </p:txBody>
      </p:sp>
      <p:sp>
        <p:nvSpPr>
          <p:cNvPr id="53" name="TextBox 52"/>
          <p:cNvSpPr txBox="1"/>
          <p:nvPr/>
        </p:nvSpPr>
        <p:spPr>
          <a:xfrm>
            <a:off x="17866" y="5224193"/>
            <a:ext cx="4403418" cy="1200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19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 – 20 = ?</a:t>
            </a:r>
          </a:p>
        </p:txBody>
      </p:sp>
      <p:graphicFrame>
        <p:nvGraphicFramePr>
          <p:cNvPr id="54" name="Group 65"/>
          <p:cNvGraphicFramePr>
            <a:graphicFrameLocks noGrp="1"/>
          </p:cNvGraphicFramePr>
          <p:nvPr>
            <p:extLst/>
          </p:nvPr>
        </p:nvGraphicFramePr>
        <p:xfrm>
          <a:off x="5001473" y="1496483"/>
          <a:ext cx="2482203" cy="4731425"/>
        </p:xfrm>
        <a:graphic>
          <a:graphicData uri="http://schemas.openxmlformats.org/drawingml/2006/table">
            <a:tbl>
              <a:tblPr/>
              <a:tblGrid>
                <a:gridCol w="11237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584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3298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H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CHỤC</a:t>
                      </a:r>
                      <a:endParaRPr kumimoji="0" 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16" marR="91416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H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ĐƠN V</a:t>
                      </a:r>
                      <a:r>
                        <a:rPr kumimoji="0" lang="en-US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Ị</a:t>
                      </a:r>
                      <a:endParaRPr kumimoji="0" lang="en-US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1416" marR="91416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036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marL="91416" marR="91416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marL="91416" marR="91416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97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6" marR="91416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5" name="TextBox 54"/>
          <p:cNvSpPr txBox="1"/>
          <p:nvPr/>
        </p:nvSpPr>
        <p:spPr>
          <a:xfrm>
            <a:off x="5012181" y="3347963"/>
            <a:ext cx="792929" cy="1015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99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150993" y="5058293"/>
            <a:ext cx="963014" cy="1107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659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359517" y="5080100"/>
            <a:ext cx="963014" cy="1107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6598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074232" y="2747954"/>
            <a:ext cx="963014" cy="1107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659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332722" y="2719818"/>
            <a:ext cx="963014" cy="1107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659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114830" y="3916835"/>
            <a:ext cx="963014" cy="1107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659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342311" y="3899959"/>
            <a:ext cx="963014" cy="1107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659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434" b="98113" l="5280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28" y="2514556"/>
            <a:ext cx="1233448" cy="998193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3952" b="97006" l="2961" r="490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462" y="803158"/>
            <a:ext cx="2624294" cy="2883866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3952" b="97006" l="2961" r="490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86" y="783676"/>
            <a:ext cx="2788623" cy="2883866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3952" b="97006" l="2961" r="490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634" y="842527"/>
            <a:ext cx="2907479" cy="2883866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3952" b="97006" l="2961" r="490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096" y="2650717"/>
            <a:ext cx="2679448" cy="2883866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3952" b="97006" l="2961" r="490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06" y="2705027"/>
            <a:ext cx="2692087" cy="2883866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434" b="98113" l="5280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038" y="2489105"/>
            <a:ext cx="1367799" cy="1023642"/>
          </a:xfrm>
          <a:prstGeom prst="rect">
            <a:avLst/>
          </a:prstGeom>
        </p:spPr>
      </p:pic>
      <p:sp>
        <p:nvSpPr>
          <p:cNvPr id="69" name="TextBox 68"/>
          <p:cNvSpPr txBox="1"/>
          <p:nvPr/>
        </p:nvSpPr>
        <p:spPr>
          <a:xfrm>
            <a:off x="7636174" y="2405039"/>
            <a:ext cx="1404688" cy="1107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598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endParaRPr lang="en-US" sz="6598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483677" y="3025520"/>
            <a:ext cx="792929" cy="1015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998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702161" y="3458742"/>
            <a:ext cx="1404688" cy="1107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598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en-US" sz="6598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701757" y="4606048"/>
            <a:ext cx="1404688" cy="1107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598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6598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8235567" y="4603116"/>
            <a:ext cx="1404688" cy="1107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598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6598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4" name="Straight Connector 73"/>
          <p:cNvCxnSpPr/>
          <p:nvPr/>
        </p:nvCxnSpPr>
        <p:spPr>
          <a:xfrm flipV="1">
            <a:off x="7656282" y="4597704"/>
            <a:ext cx="1271812" cy="54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8660613" y="2611833"/>
            <a:ext cx="3735524" cy="1200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9" b="1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</a:t>
            </a:r>
            <a:r>
              <a:rPr lang="en-US" sz="3599" b="1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599" b="1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599" b="1">
                <a:latin typeface="Arial" panose="020B0604020202020204" pitchFamily="34" charset="0"/>
                <a:cs typeface="Arial" panose="020B0604020202020204" pitchFamily="34" charset="0"/>
              </a:rPr>
              <a:t> 0 </a:t>
            </a:r>
            <a:r>
              <a:rPr lang="en-US" sz="3599" b="1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599" b="1">
                <a:latin typeface="Arial" panose="020B0604020202020204" pitchFamily="34" charset="0"/>
                <a:cs typeface="Arial" panose="020B0604020202020204" pitchFamily="34" charset="0"/>
              </a:rPr>
              <a:t> 2,           </a:t>
            </a:r>
            <a:r>
              <a:rPr lang="en-US" sz="3599" b="1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599" b="1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35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8865435" y="3938956"/>
            <a:ext cx="3735524" cy="1200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9" b="1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</a:t>
            </a:r>
            <a:r>
              <a:rPr lang="en-US" sz="3599" b="1">
                <a:latin typeface="Arial" panose="020B0604020202020204" pitchFamily="34" charset="0"/>
                <a:cs typeface="Arial" panose="020B0604020202020204" pitchFamily="34" charset="0"/>
                <a:sym typeface="Webdings" panose="05030102010509060703" pitchFamily="18" charset="2"/>
              </a:rPr>
              <a:t>5</a:t>
            </a:r>
            <a:r>
              <a:rPr lang="en-US" sz="3599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599" b="1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599" b="1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599" b="1">
                <a:latin typeface="Arial" panose="020B0604020202020204" pitchFamily="34" charset="0"/>
                <a:cs typeface="Arial" panose="020B0604020202020204" pitchFamily="34" charset="0"/>
              </a:rPr>
              <a:t> 3,           </a:t>
            </a:r>
            <a:r>
              <a:rPr lang="en-US" sz="3599" b="1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599" b="1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endParaRPr lang="en-US" sz="35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7" name="Straight Connector 76"/>
          <p:cNvCxnSpPr/>
          <p:nvPr/>
        </p:nvCxnSpPr>
        <p:spPr>
          <a:xfrm flipH="1">
            <a:off x="1237184" y="3775800"/>
            <a:ext cx="926946" cy="158130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H="1">
            <a:off x="-8686" y="3792131"/>
            <a:ext cx="926946" cy="158130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6275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9" grpId="0"/>
      <p:bldP spid="70" grpId="0"/>
      <p:bldP spid="71" grpId="0"/>
      <p:bldP spid="72" grpId="0"/>
      <p:bldP spid="73" grpId="0"/>
      <p:bldP spid="75" grpId="0"/>
      <p:bldP spid="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893"/>
            <a:ext cx="12192000" cy="645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64" y="0"/>
            <a:ext cx="1781296" cy="797480"/>
          </a:xfrm>
          <a:prstGeom prst="rect">
            <a:avLst/>
          </a:prstGeom>
        </p:spPr>
      </p:pic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491375" y="2493141"/>
            <a:ext cx="10761106" cy="2306765"/>
            <a:chOff x="325" y="1564"/>
            <a:chExt cx="4811" cy="763"/>
          </a:xfrm>
        </p:grpSpPr>
        <p:grpSp>
          <p:nvGrpSpPr>
            <p:cNvPr id="4" name="Group 26"/>
            <p:cNvGrpSpPr>
              <a:grpSpLocks/>
            </p:cNvGrpSpPr>
            <p:nvPr/>
          </p:nvGrpSpPr>
          <p:grpSpPr bwMode="auto">
            <a:xfrm>
              <a:off x="325" y="1564"/>
              <a:ext cx="982" cy="763"/>
              <a:chOff x="325" y="1564"/>
              <a:chExt cx="982" cy="763"/>
            </a:xfrm>
          </p:grpSpPr>
          <p:sp>
            <p:nvSpPr>
              <p:cNvPr id="25" name="Text Box 22"/>
              <p:cNvSpPr txBox="1">
                <a:spLocks noChangeArrowheads="1"/>
              </p:cNvSpPr>
              <p:nvPr/>
            </p:nvSpPr>
            <p:spPr bwMode="auto">
              <a:xfrm>
                <a:off x="616" y="1564"/>
                <a:ext cx="691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57</a:t>
                </a:r>
              </a:p>
            </p:txBody>
          </p:sp>
          <p:sp>
            <p:nvSpPr>
              <p:cNvPr id="26" name="Text Box 23"/>
              <p:cNvSpPr txBox="1">
                <a:spLocks noChangeArrowheads="1"/>
              </p:cNvSpPr>
              <p:nvPr/>
            </p:nvSpPr>
            <p:spPr bwMode="auto">
              <a:xfrm>
                <a:off x="518" y="1927"/>
                <a:ext cx="647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799" b="1" dirty="0">
                    <a:latin typeface=".VnAvant" pitchFamily="34" charset="0"/>
                  </a:rPr>
                  <a:t>  </a:t>
                </a: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34</a:t>
                </a:r>
              </a:p>
            </p:txBody>
          </p:sp>
          <p:sp>
            <p:nvSpPr>
              <p:cNvPr id="27" name="Text Box 24"/>
              <p:cNvSpPr txBox="1">
                <a:spLocks noChangeArrowheads="1"/>
              </p:cNvSpPr>
              <p:nvPr/>
            </p:nvSpPr>
            <p:spPr bwMode="auto">
              <a:xfrm>
                <a:off x="325" y="1655"/>
                <a:ext cx="432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</a:p>
            </p:txBody>
          </p:sp>
          <p:sp>
            <p:nvSpPr>
              <p:cNvPr id="28" name="Line 25"/>
              <p:cNvSpPr>
                <a:spLocks noChangeShapeType="1"/>
              </p:cNvSpPr>
              <p:nvPr/>
            </p:nvSpPr>
            <p:spPr bwMode="auto">
              <a:xfrm>
                <a:off x="646" y="2327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799"/>
              </a:p>
            </p:txBody>
          </p:sp>
        </p:grpSp>
        <p:grpSp>
          <p:nvGrpSpPr>
            <p:cNvPr id="5" name="Group 27"/>
            <p:cNvGrpSpPr>
              <a:grpSpLocks/>
            </p:cNvGrpSpPr>
            <p:nvPr/>
          </p:nvGrpSpPr>
          <p:grpSpPr bwMode="auto">
            <a:xfrm>
              <a:off x="1359" y="1584"/>
              <a:ext cx="880" cy="743"/>
              <a:chOff x="447" y="1584"/>
              <a:chExt cx="880" cy="743"/>
            </a:xfrm>
          </p:grpSpPr>
          <p:sp>
            <p:nvSpPr>
              <p:cNvPr id="21" name="Text Box 28"/>
              <p:cNvSpPr txBox="1">
                <a:spLocks noChangeArrowheads="1"/>
              </p:cNvSpPr>
              <p:nvPr/>
            </p:nvSpPr>
            <p:spPr bwMode="auto">
              <a:xfrm>
                <a:off x="624" y="1584"/>
                <a:ext cx="560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68</a:t>
                </a:r>
              </a:p>
            </p:txBody>
          </p:sp>
          <p:sp>
            <p:nvSpPr>
              <p:cNvPr id="22" name="Text Box 29"/>
              <p:cNvSpPr txBox="1">
                <a:spLocks noChangeArrowheads="1"/>
              </p:cNvSpPr>
              <p:nvPr/>
            </p:nvSpPr>
            <p:spPr bwMode="auto">
              <a:xfrm>
                <a:off x="523" y="1942"/>
                <a:ext cx="804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799" b="1" dirty="0">
                    <a:latin typeface=".VnAvant" pitchFamily="34" charset="0"/>
                  </a:rPr>
                  <a:t>  </a:t>
                </a: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41</a:t>
                </a:r>
                <a:r>
                  <a:rPr lang="en-US" altLang="en-US" sz="3599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altLang="en-US" sz="2799" b="1" dirty="0">
                    <a:latin typeface=".VnAvant" pitchFamily="34" charset="0"/>
                  </a:rPr>
                  <a:t>     </a:t>
                </a:r>
              </a:p>
            </p:txBody>
          </p:sp>
          <p:sp>
            <p:nvSpPr>
              <p:cNvPr id="23" name="Text Box 30"/>
              <p:cNvSpPr txBox="1">
                <a:spLocks noChangeArrowheads="1"/>
              </p:cNvSpPr>
              <p:nvPr/>
            </p:nvSpPr>
            <p:spPr bwMode="auto">
              <a:xfrm>
                <a:off x="447" y="1723"/>
                <a:ext cx="432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</p:txBody>
          </p:sp>
          <p:sp>
            <p:nvSpPr>
              <p:cNvPr id="24" name="Line 31"/>
              <p:cNvSpPr>
                <a:spLocks noChangeShapeType="1"/>
              </p:cNvSpPr>
              <p:nvPr/>
            </p:nvSpPr>
            <p:spPr bwMode="auto">
              <a:xfrm>
                <a:off x="576" y="2327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799"/>
              </a:p>
            </p:txBody>
          </p:sp>
        </p:grpSp>
        <p:grpSp>
          <p:nvGrpSpPr>
            <p:cNvPr id="6" name="Group 32"/>
            <p:cNvGrpSpPr>
              <a:grpSpLocks/>
            </p:cNvGrpSpPr>
            <p:nvPr/>
          </p:nvGrpSpPr>
          <p:grpSpPr bwMode="auto">
            <a:xfrm>
              <a:off x="2306" y="1584"/>
              <a:ext cx="760" cy="743"/>
              <a:chOff x="434" y="1584"/>
              <a:chExt cx="760" cy="743"/>
            </a:xfrm>
          </p:grpSpPr>
          <p:sp>
            <p:nvSpPr>
              <p:cNvPr id="17" name="Text Box 33"/>
              <p:cNvSpPr txBox="1">
                <a:spLocks noChangeArrowheads="1"/>
              </p:cNvSpPr>
              <p:nvPr/>
            </p:nvSpPr>
            <p:spPr bwMode="auto">
              <a:xfrm>
                <a:off x="624" y="1584"/>
                <a:ext cx="570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72</a:t>
                </a:r>
              </a:p>
            </p:txBody>
          </p:sp>
          <p:sp>
            <p:nvSpPr>
              <p:cNvPr id="18" name="Text Box 34"/>
              <p:cNvSpPr txBox="1">
                <a:spLocks noChangeArrowheads="1"/>
              </p:cNvSpPr>
              <p:nvPr/>
            </p:nvSpPr>
            <p:spPr bwMode="auto">
              <a:xfrm>
                <a:off x="434" y="1955"/>
                <a:ext cx="716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52</a:t>
                </a:r>
              </a:p>
            </p:txBody>
          </p:sp>
          <p:sp>
            <p:nvSpPr>
              <p:cNvPr id="19" name="Text Box 35"/>
              <p:cNvSpPr txBox="1">
                <a:spLocks noChangeArrowheads="1"/>
              </p:cNvSpPr>
              <p:nvPr/>
            </p:nvSpPr>
            <p:spPr bwMode="auto">
              <a:xfrm>
                <a:off x="470" y="1747"/>
                <a:ext cx="432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</p:txBody>
          </p:sp>
          <p:sp>
            <p:nvSpPr>
              <p:cNvPr id="20" name="Line 36"/>
              <p:cNvSpPr>
                <a:spLocks noChangeShapeType="1"/>
              </p:cNvSpPr>
              <p:nvPr/>
            </p:nvSpPr>
            <p:spPr bwMode="auto">
              <a:xfrm>
                <a:off x="576" y="2327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799"/>
              </a:p>
            </p:txBody>
          </p:sp>
        </p:grpSp>
        <p:grpSp>
          <p:nvGrpSpPr>
            <p:cNvPr id="7" name="Group 37"/>
            <p:cNvGrpSpPr>
              <a:grpSpLocks/>
            </p:cNvGrpSpPr>
            <p:nvPr/>
          </p:nvGrpSpPr>
          <p:grpSpPr bwMode="auto">
            <a:xfrm>
              <a:off x="3328" y="1584"/>
              <a:ext cx="837" cy="743"/>
              <a:chOff x="448" y="1584"/>
              <a:chExt cx="837" cy="743"/>
            </a:xfrm>
          </p:grpSpPr>
          <p:sp>
            <p:nvSpPr>
              <p:cNvPr id="13" name="Text Box 38"/>
              <p:cNvSpPr txBox="1">
                <a:spLocks noChangeArrowheads="1"/>
              </p:cNvSpPr>
              <p:nvPr/>
            </p:nvSpPr>
            <p:spPr bwMode="auto">
              <a:xfrm>
                <a:off x="624" y="1584"/>
                <a:ext cx="661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95</a:t>
                </a:r>
              </a:p>
            </p:txBody>
          </p:sp>
          <p:sp>
            <p:nvSpPr>
              <p:cNvPr id="14" name="Text Box 39"/>
              <p:cNvSpPr txBox="1">
                <a:spLocks noChangeArrowheads="1"/>
              </p:cNvSpPr>
              <p:nvPr/>
            </p:nvSpPr>
            <p:spPr bwMode="auto">
              <a:xfrm>
                <a:off x="570" y="1985"/>
                <a:ext cx="620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799" b="1" dirty="0">
                    <a:latin typeface=".VnAvant" pitchFamily="34" charset="0"/>
                  </a:rPr>
                  <a:t>  </a:t>
                </a: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71</a:t>
                </a:r>
              </a:p>
            </p:txBody>
          </p:sp>
          <p:sp>
            <p:nvSpPr>
              <p:cNvPr id="15" name="Text Box 40"/>
              <p:cNvSpPr txBox="1">
                <a:spLocks noChangeArrowheads="1"/>
              </p:cNvSpPr>
              <p:nvPr/>
            </p:nvSpPr>
            <p:spPr bwMode="auto">
              <a:xfrm>
                <a:off x="448" y="1767"/>
                <a:ext cx="432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</p:txBody>
          </p:sp>
          <p:sp>
            <p:nvSpPr>
              <p:cNvPr id="16" name="Line 41"/>
              <p:cNvSpPr>
                <a:spLocks noChangeShapeType="1"/>
              </p:cNvSpPr>
              <p:nvPr/>
            </p:nvSpPr>
            <p:spPr bwMode="auto">
              <a:xfrm>
                <a:off x="624" y="2327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799"/>
              </a:p>
            </p:txBody>
          </p:sp>
        </p:grpSp>
        <p:grpSp>
          <p:nvGrpSpPr>
            <p:cNvPr id="8" name="Group 42"/>
            <p:cNvGrpSpPr>
              <a:grpSpLocks/>
            </p:cNvGrpSpPr>
            <p:nvPr/>
          </p:nvGrpSpPr>
          <p:grpSpPr bwMode="auto">
            <a:xfrm>
              <a:off x="4278" y="1625"/>
              <a:ext cx="858" cy="702"/>
              <a:chOff x="358" y="1625"/>
              <a:chExt cx="858" cy="702"/>
            </a:xfrm>
          </p:grpSpPr>
          <p:sp>
            <p:nvSpPr>
              <p:cNvPr id="9" name="Text Box 43"/>
              <p:cNvSpPr txBox="1">
                <a:spLocks noChangeArrowheads="1"/>
              </p:cNvSpPr>
              <p:nvPr/>
            </p:nvSpPr>
            <p:spPr bwMode="auto">
              <a:xfrm>
                <a:off x="562" y="1625"/>
                <a:ext cx="654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60</a:t>
                </a:r>
              </a:p>
            </p:txBody>
          </p:sp>
          <p:sp>
            <p:nvSpPr>
              <p:cNvPr id="10" name="Text Box 44"/>
              <p:cNvSpPr txBox="1">
                <a:spLocks noChangeArrowheads="1"/>
              </p:cNvSpPr>
              <p:nvPr/>
            </p:nvSpPr>
            <p:spPr bwMode="auto">
              <a:xfrm>
                <a:off x="464" y="1991"/>
                <a:ext cx="705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2799" b="1" dirty="0">
                    <a:latin typeface=".VnAvant" pitchFamily="34" charset="0"/>
                  </a:rPr>
                  <a:t>  </a:t>
                </a: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</a:p>
            </p:txBody>
          </p:sp>
          <p:sp>
            <p:nvSpPr>
              <p:cNvPr id="11" name="Text Box 45"/>
              <p:cNvSpPr txBox="1">
                <a:spLocks noChangeArrowheads="1"/>
              </p:cNvSpPr>
              <p:nvPr/>
            </p:nvSpPr>
            <p:spPr bwMode="auto">
              <a:xfrm>
                <a:off x="358" y="1774"/>
                <a:ext cx="432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.VnTime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n-US" sz="5998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</p:txBody>
          </p:sp>
          <p:sp>
            <p:nvSpPr>
              <p:cNvPr id="12" name="Line 46"/>
              <p:cNvSpPr>
                <a:spLocks noChangeShapeType="1"/>
              </p:cNvSpPr>
              <p:nvPr/>
            </p:nvSpPr>
            <p:spPr bwMode="auto">
              <a:xfrm>
                <a:off x="632" y="2327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799"/>
              </a:p>
            </p:txBody>
          </p:sp>
        </p:grpSp>
      </p:grpSp>
      <p:sp>
        <p:nvSpPr>
          <p:cNvPr id="29" name="Oval 28"/>
          <p:cNvSpPr/>
          <p:nvPr/>
        </p:nvSpPr>
        <p:spPr>
          <a:xfrm>
            <a:off x="626404" y="1413301"/>
            <a:ext cx="791882" cy="5759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27692" y="1311966"/>
            <a:ext cx="1871721" cy="707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99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39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Box 22"/>
          <p:cNvSpPr txBox="1">
            <a:spLocks noChangeArrowheads="1"/>
          </p:cNvSpPr>
          <p:nvPr/>
        </p:nvSpPr>
        <p:spPr bwMode="auto">
          <a:xfrm>
            <a:off x="1507519" y="4799906"/>
            <a:ext cx="827876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2" name="Text Box 22"/>
          <p:cNvSpPr txBox="1">
            <a:spLocks noChangeArrowheads="1"/>
          </p:cNvSpPr>
          <p:nvPr/>
        </p:nvSpPr>
        <p:spPr bwMode="auto">
          <a:xfrm>
            <a:off x="1067356" y="4784270"/>
            <a:ext cx="827876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3" name="Text Box 28"/>
          <p:cNvSpPr txBox="1">
            <a:spLocks noChangeArrowheads="1"/>
          </p:cNvSpPr>
          <p:nvPr/>
        </p:nvSpPr>
        <p:spPr bwMode="auto">
          <a:xfrm>
            <a:off x="3107123" y="4781245"/>
            <a:ext cx="1252592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34" name="Text Box 28"/>
          <p:cNvSpPr txBox="1">
            <a:spLocks noChangeArrowheads="1"/>
          </p:cNvSpPr>
          <p:nvPr/>
        </p:nvSpPr>
        <p:spPr bwMode="auto">
          <a:xfrm>
            <a:off x="5291174" y="4811998"/>
            <a:ext cx="1252592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35" name="Text Box 28"/>
          <p:cNvSpPr txBox="1">
            <a:spLocks noChangeArrowheads="1"/>
          </p:cNvSpPr>
          <p:nvPr/>
        </p:nvSpPr>
        <p:spPr bwMode="auto">
          <a:xfrm>
            <a:off x="7689876" y="4781245"/>
            <a:ext cx="1252592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36" name="Text Box 28"/>
          <p:cNvSpPr txBox="1">
            <a:spLocks noChangeArrowheads="1"/>
          </p:cNvSpPr>
          <p:nvPr/>
        </p:nvSpPr>
        <p:spPr bwMode="auto">
          <a:xfrm>
            <a:off x="9862635" y="4817472"/>
            <a:ext cx="1252592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4228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64" y="0"/>
            <a:ext cx="1781296" cy="797480"/>
          </a:xfrm>
          <a:prstGeom prst="rect">
            <a:avLst/>
          </a:prstGeom>
        </p:spPr>
      </p:pic>
      <p:sp>
        <p:nvSpPr>
          <p:cNvPr id="37" name="Oval 36"/>
          <p:cNvSpPr/>
          <p:nvPr/>
        </p:nvSpPr>
        <p:spPr>
          <a:xfrm>
            <a:off x="626404" y="799340"/>
            <a:ext cx="791882" cy="5759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527692" y="698005"/>
            <a:ext cx="4281939" cy="707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99" b="1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39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9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9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9" b="1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39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9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39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79973" y="2059579"/>
            <a:ext cx="2462131" cy="1439785"/>
          </a:xfrm>
          <a:prstGeom prst="rect">
            <a:avLst/>
          </a:prstGeom>
          <a:solidFill>
            <a:srgbClr val="E4DD8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99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68 -15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930060" y="2164865"/>
            <a:ext cx="2634856" cy="13344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99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79 - 59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953610" y="2120738"/>
            <a:ext cx="2951559" cy="138714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99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67 - 50</a:t>
            </a:r>
          </a:p>
        </p:txBody>
      </p:sp>
      <p:sp>
        <p:nvSpPr>
          <p:cNvPr id="42" name="Rectangle 41"/>
          <p:cNvSpPr/>
          <p:nvPr/>
        </p:nvSpPr>
        <p:spPr>
          <a:xfrm>
            <a:off x="9121137" y="2090077"/>
            <a:ext cx="2951559" cy="13871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99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88 - 33</a:t>
            </a:r>
          </a:p>
        </p:txBody>
      </p:sp>
      <p:sp>
        <p:nvSpPr>
          <p:cNvPr id="43" name="Text Box 22"/>
          <p:cNvSpPr txBox="1">
            <a:spLocks noChangeArrowheads="1"/>
          </p:cNvSpPr>
          <p:nvPr/>
        </p:nvSpPr>
        <p:spPr bwMode="auto">
          <a:xfrm>
            <a:off x="666648" y="3507881"/>
            <a:ext cx="1545608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68</a:t>
            </a:r>
          </a:p>
        </p:txBody>
      </p:sp>
      <p:sp>
        <p:nvSpPr>
          <p:cNvPr id="44" name="Text Box 22"/>
          <p:cNvSpPr txBox="1">
            <a:spLocks noChangeArrowheads="1"/>
          </p:cNvSpPr>
          <p:nvPr/>
        </p:nvSpPr>
        <p:spPr bwMode="auto">
          <a:xfrm>
            <a:off x="608834" y="4360368"/>
            <a:ext cx="1545608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45" name="Text Box 24"/>
          <p:cNvSpPr txBox="1">
            <a:spLocks noChangeArrowheads="1"/>
          </p:cNvSpPr>
          <p:nvPr/>
        </p:nvSpPr>
        <p:spPr bwMode="auto">
          <a:xfrm>
            <a:off x="183506" y="3843939"/>
            <a:ext cx="966285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cxnSp>
        <p:nvCxnSpPr>
          <p:cNvPr id="46" name="Straight Connector 45"/>
          <p:cNvCxnSpPr/>
          <p:nvPr/>
        </p:nvCxnSpPr>
        <p:spPr>
          <a:xfrm flipV="1">
            <a:off x="513883" y="5370778"/>
            <a:ext cx="1271812" cy="54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" name="Text Box 22"/>
          <p:cNvSpPr txBox="1">
            <a:spLocks noChangeArrowheads="1"/>
          </p:cNvSpPr>
          <p:nvPr/>
        </p:nvSpPr>
        <p:spPr bwMode="auto">
          <a:xfrm>
            <a:off x="1048996" y="5386415"/>
            <a:ext cx="827876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8" name="Text Box 22"/>
          <p:cNvSpPr txBox="1">
            <a:spLocks noChangeArrowheads="1"/>
          </p:cNvSpPr>
          <p:nvPr/>
        </p:nvSpPr>
        <p:spPr bwMode="auto">
          <a:xfrm>
            <a:off x="608834" y="5370779"/>
            <a:ext cx="827876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9" name="Text Box 22"/>
          <p:cNvSpPr txBox="1">
            <a:spLocks noChangeArrowheads="1"/>
          </p:cNvSpPr>
          <p:nvPr/>
        </p:nvSpPr>
        <p:spPr bwMode="auto">
          <a:xfrm>
            <a:off x="3559721" y="3545053"/>
            <a:ext cx="1545608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79</a:t>
            </a:r>
          </a:p>
        </p:txBody>
      </p:sp>
      <p:sp>
        <p:nvSpPr>
          <p:cNvPr id="50" name="Text Box 22"/>
          <p:cNvSpPr txBox="1">
            <a:spLocks noChangeArrowheads="1"/>
          </p:cNvSpPr>
          <p:nvPr/>
        </p:nvSpPr>
        <p:spPr bwMode="auto">
          <a:xfrm>
            <a:off x="3501907" y="4397540"/>
            <a:ext cx="1545608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59</a:t>
            </a:r>
          </a:p>
        </p:txBody>
      </p:sp>
      <p:sp>
        <p:nvSpPr>
          <p:cNvPr id="51" name="Text Box 24"/>
          <p:cNvSpPr txBox="1">
            <a:spLocks noChangeArrowheads="1"/>
          </p:cNvSpPr>
          <p:nvPr/>
        </p:nvSpPr>
        <p:spPr bwMode="auto">
          <a:xfrm>
            <a:off x="3076578" y="3881112"/>
            <a:ext cx="966285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52" name="Text Box 22"/>
          <p:cNvSpPr txBox="1">
            <a:spLocks noChangeArrowheads="1"/>
          </p:cNvSpPr>
          <p:nvPr/>
        </p:nvSpPr>
        <p:spPr bwMode="auto">
          <a:xfrm>
            <a:off x="3977127" y="5269491"/>
            <a:ext cx="827876" cy="101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cxnSp>
        <p:nvCxnSpPr>
          <p:cNvPr id="53" name="Straight Connector 52"/>
          <p:cNvCxnSpPr/>
          <p:nvPr/>
        </p:nvCxnSpPr>
        <p:spPr>
          <a:xfrm flipV="1">
            <a:off x="3408877" y="5365366"/>
            <a:ext cx="1271812" cy="54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4" name="Text Box 22"/>
          <p:cNvSpPr txBox="1">
            <a:spLocks noChangeArrowheads="1"/>
          </p:cNvSpPr>
          <p:nvPr/>
        </p:nvSpPr>
        <p:spPr bwMode="auto">
          <a:xfrm>
            <a:off x="3513902" y="5278683"/>
            <a:ext cx="827876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5" name="Text Box 22"/>
          <p:cNvSpPr txBox="1">
            <a:spLocks noChangeArrowheads="1"/>
          </p:cNvSpPr>
          <p:nvPr/>
        </p:nvSpPr>
        <p:spPr bwMode="auto">
          <a:xfrm>
            <a:off x="6923693" y="3477220"/>
            <a:ext cx="1545608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67</a:t>
            </a:r>
          </a:p>
        </p:txBody>
      </p:sp>
      <p:sp>
        <p:nvSpPr>
          <p:cNvPr id="56" name="Text Box 22"/>
          <p:cNvSpPr txBox="1">
            <a:spLocks noChangeArrowheads="1"/>
          </p:cNvSpPr>
          <p:nvPr/>
        </p:nvSpPr>
        <p:spPr bwMode="auto">
          <a:xfrm>
            <a:off x="6865879" y="4329707"/>
            <a:ext cx="1545608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57" name="Text Box 24"/>
          <p:cNvSpPr txBox="1">
            <a:spLocks noChangeArrowheads="1"/>
          </p:cNvSpPr>
          <p:nvPr/>
        </p:nvSpPr>
        <p:spPr bwMode="auto">
          <a:xfrm>
            <a:off x="6440550" y="3813278"/>
            <a:ext cx="966285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58" name="Text Box 22"/>
          <p:cNvSpPr txBox="1">
            <a:spLocks noChangeArrowheads="1"/>
          </p:cNvSpPr>
          <p:nvPr/>
        </p:nvSpPr>
        <p:spPr bwMode="auto">
          <a:xfrm>
            <a:off x="7357738" y="5190607"/>
            <a:ext cx="827876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9" name="Text Box 22"/>
          <p:cNvSpPr txBox="1">
            <a:spLocks noChangeArrowheads="1"/>
          </p:cNvSpPr>
          <p:nvPr/>
        </p:nvSpPr>
        <p:spPr bwMode="auto">
          <a:xfrm>
            <a:off x="6920552" y="5192646"/>
            <a:ext cx="827876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0" name="Text Box 22"/>
          <p:cNvSpPr txBox="1">
            <a:spLocks noChangeArrowheads="1"/>
          </p:cNvSpPr>
          <p:nvPr/>
        </p:nvSpPr>
        <p:spPr bwMode="auto">
          <a:xfrm>
            <a:off x="10242699" y="3545053"/>
            <a:ext cx="1545608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68</a:t>
            </a:r>
          </a:p>
        </p:txBody>
      </p:sp>
      <p:sp>
        <p:nvSpPr>
          <p:cNvPr id="61" name="Text Box 22"/>
          <p:cNvSpPr txBox="1">
            <a:spLocks noChangeArrowheads="1"/>
          </p:cNvSpPr>
          <p:nvPr/>
        </p:nvSpPr>
        <p:spPr bwMode="auto">
          <a:xfrm>
            <a:off x="10184885" y="4397540"/>
            <a:ext cx="1545608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62" name="Text Box 24"/>
          <p:cNvSpPr txBox="1">
            <a:spLocks noChangeArrowheads="1"/>
          </p:cNvSpPr>
          <p:nvPr/>
        </p:nvSpPr>
        <p:spPr bwMode="auto">
          <a:xfrm>
            <a:off x="9759557" y="3881112"/>
            <a:ext cx="966285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63" name="Text Box 22"/>
          <p:cNvSpPr txBox="1">
            <a:spLocks noChangeArrowheads="1"/>
          </p:cNvSpPr>
          <p:nvPr/>
        </p:nvSpPr>
        <p:spPr bwMode="auto">
          <a:xfrm>
            <a:off x="10277915" y="5306019"/>
            <a:ext cx="827876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4" name="Text Box 22"/>
          <p:cNvSpPr txBox="1">
            <a:spLocks noChangeArrowheads="1"/>
          </p:cNvSpPr>
          <p:nvPr/>
        </p:nvSpPr>
        <p:spPr bwMode="auto">
          <a:xfrm>
            <a:off x="10691853" y="5278683"/>
            <a:ext cx="827876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cxnSp>
        <p:nvCxnSpPr>
          <p:cNvPr id="65" name="Straight Connector 64"/>
          <p:cNvCxnSpPr/>
          <p:nvPr/>
        </p:nvCxnSpPr>
        <p:spPr>
          <a:xfrm flipV="1">
            <a:off x="6808420" y="5281998"/>
            <a:ext cx="1271812" cy="54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V="1">
            <a:off x="10200269" y="5300826"/>
            <a:ext cx="1271812" cy="54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78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  <p:bldP spid="47" grpId="0"/>
      <p:bldP spid="48" grpId="0"/>
      <p:bldP spid="49" grpId="0"/>
      <p:bldP spid="50" grpId="0"/>
      <p:bldP spid="51" grpId="0"/>
      <p:bldP spid="52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64" y="0"/>
            <a:ext cx="1781296" cy="79748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62398" y="1067896"/>
            <a:ext cx="791882" cy="5759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54281" y="982262"/>
            <a:ext cx="10064405" cy="1323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99" b="1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9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9" b="1" dirty="0" err="1">
                <a:latin typeface="Arial" panose="020B0604020202020204" pitchFamily="34" charset="0"/>
                <a:cs typeface="Arial" panose="020B0604020202020204" pitchFamily="34" charset="0"/>
              </a:rPr>
              <a:t>dưa</a:t>
            </a:r>
            <a:r>
              <a:rPr lang="en-US" sz="39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9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9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9" b="1" dirty="0" err="1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39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9" b="1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9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9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9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9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9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9" b="1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9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9" b="1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9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9" b="1" dirty="0" err="1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39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9" b="1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3999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044" y="1581829"/>
            <a:ext cx="9502581" cy="3351540"/>
          </a:xfrm>
          <a:prstGeom prst="rect">
            <a:avLst/>
          </a:prstGeom>
        </p:spPr>
      </p:pic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2232574" y="4530889"/>
            <a:ext cx="1545608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5395286" y="4470848"/>
            <a:ext cx="1545608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10" name="Text Box 22"/>
          <p:cNvSpPr txBox="1">
            <a:spLocks noChangeArrowheads="1"/>
          </p:cNvSpPr>
          <p:nvPr/>
        </p:nvSpPr>
        <p:spPr bwMode="auto">
          <a:xfrm>
            <a:off x="8452176" y="4470848"/>
            <a:ext cx="1545608" cy="101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998" b="1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12" name="Oval 11"/>
          <p:cNvSpPr/>
          <p:nvPr/>
        </p:nvSpPr>
        <p:spPr>
          <a:xfrm>
            <a:off x="1253802" y="2463959"/>
            <a:ext cx="3547878" cy="223204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</p:spTree>
    <p:extLst>
      <p:ext uri="{BB962C8B-B14F-4D97-AF65-F5344CB8AC3E}">
        <p14:creationId xmlns:p14="http://schemas.microsoft.com/office/powerpoint/2010/main" val="425333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64" y="0"/>
            <a:ext cx="1781296" cy="79748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30961" y="882331"/>
            <a:ext cx="549117" cy="4393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9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86250" y="225093"/>
            <a:ext cx="10807338" cy="1753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75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nhãn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vải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nhãn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99" b="1" dirty="0" err="1">
                <a:latin typeface="Arial" panose="020B0604020202020204" pitchFamily="34" charset="0"/>
                <a:cs typeface="Arial" panose="020B0604020202020204" pitchFamily="34" charset="0"/>
              </a:rPr>
              <a:t>vải</a:t>
            </a:r>
            <a:r>
              <a:rPr lang="en-US" sz="3599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" t="6769"/>
          <a:stretch/>
        </p:blipFill>
        <p:spPr>
          <a:xfrm>
            <a:off x="1386250" y="1978961"/>
            <a:ext cx="9957662" cy="3688926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153878" y="5820203"/>
            <a:ext cx="719893" cy="641713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999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873770" y="5828270"/>
            <a:ext cx="719893" cy="641713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999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593663" y="5836338"/>
            <a:ext cx="719893" cy="641713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999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13556" y="5828270"/>
            <a:ext cx="719893" cy="641713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999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033448" y="5844406"/>
            <a:ext cx="719893" cy="641713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999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3736567" y="5747329"/>
          <a:ext cx="4434085" cy="761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6817">
                  <a:extLst>
                    <a:ext uri="{9D8B030D-6E8A-4147-A177-3AD203B41FA5}">
                      <a16:colId xmlns="" xmlns:a16="http://schemas.microsoft.com/office/drawing/2014/main" val="4116509398"/>
                    </a:ext>
                  </a:extLst>
                </a:gridCol>
                <a:gridCol w="886817">
                  <a:extLst>
                    <a:ext uri="{9D8B030D-6E8A-4147-A177-3AD203B41FA5}">
                      <a16:colId xmlns="" xmlns:a16="http://schemas.microsoft.com/office/drawing/2014/main" val="466371334"/>
                    </a:ext>
                  </a:extLst>
                </a:gridCol>
                <a:gridCol w="886817">
                  <a:extLst>
                    <a:ext uri="{9D8B030D-6E8A-4147-A177-3AD203B41FA5}">
                      <a16:colId xmlns="" xmlns:a16="http://schemas.microsoft.com/office/drawing/2014/main" val="2965713478"/>
                    </a:ext>
                  </a:extLst>
                </a:gridCol>
                <a:gridCol w="886817">
                  <a:extLst>
                    <a:ext uri="{9D8B030D-6E8A-4147-A177-3AD203B41FA5}">
                      <a16:colId xmlns="" xmlns:a16="http://schemas.microsoft.com/office/drawing/2014/main" val="3516482508"/>
                    </a:ext>
                  </a:extLst>
                </a:gridCol>
                <a:gridCol w="886817">
                  <a:extLst>
                    <a:ext uri="{9D8B030D-6E8A-4147-A177-3AD203B41FA5}">
                      <a16:colId xmlns="" xmlns:a16="http://schemas.microsoft.com/office/drawing/2014/main" val="3892259763"/>
                    </a:ext>
                  </a:extLst>
                </a:gridCol>
              </a:tblGrid>
              <a:tr h="761802"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en-US" sz="4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8" marB="45708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4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8" marB="45708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en-US" sz="4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8" marB="45708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en-US" sz="4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8" marB="45708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US" sz="4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16" marR="91416" marT="45708" marB="45708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13134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86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79f886d91965d3ffffa23f853ac6f55391e328f"/>
</p:tagLst>
</file>

<file path=ppt/theme/theme1.xml><?xml version="1.0" encoding="utf-8"?>
<a:theme xmlns:a="http://schemas.openxmlformats.org/drawingml/2006/main" name="第一PPT，www.1ppt.com​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2681</TotalTime>
  <Words>591</Words>
  <Application>Microsoft Office PowerPoint</Application>
  <PresentationFormat>Custom</PresentationFormat>
  <Paragraphs>244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宋体</vt:lpstr>
      <vt:lpstr>.VnAvant</vt:lpstr>
      <vt:lpstr>.VnTime</vt:lpstr>
      <vt:lpstr>.VnTimeH</vt:lpstr>
      <vt:lpstr>Arial</vt:lpstr>
      <vt:lpstr>AvantGarde</vt:lpstr>
      <vt:lpstr>Calibri</vt:lpstr>
      <vt:lpstr>Times New Roman</vt:lpstr>
      <vt:lpstr>Webdings</vt:lpstr>
      <vt:lpstr>第一PPT，www.1ppt.com​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第一PPT，www.1ppt.com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幼儿园家长会</dc:title>
  <dc:creator>第一PPT</dc:creator>
  <cp:keywords>www.1ppt.com</cp:keywords>
  <cp:lastModifiedBy>Windows User</cp:lastModifiedBy>
  <cp:revision>266</cp:revision>
  <dcterms:created xsi:type="dcterms:W3CDTF">2015-10-14T02:42:14Z</dcterms:created>
  <dcterms:modified xsi:type="dcterms:W3CDTF">2022-03-30T09:43:54Z</dcterms:modified>
</cp:coreProperties>
</file>