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7" r:id="rId2"/>
    <p:sldId id="28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0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91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2" r:id="rId37"/>
    <p:sldId id="303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5175" cy="6858000"/>
  <p:notesSz cx="6858000" cy="9144000"/>
  <p:custDataLst>
    <p:tags r:id="rId5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E399"/>
    <a:srgbClr val="9BED9B"/>
    <a:srgbClr val="55E01E"/>
    <a:srgbClr val="FFCC99"/>
    <a:srgbClr val="CCFF33"/>
    <a:srgbClr val="E3F2E0"/>
    <a:srgbClr val="E4DD82"/>
    <a:srgbClr val="FF3300"/>
    <a:srgbClr val="F3F3F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19" autoAdjust="0"/>
    <p:restoredTop sz="94660"/>
  </p:normalViewPr>
  <p:slideViewPr>
    <p:cSldViewPr showGuides="1">
      <p:cViewPr varScale="1">
        <p:scale>
          <a:sx n="74" d="100"/>
          <a:sy n="74" d="100"/>
        </p:scale>
        <p:origin x="438" y="72"/>
      </p:cViewPr>
      <p:guideLst>
        <p:guide orient="horz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6139A-A79B-4645-92A0-09FBA3C9B72F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06AC1-A2C3-49E6-95F4-01B67F45C1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2036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588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363680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11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170187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21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663487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3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3BCFB07-EE59-4911-BF84-3CEE2EC94E63}" type="slidenum">
              <a:rPr lang="zh-CN" altLang="en-US">
                <a:solidFill>
                  <a:srgbClr val="000000"/>
                </a:solidFill>
                <a:ea typeface="宋体"/>
              </a:rPr>
              <a:pPr/>
              <a:t>35</a:t>
            </a:fld>
            <a:endParaRPr lang="zh-CN" altLang="en-US">
              <a:solidFill>
                <a:srgbClr val="000000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741863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8081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38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164648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3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3BCFB07-EE59-4911-BF84-3CEE2EC94E63}" type="slidenum">
              <a:rPr lang="zh-CN" altLang="en-US">
                <a:solidFill>
                  <a:srgbClr val="000000"/>
                </a:solidFill>
                <a:ea typeface="宋体"/>
              </a:rPr>
              <a:pPr/>
              <a:t>47</a:t>
            </a:fld>
            <a:endParaRPr lang="zh-CN" altLang="en-US">
              <a:solidFill>
                <a:srgbClr val="000000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0438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6"/>
            <a:ext cx="10365899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17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66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2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135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17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428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3"/>
          <p:cNvGrpSpPr/>
          <p:nvPr userDrawn="1"/>
        </p:nvGrpSpPr>
        <p:grpSpPr>
          <a:xfrm rot="10800000" flipV="1">
            <a:off x="2282921" y="6225655"/>
            <a:ext cx="412706" cy="1820482"/>
            <a:chOff x="4980416" y="5037518"/>
            <a:chExt cx="412706" cy="1820482"/>
          </a:xfrm>
        </p:grpSpPr>
        <p:sp>
          <p:nvSpPr>
            <p:cNvPr id="26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1" name="Group 4"/>
          <p:cNvGrpSpPr/>
          <p:nvPr userDrawn="1"/>
        </p:nvGrpSpPr>
        <p:grpSpPr>
          <a:xfrm rot="10800000" flipV="1">
            <a:off x="1760475" y="6225655"/>
            <a:ext cx="412706" cy="1502706"/>
            <a:chOff x="5502862" y="5355294"/>
            <a:chExt cx="412706" cy="1502706"/>
          </a:xfrm>
        </p:grpSpPr>
        <p:sp>
          <p:nvSpPr>
            <p:cNvPr id="27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7"/>
          <p:cNvGrpSpPr/>
          <p:nvPr userDrawn="1"/>
        </p:nvGrpSpPr>
        <p:grpSpPr>
          <a:xfrm rot="10800000" flipV="1">
            <a:off x="308937" y="6225655"/>
            <a:ext cx="407320" cy="1502706"/>
            <a:chOff x="6959786" y="5355294"/>
            <a:chExt cx="407320" cy="1502706"/>
          </a:xfrm>
        </p:grpSpPr>
        <p:sp>
          <p:nvSpPr>
            <p:cNvPr id="28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5" name="Group 5"/>
          <p:cNvGrpSpPr/>
          <p:nvPr userDrawn="1"/>
        </p:nvGrpSpPr>
        <p:grpSpPr>
          <a:xfrm rot="10800000" flipV="1">
            <a:off x="1264287" y="6225655"/>
            <a:ext cx="403952" cy="2588666"/>
            <a:chOff x="6007804" y="4266641"/>
            <a:chExt cx="403952" cy="2588666"/>
          </a:xfrm>
        </p:grpSpPr>
        <p:sp>
          <p:nvSpPr>
            <p:cNvPr id="29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7" name="Group 6"/>
          <p:cNvGrpSpPr/>
          <p:nvPr userDrawn="1"/>
        </p:nvGrpSpPr>
        <p:grpSpPr>
          <a:xfrm rot="10800000" flipV="1">
            <a:off x="786275" y="6225655"/>
            <a:ext cx="409339" cy="3142082"/>
            <a:chOff x="6480429" y="3713225"/>
            <a:chExt cx="409339" cy="3142082"/>
          </a:xfrm>
        </p:grpSpPr>
        <p:sp>
          <p:nvSpPr>
            <p:cNvPr id="30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9" name="Group 3"/>
          <p:cNvGrpSpPr/>
          <p:nvPr userDrawn="1"/>
        </p:nvGrpSpPr>
        <p:grpSpPr>
          <a:xfrm rot="10800000" flipV="1">
            <a:off x="4580237" y="6225655"/>
            <a:ext cx="412706" cy="1820482"/>
            <a:chOff x="4980416" y="5037518"/>
            <a:chExt cx="412706" cy="1820482"/>
          </a:xfrm>
        </p:grpSpPr>
        <p:sp>
          <p:nvSpPr>
            <p:cNvPr id="32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1" name="Group 4"/>
          <p:cNvGrpSpPr/>
          <p:nvPr userDrawn="1"/>
        </p:nvGrpSpPr>
        <p:grpSpPr>
          <a:xfrm rot="10800000" flipV="1">
            <a:off x="3992978" y="6225655"/>
            <a:ext cx="412706" cy="1502706"/>
            <a:chOff x="5502862" y="5355294"/>
            <a:chExt cx="412706" cy="1502706"/>
          </a:xfrm>
        </p:grpSpPr>
        <p:sp>
          <p:nvSpPr>
            <p:cNvPr id="33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3" name="Group 7"/>
          <p:cNvGrpSpPr/>
          <p:nvPr userDrawn="1"/>
        </p:nvGrpSpPr>
        <p:grpSpPr>
          <a:xfrm rot="10800000" flipV="1">
            <a:off x="2804694" y="6225655"/>
            <a:ext cx="407320" cy="1502706"/>
            <a:chOff x="6959786" y="5355294"/>
            <a:chExt cx="407320" cy="1502706"/>
          </a:xfrm>
        </p:grpSpPr>
        <p:sp>
          <p:nvSpPr>
            <p:cNvPr id="34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5" name="Group 5"/>
          <p:cNvGrpSpPr/>
          <p:nvPr userDrawn="1"/>
        </p:nvGrpSpPr>
        <p:grpSpPr>
          <a:xfrm rot="10800000" flipV="1">
            <a:off x="3369226" y="6225655"/>
            <a:ext cx="403952" cy="2167807"/>
            <a:chOff x="6007804" y="4266641"/>
            <a:chExt cx="403952" cy="2588666"/>
          </a:xfrm>
        </p:grpSpPr>
        <p:sp>
          <p:nvSpPr>
            <p:cNvPr id="35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7" name="Group 6"/>
          <p:cNvGrpSpPr/>
          <p:nvPr userDrawn="1"/>
        </p:nvGrpSpPr>
        <p:grpSpPr>
          <a:xfrm rot="10800000" flipV="1">
            <a:off x="11473724" y="6225655"/>
            <a:ext cx="409339" cy="3142082"/>
            <a:chOff x="6480429" y="3713225"/>
            <a:chExt cx="409339" cy="3142082"/>
          </a:xfrm>
        </p:grpSpPr>
        <p:sp>
          <p:nvSpPr>
            <p:cNvPr id="36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9" name="Group 5"/>
          <p:cNvGrpSpPr/>
          <p:nvPr userDrawn="1"/>
        </p:nvGrpSpPr>
        <p:grpSpPr>
          <a:xfrm rot="10800000" flipV="1">
            <a:off x="5125670" y="6225655"/>
            <a:ext cx="403952" cy="2167807"/>
            <a:chOff x="6007804" y="4266641"/>
            <a:chExt cx="403952" cy="2588666"/>
          </a:xfrm>
        </p:grpSpPr>
        <p:sp>
          <p:nvSpPr>
            <p:cNvPr id="38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1" name="Group 3"/>
          <p:cNvGrpSpPr/>
          <p:nvPr userDrawn="1"/>
        </p:nvGrpSpPr>
        <p:grpSpPr>
          <a:xfrm rot="10800000" flipV="1">
            <a:off x="8608007" y="6225656"/>
            <a:ext cx="412706" cy="1820482"/>
            <a:chOff x="4980416" y="5037518"/>
            <a:chExt cx="412706" cy="1820482"/>
          </a:xfrm>
        </p:grpSpPr>
        <p:sp>
          <p:nvSpPr>
            <p:cNvPr id="392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3" name="Group 4"/>
          <p:cNvGrpSpPr/>
          <p:nvPr userDrawn="1"/>
        </p:nvGrpSpPr>
        <p:grpSpPr>
          <a:xfrm rot="10800000" flipV="1">
            <a:off x="8085561" y="6225656"/>
            <a:ext cx="412706" cy="1494115"/>
            <a:chOff x="5502862" y="5355294"/>
            <a:chExt cx="412706" cy="1502706"/>
          </a:xfrm>
        </p:grpSpPr>
        <p:sp>
          <p:nvSpPr>
            <p:cNvPr id="404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2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4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5" name="Group 3"/>
          <p:cNvGrpSpPr/>
          <p:nvPr userDrawn="1"/>
        </p:nvGrpSpPr>
        <p:grpSpPr>
          <a:xfrm rot="10800000" flipV="1">
            <a:off x="10905323" y="6225657"/>
            <a:ext cx="412706" cy="1497992"/>
            <a:chOff x="4980416" y="5037518"/>
            <a:chExt cx="412706" cy="1820482"/>
          </a:xfrm>
        </p:grpSpPr>
        <p:sp>
          <p:nvSpPr>
            <p:cNvPr id="416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8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1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2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3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4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5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6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7" name="Group 4"/>
          <p:cNvGrpSpPr/>
          <p:nvPr userDrawn="1"/>
        </p:nvGrpSpPr>
        <p:grpSpPr>
          <a:xfrm rot="10800000" flipV="1">
            <a:off x="10318064" y="6225656"/>
            <a:ext cx="412706" cy="1299094"/>
            <a:chOff x="5502862" y="5355294"/>
            <a:chExt cx="412706" cy="1502706"/>
          </a:xfrm>
        </p:grpSpPr>
        <p:sp>
          <p:nvSpPr>
            <p:cNvPr id="428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2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4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5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6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9" name="Group 7"/>
          <p:cNvGrpSpPr/>
          <p:nvPr userDrawn="1"/>
        </p:nvGrpSpPr>
        <p:grpSpPr>
          <a:xfrm rot="10800000" flipV="1">
            <a:off x="9129780" y="6225656"/>
            <a:ext cx="407320" cy="1295020"/>
            <a:chOff x="6959786" y="5355294"/>
            <a:chExt cx="407320" cy="1502706"/>
          </a:xfrm>
        </p:grpSpPr>
        <p:sp>
          <p:nvSpPr>
            <p:cNvPr id="440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3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5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6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7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8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9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1" name="Group 5"/>
          <p:cNvGrpSpPr/>
          <p:nvPr userDrawn="1"/>
        </p:nvGrpSpPr>
        <p:grpSpPr>
          <a:xfrm rot="10800000" flipV="1">
            <a:off x="9694312" y="6225656"/>
            <a:ext cx="403952" cy="2106477"/>
            <a:chOff x="6007804" y="4266641"/>
            <a:chExt cx="403952" cy="2588666"/>
          </a:xfrm>
        </p:grpSpPr>
        <p:sp>
          <p:nvSpPr>
            <p:cNvPr id="452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9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0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1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2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3" name="Group 6"/>
          <p:cNvGrpSpPr/>
          <p:nvPr userDrawn="1"/>
        </p:nvGrpSpPr>
        <p:grpSpPr>
          <a:xfrm rot="10800000" flipV="1">
            <a:off x="7470506" y="6225656"/>
            <a:ext cx="409339" cy="2412631"/>
            <a:chOff x="6480429" y="3713225"/>
            <a:chExt cx="409339" cy="3142082"/>
          </a:xfrm>
        </p:grpSpPr>
        <p:sp>
          <p:nvSpPr>
            <p:cNvPr id="464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7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9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0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2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3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4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5" name="Group 4"/>
          <p:cNvGrpSpPr/>
          <p:nvPr userDrawn="1"/>
        </p:nvGrpSpPr>
        <p:grpSpPr>
          <a:xfrm rot="10800000" flipV="1">
            <a:off x="6867596" y="6225656"/>
            <a:ext cx="412706" cy="1502706"/>
            <a:chOff x="5502862" y="5355294"/>
            <a:chExt cx="412706" cy="1502706"/>
          </a:xfrm>
        </p:grpSpPr>
        <p:sp>
          <p:nvSpPr>
            <p:cNvPr id="476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7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8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9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0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1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2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3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4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5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6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7" name="Group 7"/>
          <p:cNvGrpSpPr/>
          <p:nvPr userDrawn="1"/>
        </p:nvGrpSpPr>
        <p:grpSpPr>
          <a:xfrm rot="10800000" flipV="1">
            <a:off x="5687918" y="6225656"/>
            <a:ext cx="407320" cy="1299095"/>
            <a:chOff x="6959786" y="5355294"/>
            <a:chExt cx="407320" cy="1502706"/>
          </a:xfrm>
        </p:grpSpPr>
        <p:sp>
          <p:nvSpPr>
            <p:cNvPr id="488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9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0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1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2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3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4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5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6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7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8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9" name="Group 5"/>
          <p:cNvGrpSpPr/>
          <p:nvPr userDrawn="1"/>
        </p:nvGrpSpPr>
        <p:grpSpPr>
          <a:xfrm rot="10800000" flipV="1">
            <a:off x="6252450" y="6225656"/>
            <a:ext cx="403952" cy="2167807"/>
            <a:chOff x="6007804" y="4266641"/>
            <a:chExt cx="403952" cy="2588666"/>
          </a:xfrm>
        </p:grpSpPr>
        <p:sp>
          <p:nvSpPr>
            <p:cNvPr id="50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2" name="组合 511"/>
          <p:cNvGrpSpPr/>
          <p:nvPr userDrawn="1"/>
        </p:nvGrpSpPr>
        <p:grpSpPr>
          <a:xfrm>
            <a:off x="3792" y="231784"/>
            <a:ext cx="758949" cy="693260"/>
            <a:chOff x="0" y="532828"/>
            <a:chExt cx="759125" cy="568897"/>
          </a:xfrm>
        </p:grpSpPr>
        <p:sp>
          <p:nvSpPr>
            <p:cNvPr id="513" name="矩形 5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4" name="矩形 513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5" name="矩形 514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6" name="矩形 515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7" name="组合 516"/>
          <p:cNvGrpSpPr/>
          <p:nvPr userDrawn="1"/>
        </p:nvGrpSpPr>
        <p:grpSpPr>
          <a:xfrm>
            <a:off x="3792" y="921962"/>
            <a:ext cx="12187592" cy="45708"/>
            <a:chOff x="0" y="532828"/>
            <a:chExt cx="759125" cy="568897"/>
          </a:xfrm>
        </p:grpSpPr>
        <p:sp>
          <p:nvSpPr>
            <p:cNvPr id="518" name="矩形 5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9" name="矩形 5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0" name="矩形 519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1" name="矩形 520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058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1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2" y="1600201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325228" y="6093296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232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8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27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97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1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59" y="1435101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58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283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1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59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B058F-3419-4783-A32B-A7489A7A2485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1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10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81F154CB-BE73-4034-B6B6-FE5D307D7F81}"/>
              </a:ext>
            </a:extLst>
          </p:cNvPr>
          <p:cNvSpPr/>
          <p:nvPr/>
        </p:nvSpPr>
        <p:spPr>
          <a:xfrm>
            <a:off x="1459329" y="1903267"/>
            <a:ext cx="9344363" cy="256185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2B57001-2B5F-4DEF-9A45-F000EE203FA9}"/>
              </a:ext>
            </a:extLst>
          </p:cNvPr>
          <p:cNvSpPr/>
          <p:nvPr/>
        </p:nvSpPr>
        <p:spPr>
          <a:xfrm>
            <a:off x="2001788" y="2029847"/>
            <a:ext cx="8436224" cy="2304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b="1" dirty="0" err="1">
                <a:solidFill>
                  <a:schemeClr val="tx1"/>
                </a:solidFill>
              </a:rPr>
              <a:t>Bài</a:t>
            </a:r>
            <a:r>
              <a:rPr lang="en-US" sz="3999" b="1" dirty="0">
                <a:solidFill>
                  <a:schemeClr val="tx1"/>
                </a:solidFill>
              </a:rPr>
              <a:t> 33</a:t>
            </a:r>
          </a:p>
          <a:p>
            <a:pPr algn="ctr"/>
            <a:r>
              <a:rPr lang="en-US" sz="4799" b="1" dirty="0">
                <a:solidFill>
                  <a:srgbClr val="002060"/>
                </a:solidFill>
              </a:rPr>
              <a:t>LUYỆN TẬP CHUNG</a:t>
            </a:r>
          </a:p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DA91320-D645-4EB3-913F-636CDEA9DE73}"/>
              </a:ext>
            </a:extLst>
          </p:cNvPr>
          <p:cNvSpPr/>
          <p:nvPr/>
        </p:nvSpPr>
        <p:spPr>
          <a:xfrm>
            <a:off x="4562062" y="369380"/>
            <a:ext cx="3071055" cy="1200178"/>
          </a:xfrm>
          <a:prstGeom prst="rect">
            <a:avLst/>
          </a:prstGeom>
          <a:noFill/>
        </p:spPr>
        <p:txBody>
          <a:bodyPr wrap="none" lIns="91419" tIns="45709" rIns="91419" bIns="45709">
            <a:spAutoFit/>
          </a:bodyPr>
          <a:lstStyle/>
          <a:p>
            <a:pPr algn="ctr"/>
            <a:r>
              <a:rPr lang="en-US" sz="7199" b="1" dirty="0">
                <a:ln w="22225">
                  <a:solidFill>
                    <a:schemeClr val="tx1"/>
                  </a:solidFill>
                  <a:prstDash val="solid"/>
                </a:ln>
              </a:rPr>
              <a:t>TOÁN 1</a:t>
            </a:r>
          </a:p>
        </p:txBody>
      </p:sp>
      <p:grpSp>
        <p:nvGrpSpPr>
          <p:cNvPr id="23" name="组合 7">
            <a:extLst>
              <a:ext uri="{FF2B5EF4-FFF2-40B4-BE49-F238E27FC236}">
                <a16:creationId xmlns:a16="http://schemas.microsoft.com/office/drawing/2014/main" xmlns="" id="{E04D484F-216E-49BA-8D5E-EC7E24309DE9}"/>
              </a:ext>
            </a:extLst>
          </p:cNvPr>
          <p:cNvGrpSpPr/>
          <p:nvPr/>
        </p:nvGrpSpPr>
        <p:grpSpPr>
          <a:xfrm>
            <a:off x="3793" y="1459036"/>
            <a:ext cx="12187593" cy="286151"/>
            <a:chOff x="506436" y="958169"/>
            <a:chExt cx="12190413" cy="286217"/>
          </a:xfrm>
        </p:grpSpPr>
        <p:sp>
          <p:nvSpPr>
            <p:cNvPr id="24" name="矩形 10">
              <a:extLst>
                <a:ext uri="{FF2B5EF4-FFF2-40B4-BE49-F238E27FC236}">
                  <a16:creationId xmlns:a16="http://schemas.microsoft.com/office/drawing/2014/main" xmlns="" id="{5DCD8F8D-0751-47AD-9659-CBC02F974D96}"/>
                </a:ext>
              </a:extLst>
            </p:cNvPr>
            <p:cNvSpPr/>
            <p:nvPr/>
          </p:nvSpPr>
          <p:spPr>
            <a:xfrm flipV="1">
              <a:off x="506436" y="958169"/>
              <a:ext cx="12190413" cy="45719"/>
            </a:xfrm>
            <a:prstGeom prst="rect">
              <a:avLst/>
            </a:prstGeom>
            <a:solidFill>
              <a:srgbClr val="51A8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xmlns="" id="{E97B75DE-B315-4E34-8C97-C35A5F4C5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5520" y="1044331"/>
              <a:ext cx="3255323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/>
              <a:endParaRPr lang="zh-CN" altLang="en-US" sz="13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8" name="Picture 8" descr="拥抱">
            <a:extLst>
              <a:ext uri="{FF2B5EF4-FFF2-40B4-BE49-F238E27FC236}">
                <a16:creationId xmlns:a16="http://schemas.microsoft.com/office/drawing/2014/main" xmlns="" id="{39CCDFBE-0F3B-4A64-AE9D-1C7F75023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752" y="543321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拥抱">
            <a:extLst>
              <a:ext uri="{FF2B5EF4-FFF2-40B4-BE49-F238E27FC236}">
                <a16:creationId xmlns:a16="http://schemas.microsoft.com/office/drawing/2014/main" xmlns="" id="{837122F0-957D-4C3D-B1BA-06F6E445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400" y="5787310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拥抱">
            <a:extLst>
              <a:ext uri="{FF2B5EF4-FFF2-40B4-BE49-F238E27FC236}">
                <a16:creationId xmlns:a16="http://schemas.microsoft.com/office/drawing/2014/main" xmlns="" id="{D68E97B0-0C8D-4598-99C3-4AACF4085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768" y="5380198"/>
            <a:ext cx="1196946" cy="120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拥抱2">
            <a:extLst>
              <a:ext uri="{FF2B5EF4-FFF2-40B4-BE49-F238E27FC236}">
                <a16:creationId xmlns:a16="http://schemas.microsoft.com/office/drawing/2014/main" xmlns="" id="{DC04DBF8-4A6C-4990-BC4B-51E31A7DC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99" y="5800566"/>
            <a:ext cx="1245387" cy="107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拥抱2">
            <a:extLst>
              <a:ext uri="{FF2B5EF4-FFF2-40B4-BE49-F238E27FC236}">
                <a16:creationId xmlns:a16="http://schemas.microsoft.com/office/drawing/2014/main" xmlns="" id="{3EA67A86-E2BC-49A7-AE60-37F058684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256" y="6113355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拥抱2">
            <a:extLst>
              <a:ext uri="{FF2B5EF4-FFF2-40B4-BE49-F238E27FC236}">
                <a16:creationId xmlns:a16="http://schemas.microsoft.com/office/drawing/2014/main" xmlns="" id="{F2B88341-BBE4-45C1-BF96-5F87B3127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2048" y="599210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 descr="拥抱2">
            <a:extLst>
              <a:ext uri="{FF2B5EF4-FFF2-40B4-BE49-F238E27FC236}">
                <a16:creationId xmlns:a16="http://schemas.microsoft.com/office/drawing/2014/main" xmlns="" id="{27E27E74-C381-41CF-984B-BFC8065E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29" y="6070536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拥抱">
            <a:extLst>
              <a:ext uri="{FF2B5EF4-FFF2-40B4-BE49-F238E27FC236}">
                <a16:creationId xmlns:a16="http://schemas.microsoft.com/office/drawing/2014/main" xmlns="" id="{4090FD17-4141-4F0C-928E-BF3E4327B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596" y="5994054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拥抱">
            <a:extLst>
              <a:ext uri="{FF2B5EF4-FFF2-40B4-BE49-F238E27FC236}">
                <a16:creationId xmlns:a16="http://schemas.microsoft.com/office/drawing/2014/main" xmlns="" id="{25548B49-78F2-4B35-A463-7929C7427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06" y="6108617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拥抱2">
            <a:extLst>
              <a:ext uri="{FF2B5EF4-FFF2-40B4-BE49-F238E27FC236}">
                <a16:creationId xmlns:a16="http://schemas.microsoft.com/office/drawing/2014/main" xmlns="" id="{D2BCB075-57BF-40AE-8715-59BF52C5C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802" y="5956218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4" descr="拥抱2">
            <a:extLst>
              <a:ext uri="{FF2B5EF4-FFF2-40B4-BE49-F238E27FC236}">
                <a16:creationId xmlns:a16="http://schemas.microsoft.com/office/drawing/2014/main" xmlns="" id="{1E9D436C-DF97-47F0-BD27-C6FC4DCA8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481" y="6016192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拥抱2">
            <a:extLst>
              <a:ext uri="{FF2B5EF4-FFF2-40B4-BE49-F238E27FC236}">
                <a16:creationId xmlns:a16="http://schemas.microsoft.com/office/drawing/2014/main" xmlns="" id="{1E50B4C4-F0E1-4096-BA08-2B8E6962A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670" y="5625340"/>
            <a:ext cx="1394786" cy="12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 descr="拥抱2">
            <a:extLst>
              <a:ext uri="{FF2B5EF4-FFF2-40B4-BE49-F238E27FC236}">
                <a16:creationId xmlns:a16="http://schemas.microsoft.com/office/drawing/2014/main" xmlns="" id="{A5FE33BE-018F-4698-AF70-FF9A452D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361" y="6010944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拥抱">
            <a:extLst>
              <a:ext uri="{FF2B5EF4-FFF2-40B4-BE49-F238E27FC236}">
                <a16:creationId xmlns:a16="http://schemas.microsoft.com/office/drawing/2014/main" xmlns="" id="{FD31C22E-936E-49BC-BDC2-FCF9C3A16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024" y="5533562"/>
            <a:ext cx="1331425" cy="133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拥抱">
            <a:extLst>
              <a:ext uri="{FF2B5EF4-FFF2-40B4-BE49-F238E27FC236}">
                <a16:creationId xmlns:a16="http://schemas.microsoft.com/office/drawing/2014/main" xmlns="" id="{E769DF00-4F69-40A1-A782-63B792F6A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016" y="5509071"/>
            <a:ext cx="1349840" cy="135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0" descr="拥抱">
            <a:extLst>
              <a:ext uri="{FF2B5EF4-FFF2-40B4-BE49-F238E27FC236}">
                <a16:creationId xmlns:a16="http://schemas.microsoft.com/office/drawing/2014/main" xmlns="" id="{355AE0B4-3F98-429E-A496-998FF82F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634" y="564784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3" descr="拥抱2">
            <a:extLst>
              <a:ext uri="{FF2B5EF4-FFF2-40B4-BE49-F238E27FC236}">
                <a16:creationId xmlns:a16="http://schemas.microsoft.com/office/drawing/2014/main" xmlns="" id="{0F01D92E-FB5D-49FD-B941-3F4126780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726" y="5713814"/>
            <a:ext cx="1346293" cy="115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4" descr="拥抱2">
            <a:extLst>
              <a:ext uri="{FF2B5EF4-FFF2-40B4-BE49-F238E27FC236}">
                <a16:creationId xmlns:a16="http://schemas.microsoft.com/office/drawing/2014/main" xmlns="" id="{214025E7-ED2C-425C-B309-A4BD98B0C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362" y="5999368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9" descr="拥抱2">
            <a:extLst>
              <a:ext uri="{FF2B5EF4-FFF2-40B4-BE49-F238E27FC236}">
                <a16:creationId xmlns:a16="http://schemas.microsoft.com/office/drawing/2014/main" xmlns="" id="{F6DC1A82-E590-4C86-A884-E79D08CD0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097" y="6052678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9" descr="拥抱2">
            <a:extLst>
              <a:ext uri="{FF2B5EF4-FFF2-40B4-BE49-F238E27FC236}">
                <a16:creationId xmlns:a16="http://schemas.microsoft.com/office/drawing/2014/main" xmlns="" id="{90B984C3-0061-49AE-B504-83DCCD960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400" y="5907404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拥抱">
            <a:extLst>
              <a:ext uri="{FF2B5EF4-FFF2-40B4-BE49-F238E27FC236}">
                <a16:creationId xmlns:a16="http://schemas.microsoft.com/office/drawing/2014/main" xmlns="" id="{DD8E0726-CADC-44E6-8C9F-F112E05CF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461" y="599563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2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3784600"/>
            <a:ext cx="12192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522788" y="1685228"/>
            <a:ext cx="3514436" cy="1743772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718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880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880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en-US" sz="8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1883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1587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9512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6947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4067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2761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LUYỆN TẬP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42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512225" y="190005"/>
            <a:ext cx="4217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983421" y="2310957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23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5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1CC32E7-59E2-40B1-870F-3ACD4FD7E61E}"/>
              </a:ext>
            </a:extLst>
          </p:cNvPr>
          <p:cNvSpPr txBox="1"/>
          <p:nvPr/>
        </p:nvSpPr>
        <p:spPr>
          <a:xfrm>
            <a:off x="3962768" y="2300967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67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29664A-8D5E-4C2F-8268-D4AD733897C2}"/>
              </a:ext>
            </a:extLst>
          </p:cNvPr>
          <p:cNvSpPr txBox="1"/>
          <p:nvPr/>
        </p:nvSpPr>
        <p:spPr>
          <a:xfrm>
            <a:off x="7175653" y="2295368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48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961306" y="4140491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11673BD-2336-4B20-AA0B-2315D9A93AC6}"/>
              </a:ext>
            </a:extLst>
          </p:cNvPr>
          <p:cNvCxnSpPr/>
          <p:nvPr/>
        </p:nvCxnSpPr>
        <p:spPr>
          <a:xfrm>
            <a:off x="3962769" y="4172481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47B8E2F-504E-47DA-9774-C21C8A407490}"/>
              </a:ext>
            </a:extLst>
          </p:cNvPr>
          <p:cNvCxnSpPr/>
          <p:nvPr/>
        </p:nvCxnSpPr>
        <p:spPr>
          <a:xfrm>
            <a:off x="7141360" y="4175668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1545064" y="4214429"/>
            <a:ext cx="520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E55F0B9-43DF-4322-976A-BDD50D3B8126}"/>
              </a:ext>
            </a:extLst>
          </p:cNvPr>
          <p:cNvSpPr txBox="1"/>
          <p:nvPr/>
        </p:nvSpPr>
        <p:spPr>
          <a:xfrm>
            <a:off x="4475325" y="4172481"/>
            <a:ext cx="462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FE7A692-EED6-4323-87BE-113BBE2C2AE0}"/>
              </a:ext>
            </a:extLst>
          </p:cNvPr>
          <p:cNvSpPr txBox="1"/>
          <p:nvPr/>
        </p:nvSpPr>
        <p:spPr>
          <a:xfrm>
            <a:off x="7720035" y="4212822"/>
            <a:ext cx="6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C1623595-20D3-4B82-8BB1-5032BA9D9DCC}"/>
              </a:ext>
            </a:extLst>
          </p:cNvPr>
          <p:cNvSpPr/>
          <p:nvPr/>
        </p:nvSpPr>
        <p:spPr>
          <a:xfrm>
            <a:off x="512226" y="1235663"/>
            <a:ext cx="2216727" cy="762000"/>
          </a:xfrm>
          <a:prstGeom prst="roundRect">
            <a:avLst/>
          </a:prstGeom>
          <a:solidFill>
            <a:srgbClr val="C5F4BA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EF0EEA4F-D354-4A53-9201-0E1016864D0F}"/>
              </a:ext>
            </a:extLst>
          </p:cNvPr>
          <p:cNvSpPr/>
          <p:nvPr/>
        </p:nvSpPr>
        <p:spPr>
          <a:xfrm>
            <a:off x="3499867" y="1185853"/>
            <a:ext cx="2216727" cy="762000"/>
          </a:xfrm>
          <a:prstGeom prst="roundRect">
            <a:avLst/>
          </a:prstGeom>
          <a:solidFill>
            <a:srgbClr val="C5F4BA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813A2706-E90C-4830-8BA1-5A68099E3C1D}"/>
              </a:ext>
            </a:extLst>
          </p:cNvPr>
          <p:cNvSpPr/>
          <p:nvPr/>
        </p:nvSpPr>
        <p:spPr>
          <a:xfrm>
            <a:off x="6798260" y="1185853"/>
            <a:ext cx="2216727" cy="762000"/>
          </a:xfrm>
          <a:prstGeom prst="roundRect">
            <a:avLst/>
          </a:prstGeom>
          <a:solidFill>
            <a:srgbClr val="C5F4BA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277854-7183-4E87-999B-D38740F96F10}"/>
              </a:ext>
            </a:extLst>
          </p:cNvPr>
          <p:cNvSpPr txBox="1"/>
          <p:nvPr/>
        </p:nvSpPr>
        <p:spPr>
          <a:xfrm>
            <a:off x="461767" y="1249019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23 + 5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415D713-0EDC-4302-910C-45FA698CCDAC}"/>
              </a:ext>
            </a:extLst>
          </p:cNvPr>
          <p:cNvSpPr txBox="1"/>
          <p:nvPr/>
        </p:nvSpPr>
        <p:spPr>
          <a:xfrm>
            <a:off x="3499867" y="1212910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67 + 2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6636AFA-23C9-4C3C-B889-E2ED12700224}"/>
              </a:ext>
            </a:extLst>
          </p:cNvPr>
          <p:cNvSpPr txBox="1"/>
          <p:nvPr/>
        </p:nvSpPr>
        <p:spPr>
          <a:xfrm>
            <a:off x="6827963" y="1173303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48 - 3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2492054B-26D5-403F-BF69-360A3EF121CC}"/>
              </a:ext>
            </a:extLst>
          </p:cNvPr>
          <p:cNvSpPr/>
          <p:nvPr/>
        </p:nvSpPr>
        <p:spPr>
          <a:xfrm>
            <a:off x="9646359" y="1194905"/>
            <a:ext cx="2216727" cy="762000"/>
          </a:xfrm>
          <a:prstGeom prst="roundRect">
            <a:avLst/>
          </a:prstGeom>
          <a:solidFill>
            <a:srgbClr val="C5F4BA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17E3626-9FA6-4717-9549-848E7D25B909}"/>
              </a:ext>
            </a:extLst>
          </p:cNvPr>
          <p:cNvSpPr txBox="1"/>
          <p:nvPr/>
        </p:nvSpPr>
        <p:spPr>
          <a:xfrm>
            <a:off x="9676062" y="1182355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95 - 41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DC59F00-39D9-4ACE-A8D0-196504AFEC1E}"/>
              </a:ext>
            </a:extLst>
          </p:cNvPr>
          <p:cNvSpPr txBox="1"/>
          <p:nvPr/>
        </p:nvSpPr>
        <p:spPr>
          <a:xfrm>
            <a:off x="10115054" y="2299261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95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41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3E19175-E333-4C27-A7F3-9C15FDA965AC}"/>
              </a:ext>
            </a:extLst>
          </p:cNvPr>
          <p:cNvSpPr txBox="1"/>
          <p:nvPr/>
        </p:nvSpPr>
        <p:spPr>
          <a:xfrm>
            <a:off x="10688289" y="4212822"/>
            <a:ext cx="449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564BD973-FFC1-4D9E-87F4-D79C52F29E42}"/>
              </a:ext>
            </a:extLst>
          </p:cNvPr>
          <p:cNvCxnSpPr/>
          <p:nvPr/>
        </p:nvCxnSpPr>
        <p:spPr>
          <a:xfrm>
            <a:off x="10130035" y="4133205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1206780" y="4200994"/>
            <a:ext cx="478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E55F0B9-43DF-4322-976A-BDD50D3B8126}"/>
              </a:ext>
            </a:extLst>
          </p:cNvPr>
          <p:cNvSpPr txBox="1"/>
          <p:nvPr/>
        </p:nvSpPr>
        <p:spPr>
          <a:xfrm>
            <a:off x="4131409" y="4171337"/>
            <a:ext cx="421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FE7A692-EED6-4323-87BE-113BBE2C2AE0}"/>
              </a:ext>
            </a:extLst>
          </p:cNvPr>
          <p:cNvSpPr txBox="1"/>
          <p:nvPr/>
        </p:nvSpPr>
        <p:spPr>
          <a:xfrm>
            <a:off x="7422868" y="4212822"/>
            <a:ext cx="545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3E19175-E333-4C27-A7F3-9C15FDA965AC}"/>
              </a:ext>
            </a:extLst>
          </p:cNvPr>
          <p:cNvSpPr txBox="1"/>
          <p:nvPr/>
        </p:nvSpPr>
        <p:spPr>
          <a:xfrm>
            <a:off x="10384423" y="4193926"/>
            <a:ext cx="453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27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  <p:bldP spid="16" grpId="0"/>
      <p:bldP spid="17" grpId="0"/>
      <p:bldP spid="24" grpId="0"/>
      <p:bldP spid="25" grpId="0"/>
      <p:bldP spid="27" grpId="0"/>
      <p:bldP spid="2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512225" y="190006"/>
            <a:ext cx="2447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2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759BDA5-3285-4F4C-A7B2-8533C81F51AB}"/>
              </a:ext>
            </a:extLst>
          </p:cNvPr>
          <p:cNvSpPr/>
          <p:nvPr/>
        </p:nvSpPr>
        <p:spPr>
          <a:xfrm>
            <a:off x="2959940" y="190006"/>
            <a:ext cx="2514600" cy="6033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E583809-4360-485F-808B-8B1C86F46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74" y="793376"/>
            <a:ext cx="11731627" cy="3030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9AB5C53-E67A-412A-A2E5-383749A0A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" y="4038600"/>
            <a:ext cx="11513375" cy="25118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DA2F89C-13F8-48FD-A8A0-522EEE8A1435}"/>
              </a:ext>
            </a:extLst>
          </p:cNvPr>
          <p:cNvSpPr/>
          <p:nvPr/>
        </p:nvSpPr>
        <p:spPr>
          <a:xfrm>
            <a:off x="5405654" y="1313411"/>
            <a:ext cx="1265514" cy="1030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8A8660C-C8D0-4AE3-8618-2BFC6A036B7E}"/>
              </a:ext>
            </a:extLst>
          </p:cNvPr>
          <p:cNvSpPr txBox="1"/>
          <p:nvPr/>
        </p:nvSpPr>
        <p:spPr>
          <a:xfrm>
            <a:off x="5540236" y="1366515"/>
            <a:ext cx="980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.VnArial" panose="020B7200000000000000" pitchFamily="34" charset="0"/>
              </a:rPr>
              <a:t>49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300A6673-3E12-4513-8C1D-11F6EF4E473B}"/>
              </a:ext>
            </a:extLst>
          </p:cNvPr>
          <p:cNvSpPr/>
          <p:nvPr/>
        </p:nvSpPr>
        <p:spPr>
          <a:xfrm>
            <a:off x="9778144" y="1313411"/>
            <a:ext cx="1265514" cy="1030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1301944-8A84-4DC3-A890-57B63BDD36E7}"/>
              </a:ext>
            </a:extLst>
          </p:cNvPr>
          <p:cNvSpPr txBox="1"/>
          <p:nvPr/>
        </p:nvSpPr>
        <p:spPr>
          <a:xfrm>
            <a:off x="9913130" y="1363289"/>
            <a:ext cx="980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.VnArial" panose="020B7200000000000000" pitchFamily="34" charset="0"/>
              </a:rPr>
              <a:t>26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34FFF90A-22C0-427C-8229-9681FBF46D48}"/>
              </a:ext>
            </a:extLst>
          </p:cNvPr>
          <p:cNvSpPr/>
          <p:nvPr/>
        </p:nvSpPr>
        <p:spPr>
          <a:xfrm>
            <a:off x="9628516" y="4327263"/>
            <a:ext cx="1265514" cy="1030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AA939C7-7AD2-4CDF-BD41-7DF821A7D3E0}"/>
              </a:ext>
            </a:extLst>
          </p:cNvPr>
          <p:cNvSpPr txBox="1"/>
          <p:nvPr/>
        </p:nvSpPr>
        <p:spPr>
          <a:xfrm>
            <a:off x="9763502" y="4377141"/>
            <a:ext cx="980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.VnArial" panose="020B7200000000000000" pitchFamily="34" charset="0"/>
              </a:rPr>
              <a:t>26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26742F8-9C13-4491-A4EF-87D8A2DEFC38}"/>
              </a:ext>
            </a:extLst>
          </p:cNvPr>
          <p:cNvSpPr/>
          <p:nvPr/>
        </p:nvSpPr>
        <p:spPr>
          <a:xfrm>
            <a:off x="5263347" y="4323417"/>
            <a:ext cx="1265514" cy="1030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662A1AB-DF9A-4F65-9003-E157D9CEAC21}"/>
              </a:ext>
            </a:extLst>
          </p:cNvPr>
          <p:cNvSpPr txBox="1"/>
          <p:nvPr/>
        </p:nvSpPr>
        <p:spPr>
          <a:xfrm>
            <a:off x="5405654" y="4360516"/>
            <a:ext cx="980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.VnArial" panose="020B7200000000000000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81243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29" grpId="0" animBg="1"/>
      <p:bldP spid="30" grpId="0"/>
      <p:bldP spid="31" grpId="0" animBg="1"/>
      <p:bldP spid="32" grpId="0"/>
      <p:bldP spid="33" grpId="0" animBg="1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296094" y="196833"/>
            <a:ext cx="2345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 Số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4F71F7-2E18-4D9E-BB5A-08BEC3578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277" y="196832"/>
            <a:ext cx="6582947" cy="64643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744682B-9B9E-44CE-9C75-91F550B941BF}"/>
              </a:ext>
            </a:extLst>
          </p:cNvPr>
          <p:cNvSpPr/>
          <p:nvPr/>
        </p:nvSpPr>
        <p:spPr>
          <a:xfrm>
            <a:off x="6097587" y="2759826"/>
            <a:ext cx="1152698" cy="1278775"/>
          </a:xfrm>
          <a:prstGeom prst="rect">
            <a:avLst/>
          </a:prstGeom>
          <a:solidFill>
            <a:srgbClr val="FFFF99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A116A01-5BAC-4F26-BD12-08C0726F45D7}"/>
              </a:ext>
            </a:extLst>
          </p:cNvPr>
          <p:cNvSpPr txBox="1"/>
          <p:nvPr/>
        </p:nvSpPr>
        <p:spPr>
          <a:xfrm>
            <a:off x="6236133" y="2759826"/>
            <a:ext cx="798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1725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3CCB2FA-F0A1-46A3-B597-4855A4C6E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846" y="228154"/>
            <a:ext cx="5830981" cy="66189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282DA6E-9243-4215-A9EB-F783F461453B}"/>
              </a:ext>
            </a:extLst>
          </p:cNvPr>
          <p:cNvSpPr/>
          <p:nvPr/>
        </p:nvSpPr>
        <p:spPr>
          <a:xfrm>
            <a:off x="6313706" y="2959326"/>
            <a:ext cx="1152698" cy="1278775"/>
          </a:xfrm>
          <a:prstGeom prst="rect">
            <a:avLst/>
          </a:prstGeom>
          <a:solidFill>
            <a:srgbClr val="FFFF99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C13AF2-088B-4EA4-8912-6CE72A38F615}"/>
              </a:ext>
            </a:extLst>
          </p:cNvPr>
          <p:cNvSpPr txBox="1"/>
          <p:nvPr/>
        </p:nvSpPr>
        <p:spPr>
          <a:xfrm>
            <a:off x="6452252" y="2959326"/>
            <a:ext cx="798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1743DD5-14FD-46C6-8B71-C8D23019DBBD}"/>
              </a:ext>
            </a:extLst>
          </p:cNvPr>
          <p:cNvSpPr/>
          <p:nvPr/>
        </p:nvSpPr>
        <p:spPr>
          <a:xfrm>
            <a:off x="4670557" y="3192087"/>
            <a:ext cx="1152698" cy="89047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0D763E7-B0C7-4CF8-921E-84DFC794A618}"/>
              </a:ext>
            </a:extLst>
          </p:cNvPr>
          <p:cNvSpPr txBox="1"/>
          <p:nvPr/>
        </p:nvSpPr>
        <p:spPr>
          <a:xfrm>
            <a:off x="4942103" y="2974561"/>
            <a:ext cx="798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.VnArial" panose="020B7200000000000000" pitchFamily="34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296094" y="196833"/>
            <a:ext cx="2345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 Số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58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2CD8524-D0E5-413F-9196-BD567A338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127" y="1"/>
            <a:ext cx="5664704" cy="68381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DD94AE3-C5BE-4115-8616-77C64A3D7055}"/>
              </a:ext>
            </a:extLst>
          </p:cNvPr>
          <p:cNvSpPr/>
          <p:nvPr/>
        </p:nvSpPr>
        <p:spPr>
          <a:xfrm>
            <a:off x="6316483" y="1363287"/>
            <a:ext cx="1152698" cy="89047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E3D82CB-E8C9-4E70-AE65-890AB29E43F0}"/>
              </a:ext>
            </a:extLst>
          </p:cNvPr>
          <p:cNvSpPr txBox="1"/>
          <p:nvPr/>
        </p:nvSpPr>
        <p:spPr>
          <a:xfrm>
            <a:off x="6588029" y="1145761"/>
            <a:ext cx="798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B03893F-366C-4F12-83B9-17B227250369}"/>
              </a:ext>
            </a:extLst>
          </p:cNvPr>
          <p:cNvSpPr/>
          <p:nvPr/>
        </p:nvSpPr>
        <p:spPr>
          <a:xfrm>
            <a:off x="4670557" y="3158837"/>
            <a:ext cx="1152698" cy="89047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94BE9CB-D15F-49B3-BD4F-34580069EF61}"/>
              </a:ext>
            </a:extLst>
          </p:cNvPr>
          <p:cNvSpPr txBox="1"/>
          <p:nvPr/>
        </p:nvSpPr>
        <p:spPr>
          <a:xfrm>
            <a:off x="5036232" y="2941311"/>
            <a:ext cx="798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296094" y="196833"/>
            <a:ext cx="2345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 Số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05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306216" y="124999"/>
            <a:ext cx="117351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74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lay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rụng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7F8E587-6E34-47F8-AC21-6D8385038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761" y="866965"/>
            <a:ext cx="4772691" cy="58010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9500C82-BF52-4D6F-84A4-488071CF0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0" y="1634438"/>
            <a:ext cx="6413751" cy="162783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EAEAA559-F52E-406E-B5A8-9EAA6430855C}"/>
              </a:ext>
            </a:extLst>
          </p:cNvPr>
          <p:cNvSpPr/>
          <p:nvPr/>
        </p:nvSpPr>
        <p:spPr>
          <a:xfrm>
            <a:off x="445800" y="1949348"/>
            <a:ext cx="931026" cy="81337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xmlns="" id="{59A0AFB7-2229-4E5C-9CF2-50446D90BE95}"/>
              </a:ext>
            </a:extLst>
          </p:cNvPr>
          <p:cNvSpPr/>
          <p:nvPr/>
        </p:nvSpPr>
        <p:spPr>
          <a:xfrm>
            <a:off x="1642355" y="1906794"/>
            <a:ext cx="985653" cy="79428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xmlns="" id="{F045EB71-BB96-40AE-B61A-252AFD380705}"/>
              </a:ext>
            </a:extLst>
          </p:cNvPr>
          <p:cNvSpPr/>
          <p:nvPr/>
        </p:nvSpPr>
        <p:spPr>
          <a:xfrm>
            <a:off x="3035391" y="1961816"/>
            <a:ext cx="849215" cy="8992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xmlns="" id="{C8B27309-0DFE-470F-9FCE-1D4F27289DCE}"/>
              </a:ext>
            </a:extLst>
          </p:cNvPr>
          <p:cNvSpPr/>
          <p:nvPr/>
        </p:nvSpPr>
        <p:spPr>
          <a:xfrm>
            <a:off x="4060229" y="1906794"/>
            <a:ext cx="849214" cy="9107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7AF57B6-AEAB-4646-8F7B-5F7F5884CD01}"/>
              </a:ext>
            </a:extLst>
          </p:cNvPr>
          <p:cNvSpPr txBox="1"/>
          <p:nvPr/>
        </p:nvSpPr>
        <p:spPr>
          <a:xfrm>
            <a:off x="516194" y="1980768"/>
            <a:ext cx="72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74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15BEAFB1-9A95-465E-A6D2-94775DEE8975}"/>
              </a:ext>
            </a:extLst>
          </p:cNvPr>
          <p:cNvSpPr txBox="1"/>
          <p:nvPr/>
        </p:nvSpPr>
        <p:spPr>
          <a:xfrm>
            <a:off x="1575854" y="1754279"/>
            <a:ext cx="1118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.VnArial" panose="020B7200000000000000" pitchFamily="34" charset="0"/>
              </a:rPr>
              <a:t>  _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839DD49-E650-4A36-A25F-24DBC07F037A}"/>
              </a:ext>
            </a:extLst>
          </p:cNvPr>
          <p:cNvSpPr txBox="1"/>
          <p:nvPr/>
        </p:nvSpPr>
        <p:spPr>
          <a:xfrm>
            <a:off x="3009478" y="1989272"/>
            <a:ext cx="735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21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92CD6492-EEB3-40E9-A986-814ECEDD2855}"/>
              </a:ext>
            </a:extLst>
          </p:cNvPr>
          <p:cNvSpPr txBox="1"/>
          <p:nvPr/>
        </p:nvSpPr>
        <p:spPr>
          <a:xfrm>
            <a:off x="4303847" y="2026495"/>
            <a:ext cx="818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.VnArial" panose="020B7200000000000000" pitchFamily="34" charset="0"/>
              </a:rPr>
              <a:t>=</a:t>
            </a:r>
            <a:endParaRPr lang="en-US" sz="3600" b="1" dirty="0">
              <a:solidFill>
                <a:srgbClr val="FF0000"/>
              </a:solidFill>
              <a:latin typeface=".VnArial" panose="020B7200000000000000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3505299" y="720493"/>
            <a:ext cx="1737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9A7B2882-99AE-4F22-B835-AA16B2BD1228}"/>
              </a:ext>
            </a:extLst>
          </p:cNvPr>
          <p:cNvCxnSpPr>
            <a:cxnSpLocks/>
          </p:cNvCxnSpPr>
          <p:nvPr/>
        </p:nvCxnSpPr>
        <p:spPr>
          <a:xfrm>
            <a:off x="7465739" y="720493"/>
            <a:ext cx="204738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DE663E72-1E26-448E-97D5-6EA0E56763DA}"/>
              </a:ext>
            </a:extLst>
          </p:cNvPr>
          <p:cNvCxnSpPr>
            <a:cxnSpLocks/>
          </p:cNvCxnSpPr>
          <p:nvPr/>
        </p:nvCxnSpPr>
        <p:spPr>
          <a:xfrm>
            <a:off x="391795" y="1412776"/>
            <a:ext cx="1097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DE663E72-1E26-448E-97D5-6EA0E56763DA}"/>
              </a:ext>
            </a:extLst>
          </p:cNvPr>
          <p:cNvCxnSpPr>
            <a:cxnSpLocks/>
          </p:cNvCxnSpPr>
          <p:nvPr/>
        </p:nvCxnSpPr>
        <p:spPr>
          <a:xfrm>
            <a:off x="3395854" y="1408459"/>
            <a:ext cx="1188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41">
            <a:extLst>
              <a:ext uri="{FF2B5EF4-FFF2-40B4-BE49-F238E27FC236}">
                <a16:creationId xmlns:a16="http://schemas.microsoft.com/office/drawing/2014/main" xmlns="" id="{C8B27309-0DFE-470F-9FCE-1D4F27289DCE}"/>
              </a:ext>
            </a:extLst>
          </p:cNvPr>
          <p:cNvSpPr/>
          <p:nvPr/>
        </p:nvSpPr>
        <p:spPr>
          <a:xfrm>
            <a:off x="5439035" y="1900648"/>
            <a:ext cx="849214" cy="9107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2CD6492-EEB3-40E9-A986-814ECEDD2855}"/>
              </a:ext>
            </a:extLst>
          </p:cNvPr>
          <p:cNvSpPr txBox="1"/>
          <p:nvPr/>
        </p:nvSpPr>
        <p:spPr>
          <a:xfrm>
            <a:off x="5420180" y="2021470"/>
            <a:ext cx="818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4803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 animBg="1"/>
      <p:bldP spid="39" grpId="0" animBg="1"/>
      <p:bldP spid="40" grpId="0" animBg="1"/>
      <p:bldP spid="42" grpId="0" animBg="1"/>
      <p:bldP spid="8" grpId="0"/>
      <p:bldP spid="43" grpId="0"/>
      <p:bldP spid="44" grpId="0"/>
      <p:bldP spid="46" grpId="0"/>
      <p:bldP spid="17" grpId="0" animBg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512225" y="190005"/>
            <a:ext cx="109450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5: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mèn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AutoNum type="alphaLcParenR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mèn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xén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tóc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dến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mèn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chấu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voi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58A39A6-005E-439F-BDFD-A17741AD6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725" y="1797073"/>
            <a:ext cx="6821702" cy="5098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BFF3EF8-7F2B-446A-A888-E0A36C305F74}"/>
              </a:ext>
            </a:extLst>
          </p:cNvPr>
          <p:cNvSpPr txBox="1"/>
          <p:nvPr/>
        </p:nvSpPr>
        <p:spPr>
          <a:xfrm>
            <a:off x="841003" y="2518530"/>
            <a:ext cx="2958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.VnArial" panose="020B7200000000000000" pitchFamily="34" charset="0"/>
              </a:rPr>
              <a:t>30 + 31 + 32 =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6C43521-1536-4AA3-B098-BB7BEA344275}"/>
              </a:ext>
            </a:extLst>
          </p:cNvPr>
          <p:cNvSpPr txBox="1"/>
          <p:nvPr/>
        </p:nvSpPr>
        <p:spPr>
          <a:xfrm>
            <a:off x="3723614" y="2518530"/>
            <a:ext cx="825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.VnArial" panose="020B7200000000000000" pitchFamily="34" charset="0"/>
              </a:rPr>
              <a:t>93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8C3CCD6-9B38-4397-BA5A-583968026149}"/>
              </a:ext>
            </a:extLst>
          </p:cNvPr>
          <p:cNvSpPr txBox="1"/>
          <p:nvPr/>
        </p:nvSpPr>
        <p:spPr>
          <a:xfrm>
            <a:off x="837520" y="4038214"/>
            <a:ext cx="2886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.VnArial" panose="020B7200000000000000" pitchFamily="34" charset="0"/>
              </a:rPr>
              <a:t>30 + 15 + 21 =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42783DC-4EF1-4ED7-A963-664977DAA3E0}"/>
              </a:ext>
            </a:extLst>
          </p:cNvPr>
          <p:cNvSpPr txBox="1"/>
          <p:nvPr/>
        </p:nvSpPr>
        <p:spPr>
          <a:xfrm>
            <a:off x="3635914" y="4029925"/>
            <a:ext cx="753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.VnArial" panose="020B7200000000000000" pitchFamily="34" charset="0"/>
              </a:rPr>
              <a:t>66</a:t>
            </a:r>
          </a:p>
        </p:txBody>
      </p:sp>
    </p:spTree>
    <p:extLst>
      <p:ext uri="{BB962C8B-B14F-4D97-AF65-F5344CB8AC3E}">
        <p14:creationId xmlns:p14="http://schemas.microsoft.com/office/powerpoint/2010/main" val="198677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444990" y="190006"/>
            <a:ext cx="10945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5: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mèn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 l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gần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Dế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Mèn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58A39A6-005E-439F-BDFD-A17741AD648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7454" y="486220"/>
            <a:ext cx="7169239" cy="63717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BFF3EF8-7F2B-446A-A888-E0A36C305F74}"/>
              </a:ext>
            </a:extLst>
          </p:cNvPr>
          <p:cNvSpPr txBox="1"/>
          <p:nvPr/>
        </p:nvSpPr>
        <p:spPr>
          <a:xfrm>
            <a:off x="434365" y="1988840"/>
            <a:ext cx="5640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Dế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Trũi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gần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Dế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Mèn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317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3784600"/>
            <a:ext cx="12192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522788" y="1685228"/>
            <a:ext cx="3514436" cy="1743772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718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88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zh-CN" altLang="en-US" sz="8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3526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3784600"/>
            <a:ext cx="12192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522788" y="1685228"/>
            <a:ext cx="3514436" cy="1743772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718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880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880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8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528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1587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9512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6947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4067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2761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LUYỆN TẬP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38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512225" y="190005"/>
            <a:ext cx="4361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1272768" y="2259439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31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7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1CC32E7-59E2-40B1-870F-3ACD4FD7E61E}"/>
              </a:ext>
            </a:extLst>
          </p:cNvPr>
          <p:cNvSpPr txBox="1"/>
          <p:nvPr/>
        </p:nvSpPr>
        <p:spPr>
          <a:xfrm>
            <a:off x="3900508" y="2259438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23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64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29664A-8D5E-4C2F-8268-D4AD733897C2}"/>
              </a:ext>
            </a:extLst>
          </p:cNvPr>
          <p:cNvSpPr txBox="1"/>
          <p:nvPr/>
        </p:nvSpPr>
        <p:spPr>
          <a:xfrm>
            <a:off x="6967983" y="2250652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86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15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1250653" y="4088973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11673BD-2336-4B20-AA0B-2315D9A93AC6}"/>
              </a:ext>
            </a:extLst>
          </p:cNvPr>
          <p:cNvCxnSpPr/>
          <p:nvPr/>
        </p:nvCxnSpPr>
        <p:spPr>
          <a:xfrm>
            <a:off x="3900509" y="4130952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47B8E2F-504E-47DA-9774-C21C8A407490}"/>
              </a:ext>
            </a:extLst>
          </p:cNvPr>
          <p:cNvCxnSpPr/>
          <p:nvPr/>
        </p:nvCxnSpPr>
        <p:spPr>
          <a:xfrm>
            <a:off x="6933690" y="4130952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1766169" y="4128747"/>
            <a:ext cx="514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E55F0B9-43DF-4322-976A-BDD50D3B8126}"/>
              </a:ext>
            </a:extLst>
          </p:cNvPr>
          <p:cNvSpPr txBox="1"/>
          <p:nvPr/>
        </p:nvSpPr>
        <p:spPr>
          <a:xfrm>
            <a:off x="4467537" y="4146854"/>
            <a:ext cx="477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FE7A692-EED6-4323-87BE-113BBE2C2AE0}"/>
              </a:ext>
            </a:extLst>
          </p:cNvPr>
          <p:cNvSpPr txBox="1"/>
          <p:nvPr/>
        </p:nvSpPr>
        <p:spPr>
          <a:xfrm>
            <a:off x="7495983" y="4177168"/>
            <a:ext cx="5458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C1623595-20D3-4B82-8BB1-5032BA9D9DCC}"/>
              </a:ext>
            </a:extLst>
          </p:cNvPr>
          <p:cNvSpPr/>
          <p:nvPr/>
        </p:nvSpPr>
        <p:spPr>
          <a:xfrm>
            <a:off x="512226" y="1235663"/>
            <a:ext cx="2216727" cy="762000"/>
          </a:xfrm>
          <a:prstGeom prst="roundRect">
            <a:avLst/>
          </a:prstGeom>
          <a:solidFill>
            <a:srgbClr val="FFD85D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EF0EEA4F-D354-4A53-9201-0E1016864D0F}"/>
              </a:ext>
            </a:extLst>
          </p:cNvPr>
          <p:cNvSpPr/>
          <p:nvPr/>
        </p:nvSpPr>
        <p:spPr>
          <a:xfrm>
            <a:off x="3499867" y="1185853"/>
            <a:ext cx="2216727" cy="762000"/>
          </a:xfrm>
          <a:prstGeom prst="roundRect">
            <a:avLst/>
          </a:prstGeom>
          <a:solidFill>
            <a:srgbClr val="FFD85D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813A2706-E90C-4830-8BA1-5A68099E3C1D}"/>
              </a:ext>
            </a:extLst>
          </p:cNvPr>
          <p:cNvSpPr/>
          <p:nvPr/>
        </p:nvSpPr>
        <p:spPr>
          <a:xfrm>
            <a:off x="6601643" y="1173303"/>
            <a:ext cx="2216727" cy="762000"/>
          </a:xfrm>
          <a:prstGeom prst="roundRect">
            <a:avLst/>
          </a:prstGeom>
          <a:solidFill>
            <a:srgbClr val="FFD85D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277854-7183-4E87-999B-D38740F96F10}"/>
              </a:ext>
            </a:extLst>
          </p:cNvPr>
          <p:cNvSpPr txBox="1"/>
          <p:nvPr/>
        </p:nvSpPr>
        <p:spPr>
          <a:xfrm>
            <a:off x="461767" y="1249019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31 + 7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415D713-0EDC-4302-910C-45FA698CCDAC}"/>
              </a:ext>
            </a:extLst>
          </p:cNvPr>
          <p:cNvSpPr txBox="1"/>
          <p:nvPr/>
        </p:nvSpPr>
        <p:spPr>
          <a:xfrm>
            <a:off x="3552818" y="1185853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23 + 64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6636AFA-23C9-4C3C-B889-E2ED12700224}"/>
              </a:ext>
            </a:extLst>
          </p:cNvPr>
          <p:cNvSpPr txBox="1"/>
          <p:nvPr/>
        </p:nvSpPr>
        <p:spPr>
          <a:xfrm>
            <a:off x="6601643" y="1173303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86 - 15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17E3626-9FA6-4717-9549-848E7D25B909}"/>
              </a:ext>
            </a:extLst>
          </p:cNvPr>
          <p:cNvSpPr txBox="1"/>
          <p:nvPr/>
        </p:nvSpPr>
        <p:spPr>
          <a:xfrm>
            <a:off x="9444643" y="1173303"/>
            <a:ext cx="2064327" cy="707886"/>
          </a:xfrm>
          <a:prstGeom prst="rect">
            <a:avLst/>
          </a:prstGeom>
          <a:solidFill>
            <a:srgbClr val="FFD85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95 - 3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DC59F00-39D9-4ACE-A8D0-196504AFEC1E}"/>
              </a:ext>
            </a:extLst>
          </p:cNvPr>
          <p:cNvSpPr txBox="1"/>
          <p:nvPr/>
        </p:nvSpPr>
        <p:spPr>
          <a:xfrm>
            <a:off x="9935705" y="2323902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95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3E19175-E333-4C27-A7F3-9C15FDA965AC}"/>
              </a:ext>
            </a:extLst>
          </p:cNvPr>
          <p:cNvSpPr txBox="1"/>
          <p:nvPr/>
        </p:nvSpPr>
        <p:spPr>
          <a:xfrm>
            <a:off x="10552642" y="4177168"/>
            <a:ext cx="51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564BD973-FFC1-4D9E-87F4-D79C52F29E42}"/>
              </a:ext>
            </a:extLst>
          </p:cNvPr>
          <p:cNvCxnSpPr/>
          <p:nvPr/>
        </p:nvCxnSpPr>
        <p:spPr>
          <a:xfrm>
            <a:off x="10148946" y="4130952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1447611" y="4128747"/>
            <a:ext cx="5412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E55F0B9-43DF-4322-976A-BDD50D3B8126}"/>
              </a:ext>
            </a:extLst>
          </p:cNvPr>
          <p:cNvSpPr txBox="1"/>
          <p:nvPr/>
        </p:nvSpPr>
        <p:spPr>
          <a:xfrm>
            <a:off x="4139057" y="4128747"/>
            <a:ext cx="505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FE7A692-EED6-4323-87BE-113BBE2C2AE0}"/>
              </a:ext>
            </a:extLst>
          </p:cNvPr>
          <p:cNvSpPr txBox="1"/>
          <p:nvPr/>
        </p:nvSpPr>
        <p:spPr>
          <a:xfrm>
            <a:off x="7184687" y="4177168"/>
            <a:ext cx="416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3E19175-E333-4C27-A7F3-9C15FDA965AC}"/>
              </a:ext>
            </a:extLst>
          </p:cNvPr>
          <p:cNvSpPr txBox="1"/>
          <p:nvPr/>
        </p:nvSpPr>
        <p:spPr>
          <a:xfrm>
            <a:off x="10210954" y="4190365"/>
            <a:ext cx="492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21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  <p:bldP spid="16" grpId="0"/>
      <p:bldP spid="17" grpId="0"/>
      <p:bldP spid="2" grpId="0" animBg="1"/>
      <p:bldP spid="18" grpId="0" animBg="1"/>
      <p:bldP spid="19" grpId="0" animBg="1"/>
      <p:bldP spid="3" grpId="0"/>
      <p:bldP spid="20" grpId="0"/>
      <p:bldP spid="21" grpId="0"/>
      <p:bldP spid="23" grpId="0" animBg="1"/>
      <p:bldP spid="24" grpId="0"/>
      <p:bldP spid="25" grpId="0"/>
      <p:bldP spid="27" grpId="0"/>
      <p:bldP spid="28" grpId="0"/>
      <p:bldP spid="29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235667" y="143121"/>
            <a:ext cx="1195792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tráng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49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vi-VN" sz="26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tráng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vi-VN" sz="26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smtClean="0">
                <a:latin typeface="Arial" panose="020B0604020202020204" pitchFamily="34" charset="0"/>
                <a:cs typeface="Arial" panose="020B0604020202020204" pitchFamily="34" charset="0"/>
              </a:rPr>
              <a:t>hai,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tráng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vi-VN" sz="26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?.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8224F5-E7C7-420E-85C7-168B95FC3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230" y="3474383"/>
            <a:ext cx="6407815" cy="3248884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20920AD5-70D8-429E-B20C-74FE44BABE9E}"/>
              </a:ext>
            </a:extLst>
          </p:cNvPr>
          <p:cNvSpPr txBox="1"/>
          <p:nvPr/>
        </p:nvSpPr>
        <p:spPr>
          <a:xfrm>
            <a:off x="1792647" y="2962279"/>
            <a:ext cx="7977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hai,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2857227" y="620688"/>
            <a:ext cx="1371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7105699" y="548680"/>
            <a:ext cx="20116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9323738" y="568867"/>
            <a:ext cx="228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3139511" y="980728"/>
            <a:ext cx="20116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5937701" y="980728"/>
            <a:ext cx="20116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1302747" y="1340768"/>
            <a:ext cx="15544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500C82-BF52-4D6F-84A4-488071CF07B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0140" y="1513130"/>
            <a:ext cx="6413751" cy="1627838"/>
          </a:xfrm>
          <a:prstGeom prst="rect">
            <a:avLst/>
          </a:prstGeom>
        </p:spPr>
      </p:pic>
      <p:sp>
        <p:nvSpPr>
          <p:cNvPr id="28" name="Rectangle: Rounded Corners 5">
            <a:extLst>
              <a:ext uri="{FF2B5EF4-FFF2-40B4-BE49-F238E27FC236}">
                <a16:creationId xmlns:a16="http://schemas.microsoft.com/office/drawing/2014/main" xmlns="" id="{EAEAA559-F52E-406E-B5A8-9EAA6430855C}"/>
              </a:ext>
            </a:extLst>
          </p:cNvPr>
          <p:cNvSpPr/>
          <p:nvPr/>
        </p:nvSpPr>
        <p:spPr>
          <a:xfrm>
            <a:off x="2757570" y="1828040"/>
            <a:ext cx="931026" cy="81337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38">
            <a:extLst>
              <a:ext uri="{FF2B5EF4-FFF2-40B4-BE49-F238E27FC236}">
                <a16:creationId xmlns:a16="http://schemas.microsoft.com/office/drawing/2014/main" xmlns="" id="{59A0AFB7-2229-4E5C-9CF2-50446D90BE95}"/>
              </a:ext>
            </a:extLst>
          </p:cNvPr>
          <p:cNvSpPr/>
          <p:nvPr/>
        </p:nvSpPr>
        <p:spPr>
          <a:xfrm>
            <a:off x="3954125" y="1785486"/>
            <a:ext cx="985653" cy="79428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39">
            <a:extLst>
              <a:ext uri="{FF2B5EF4-FFF2-40B4-BE49-F238E27FC236}">
                <a16:creationId xmlns:a16="http://schemas.microsoft.com/office/drawing/2014/main" xmlns="" id="{F045EB71-BB96-40AE-B61A-252AFD380705}"/>
              </a:ext>
            </a:extLst>
          </p:cNvPr>
          <p:cNvSpPr/>
          <p:nvPr/>
        </p:nvSpPr>
        <p:spPr>
          <a:xfrm>
            <a:off x="5347161" y="1840508"/>
            <a:ext cx="849215" cy="8992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41">
            <a:extLst>
              <a:ext uri="{FF2B5EF4-FFF2-40B4-BE49-F238E27FC236}">
                <a16:creationId xmlns:a16="http://schemas.microsoft.com/office/drawing/2014/main" xmlns="" id="{C8B27309-0DFE-470F-9FCE-1D4F27289DCE}"/>
              </a:ext>
            </a:extLst>
          </p:cNvPr>
          <p:cNvSpPr/>
          <p:nvPr/>
        </p:nvSpPr>
        <p:spPr>
          <a:xfrm>
            <a:off x="6371999" y="1785486"/>
            <a:ext cx="849214" cy="9107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7AF57B6-AEAB-4646-8F7B-5F7F5884CD01}"/>
              </a:ext>
            </a:extLst>
          </p:cNvPr>
          <p:cNvSpPr txBox="1"/>
          <p:nvPr/>
        </p:nvSpPr>
        <p:spPr>
          <a:xfrm>
            <a:off x="2827964" y="1859460"/>
            <a:ext cx="72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.VnArial" panose="020B7200000000000000" pitchFamily="34" charset="0"/>
              </a:rPr>
              <a:t>49</a:t>
            </a:r>
            <a:endParaRPr lang="en-US" sz="3600" b="1" dirty="0">
              <a:solidFill>
                <a:srgbClr val="FF0000"/>
              </a:solidFill>
              <a:latin typeface=".VnArial" panose="020B72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5BEAFB1-9A95-465E-A6D2-94775DEE8975}"/>
              </a:ext>
            </a:extLst>
          </p:cNvPr>
          <p:cNvSpPr txBox="1"/>
          <p:nvPr/>
        </p:nvSpPr>
        <p:spPr>
          <a:xfrm>
            <a:off x="3887624" y="1632971"/>
            <a:ext cx="1118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.VnArial" panose="020B7200000000000000" pitchFamily="34" charset="0"/>
              </a:rPr>
              <a:t>  _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839DD49-E650-4A36-A25F-24DBC07F037A}"/>
              </a:ext>
            </a:extLst>
          </p:cNvPr>
          <p:cNvSpPr txBox="1"/>
          <p:nvPr/>
        </p:nvSpPr>
        <p:spPr>
          <a:xfrm>
            <a:off x="5321248" y="1867964"/>
            <a:ext cx="735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.VnArial" panose="020B7200000000000000" pitchFamily="34" charset="0"/>
              </a:rPr>
              <a:t>25</a:t>
            </a:r>
            <a:endParaRPr lang="en-US" sz="3600" b="1" dirty="0">
              <a:solidFill>
                <a:srgbClr val="FF0000"/>
              </a:solidFill>
              <a:latin typeface=".VnArial" panose="020B7200000000000000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2CD6492-EEB3-40E9-A986-814ECEDD2855}"/>
              </a:ext>
            </a:extLst>
          </p:cNvPr>
          <p:cNvSpPr txBox="1"/>
          <p:nvPr/>
        </p:nvSpPr>
        <p:spPr>
          <a:xfrm>
            <a:off x="6615617" y="1905187"/>
            <a:ext cx="818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.VnArial" panose="020B7200000000000000" pitchFamily="34" charset="0"/>
              </a:rPr>
              <a:t>=</a:t>
            </a:r>
            <a:endParaRPr lang="en-US" sz="3600" b="1" dirty="0">
              <a:solidFill>
                <a:srgbClr val="FF0000"/>
              </a:solidFill>
              <a:latin typeface=".VnArial" panose="020B7200000000000000" pitchFamily="34" charset="0"/>
            </a:endParaRPr>
          </a:p>
        </p:txBody>
      </p:sp>
      <p:sp>
        <p:nvSpPr>
          <p:cNvPr id="36" name="Rectangle: Rounded Corners 41">
            <a:extLst>
              <a:ext uri="{FF2B5EF4-FFF2-40B4-BE49-F238E27FC236}">
                <a16:creationId xmlns:a16="http://schemas.microsoft.com/office/drawing/2014/main" xmlns="" id="{C8B27309-0DFE-470F-9FCE-1D4F27289DCE}"/>
              </a:ext>
            </a:extLst>
          </p:cNvPr>
          <p:cNvSpPr/>
          <p:nvPr/>
        </p:nvSpPr>
        <p:spPr>
          <a:xfrm>
            <a:off x="7750805" y="1779340"/>
            <a:ext cx="849214" cy="9107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2CD6492-EEB3-40E9-A986-814ECEDD2855}"/>
              </a:ext>
            </a:extLst>
          </p:cNvPr>
          <p:cNvSpPr txBox="1"/>
          <p:nvPr/>
        </p:nvSpPr>
        <p:spPr>
          <a:xfrm>
            <a:off x="7731950" y="1900162"/>
            <a:ext cx="818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.VnArial" panose="020B7200000000000000" pitchFamily="34" charset="0"/>
              </a:rPr>
              <a:t>24</a:t>
            </a:r>
            <a:endParaRPr lang="en-US" sz="3600" b="1" dirty="0">
              <a:solidFill>
                <a:srgbClr val="FF0000"/>
              </a:solidFill>
              <a:latin typeface=".VnArial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50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/>
      <p:bldP spid="36" grpId="0" animBg="1"/>
      <p:bldP spid="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9F03526-D7EA-48BA-8DAC-42F1031E3F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78" t="8799" r="787" b="3728"/>
          <a:stretch/>
        </p:blipFill>
        <p:spPr>
          <a:xfrm>
            <a:off x="2018567" y="620688"/>
            <a:ext cx="9433048" cy="58326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84294" y="116632"/>
            <a:ext cx="1991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 Số?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B1924F6-A35D-4F26-BAAD-56BE09A05EEA}"/>
              </a:ext>
            </a:extLst>
          </p:cNvPr>
          <p:cNvSpPr/>
          <p:nvPr/>
        </p:nvSpPr>
        <p:spPr>
          <a:xfrm>
            <a:off x="13294" y="1207436"/>
            <a:ext cx="1066772" cy="1535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D03716D7-FCF5-48A7-B027-ED9C6B8BF87A}"/>
              </a:ext>
            </a:extLst>
          </p:cNvPr>
          <p:cNvSpPr/>
          <p:nvPr/>
        </p:nvSpPr>
        <p:spPr>
          <a:xfrm>
            <a:off x="5062984" y="1803042"/>
            <a:ext cx="1519707" cy="940158"/>
          </a:xfrm>
          <a:prstGeom prst="roundRect">
            <a:avLst/>
          </a:prstGeom>
          <a:solidFill>
            <a:srgbClr val="EA8F08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.VnArial" panose="020B7200000000000000" pitchFamily="34" charset="0"/>
              </a:rPr>
              <a:t>89</a:t>
            </a:r>
            <a:endParaRPr lang="en-US" sz="6000" b="1" dirty="0">
              <a:solidFill>
                <a:schemeClr val="tx1"/>
              </a:solidFill>
              <a:latin typeface=".VnArial" panose="020B72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9B0B167D-60CC-4E6D-A0E3-5442E91BB5CB}"/>
              </a:ext>
            </a:extLst>
          </p:cNvPr>
          <p:cNvSpPr/>
          <p:nvPr/>
        </p:nvSpPr>
        <p:spPr>
          <a:xfrm>
            <a:off x="5975238" y="2946042"/>
            <a:ext cx="1519707" cy="940158"/>
          </a:xfrm>
          <a:prstGeom prst="roundRect">
            <a:avLst/>
          </a:prstGeom>
          <a:solidFill>
            <a:srgbClr val="EA8F08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45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82CC4559-286D-4686-9834-9B4A7307AAA6}"/>
              </a:ext>
            </a:extLst>
          </p:cNvPr>
          <p:cNvSpPr/>
          <p:nvPr/>
        </p:nvSpPr>
        <p:spPr>
          <a:xfrm>
            <a:off x="6887492" y="4127679"/>
            <a:ext cx="1519707" cy="940158"/>
          </a:xfrm>
          <a:prstGeom prst="roundRect">
            <a:avLst/>
          </a:prstGeom>
          <a:solidFill>
            <a:srgbClr val="EA8F08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.VnArial" panose="020B7200000000000000" pitchFamily="34" charset="0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02060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919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01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09D8E-04DB-4992-A36B-3EC6C7711FEC}"/>
              </a:ext>
            </a:extLst>
          </p:cNvPr>
          <p:cNvSpPr/>
          <p:nvPr/>
        </p:nvSpPr>
        <p:spPr>
          <a:xfrm>
            <a:off x="892237" y="855023"/>
            <a:ext cx="2232561" cy="7718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69697A-711E-44E3-9B65-99EBD5CACACE}"/>
              </a:ext>
            </a:extLst>
          </p:cNvPr>
          <p:cNvSpPr/>
          <p:nvPr/>
        </p:nvSpPr>
        <p:spPr>
          <a:xfrm>
            <a:off x="512226" y="508890"/>
            <a:ext cx="391886" cy="1141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DEC8C0-5072-47F0-BBFB-92B5550ADAF8}"/>
              </a:ext>
            </a:extLst>
          </p:cNvPr>
          <p:cNvSpPr/>
          <p:nvPr/>
        </p:nvSpPr>
        <p:spPr>
          <a:xfrm>
            <a:off x="904112" y="508890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A9F404-24A0-4F29-85B1-E4932BCB5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4118" y="865427"/>
            <a:ext cx="771896" cy="68844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3C60BC4-B54D-4BF3-AEA0-581D99FAEB19}"/>
              </a:ext>
            </a:extLst>
          </p:cNvPr>
          <p:cNvSpPr/>
          <p:nvPr/>
        </p:nvSpPr>
        <p:spPr>
          <a:xfrm rot="1055685">
            <a:off x="4217327" y="1959430"/>
            <a:ext cx="748146" cy="46166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Arial" panose="020B7200000000000000" pitchFamily="34" charset="0"/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320218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15 0.01412 L 0.19532 0.04861 L 0.19532 0.04861 L 0.19532 0.04861 " pathEditMode="relative" ptsTypes="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09D8E-04DB-4992-A36B-3EC6C7711FEC}"/>
              </a:ext>
            </a:extLst>
          </p:cNvPr>
          <p:cNvSpPr/>
          <p:nvPr/>
        </p:nvSpPr>
        <p:spPr>
          <a:xfrm>
            <a:off x="892237" y="855023"/>
            <a:ext cx="2232561" cy="7718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69697A-711E-44E3-9B65-99EBD5CACACE}"/>
              </a:ext>
            </a:extLst>
          </p:cNvPr>
          <p:cNvSpPr/>
          <p:nvPr/>
        </p:nvSpPr>
        <p:spPr>
          <a:xfrm>
            <a:off x="512226" y="508890"/>
            <a:ext cx="391886" cy="1141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DEC8C0-5072-47F0-BBFB-92B5550ADAF8}"/>
              </a:ext>
            </a:extLst>
          </p:cNvPr>
          <p:cNvSpPr/>
          <p:nvPr/>
        </p:nvSpPr>
        <p:spPr>
          <a:xfrm>
            <a:off x="904112" y="508890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A9F404-24A0-4F29-85B1-E4932BCB5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6304" y="1143614"/>
            <a:ext cx="771896" cy="68844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EB78430-EFC9-4CBD-A1E4-D5804C7938E6}"/>
              </a:ext>
            </a:extLst>
          </p:cNvPr>
          <p:cNvSpPr/>
          <p:nvPr/>
        </p:nvSpPr>
        <p:spPr>
          <a:xfrm rot="19316767">
            <a:off x="5628514" y="2824350"/>
            <a:ext cx="748146" cy="46166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Arial" panose="020B7200000000000000" pitchFamily="34" charset="0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109505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95 -0.00463 L 0.17709 0.09861 L 0.17709 0.09861 L 0.17709 0.09861 " pathEditMode="relative" ptsTypes="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09D8E-04DB-4992-A36B-3EC6C7711FEC}"/>
              </a:ext>
            </a:extLst>
          </p:cNvPr>
          <p:cNvSpPr/>
          <p:nvPr/>
        </p:nvSpPr>
        <p:spPr>
          <a:xfrm>
            <a:off x="892237" y="855023"/>
            <a:ext cx="2232561" cy="7718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69697A-711E-44E3-9B65-99EBD5CACACE}"/>
              </a:ext>
            </a:extLst>
          </p:cNvPr>
          <p:cNvSpPr/>
          <p:nvPr/>
        </p:nvSpPr>
        <p:spPr>
          <a:xfrm>
            <a:off x="512226" y="508890"/>
            <a:ext cx="391886" cy="1141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DEC8C0-5072-47F0-BBFB-92B5550ADAF8}"/>
              </a:ext>
            </a:extLst>
          </p:cNvPr>
          <p:cNvSpPr/>
          <p:nvPr/>
        </p:nvSpPr>
        <p:spPr>
          <a:xfrm>
            <a:off x="904112" y="508890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A9F404-24A0-4F29-85B1-E4932BCB5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5691" y="1695495"/>
            <a:ext cx="771896" cy="68844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D44CE6F-8502-4347-B385-A85139FB145E}"/>
              </a:ext>
            </a:extLst>
          </p:cNvPr>
          <p:cNvSpPr/>
          <p:nvPr/>
        </p:nvSpPr>
        <p:spPr>
          <a:xfrm rot="20235149">
            <a:off x="3790977" y="3691452"/>
            <a:ext cx="748146" cy="46166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Arial" panose="020B7200000000000000" pitchFamily="34" charset="0"/>
              </a:rPr>
              <a:t>70</a:t>
            </a:r>
          </a:p>
        </p:txBody>
      </p:sp>
    </p:spTree>
    <p:extLst>
      <p:ext uri="{BB962C8B-B14F-4D97-AF65-F5344CB8AC3E}">
        <p14:creationId xmlns:p14="http://schemas.microsoft.com/office/powerpoint/2010/main" val="242677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7 0.0125 L -0.07331 0.16065 L -0.07435 0.16065 " pathEditMode="relative" ptsTypes="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09D8E-04DB-4992-A36B-3EC6C7711FEC}"/>
              </a:ext>
            </a:extLst>
          </p:cNvPr>
          <p:cNvSpPr/>
          <p:nvPr/>
        </p:nvSpPr>
        <p:spPr>
          <a:xfrm>
            <a:off x="892237" y="855023"/>
            <a:ext cx="2232561" cy="7718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69697A-711E-44E3-9B65-99EBD5CACACE}"/>
              </a:ext>
            </a:extLst>
          </p:cNvPr>
          <p:cNvSpPr/>
          <p:nvPr/>
        </p:nvSpPr>
        <p:spPr>
          <a:xfrm>
            <a:off x="512226" y="508890"/>
            <a:ext cx="391886" cy="1141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DEC8C0-5072-47F0-BBFB-92B5550ADAF8}"/>
              </a:ext>
            </a:extLst>
          </p:cNvPr>
          <p:cNvSpPr/>
          <p:nvPr/>
        </p:nvSpPr>
        <p:spPr>
          <a:xfrm>
            <a:off x="904112" y="508890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A9F404-24A0-4F29-85B1-E4932BCB5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3335" y="2645483"/>
            <a:ext cx="771896" cy="688447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27B219D0-26E4-45CD-9035-48CFB108BDA3}"/>
              </a:ext>
            </a:extLst>
          </p:cNvPr>
          <p:cNvSpPr/>
          <p:nvPr/>
        </p:nvSpPr>
        <p:spPr>
          <a:xfrm rot="2505929">
            <a:off x="1673080" y="4732492"/>
            <a:ext cx="748146" cy="46166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Arial" panose="020B7200000000000000" pitchFamily="34" charset="0"/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374795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2801 L -0.15104 0.15949 L -0.15104 0.15949 L -0.15104 0.15949 " pathEditMode="relative" ptsTypes="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1587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9512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6947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4067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2761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LUYỆN TẬP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11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09D8E-04DB-4992-A36B-3EC6C7711FEC}"/>
              </a:ext>
            </a:extLst>
          </p:cNvPr>
          <p:cNvSpPr/>
          <p:nvPr/>
        </p:nvSpPr>
        <p:spPr>
          <a:xfrm>
            <a:off x="892237" y="855023"/>
            <a:ext cx="2232561" cy="7718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69697A-711E-44E3-9B65-99EBD5CACACE}"/>
              </a:ext>
            </a:extLst>
          </p:cNvPr>
          <p:cNvSpPr/>
          <p:nvPr/>
        </p:nvSpPr>
        <p:spPr>
          <a:xfrm>
            <a:off x="512226" y="508890"/>
            <a:ext cx="391886" cy="1141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DEC8C0-5072-47F0-BBFB-92B5550ADAF8}"/>
              </a:ext>
            </a:extLst>
          </p:cNvPr>
          <p:cNvSpPr/>
          <p:nvPr/>
        </p:nvSpPr>
        <p:spPr>
          <a:xfrm>
            <a:off x="904112" y="508890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A9F404-24A0-4F29-85B1-E4932BCB5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5973" y="3578060"/>
            <a:ext cx="771896" cy="68844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D44CE6F-8502-4347-B385-A85139FB145E}"/>
              </a:ext>
            </a:extLst>
          </p:cNvPr>
          <p:cNvSpPr/>
          <p:nvPr/>
        </p:nvSpPr>
        <p:spPr>
          <a:xfrm rot="20235149">
            <a:off x="5237765" y="4393195"/>
            <a:ext cx="748146" cy="46166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Arial" panose="020B7200000000000000" pitchFamily="34" charset="0"/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166114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2 0.01574 L 0.00898 0.10972 L 0.04075 0.13982 L 0.1263 0.12083 L 0.1263 0.12083 " pathEditMode="relative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09D8E-04DB-4992-A36B-3EC6C7711FEC}"/>
              </a:ext>
            </a:extLst>
          </p:cNvPr>
          <p:cNvSpPr/>
          <p:nvPr/>
        </p:nvSpPr>
        <p:spPr>
          <a:xfrm>
            <a:off x="892237" y="855023"/>
            <a:ext cx="2232561" cy="7718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69697A-711E-44E3-9B65-99EBD5CACACE}"/>
              </a:ext>
            </a:extLst>
          </p:cNvPr>
          <p:cNvSpPr/>
          <p:nvPr/>
        </p:nvSpPr>
        <p:spPr>
          <a:xfrm>
            <a:off x="512226" y="508890"/>
            <a:ext cx="391886" cy="1141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DEC8C0-5072-47F0-BBFB-92B5550ADAF8}"/>
              </a:ext>
            </a:extLst>
          </p:cNvPr>
          <p:cNvSpPr/>
          <p:nvPr/>
        </p:nvSpPr>
        <p:spPr>
          <a:xfrm>
            <a:off x="904112" y="508890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A9F404-24A0-4F29-85B1-E4932BCB5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27387" y="4397247"/>
            <a:ext cx="771896" cy="68844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D44CE6F-8502-4347-B385-A85139FB145E}"/>
              </a:ext>
            </a:extLst>
          </p:cNvPr>
          <p:cNvSpPr/>
          <p:nvPr/>
        </p:nvSpPr>
        <p:spPr>
          <a:xfrm rot="20235149">
            <a:off x="7422819" y="3410747"/>
            <a:ext cx="748146" cy="46166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Arial" panose="020B7200000000000000" pitchFamily="34" charset="0"/>
              </a:rPr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197711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01 -0.01158 L 0.15638 -0.14306 L 0.15638 -0.14676 " pathEditMode="relative" ptsTypes="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09D8E-04DB-4992-A36B-3EC6C7711FEC}"/>
              </a:ext>
            </a:extLst>
          </p:cNvPr>
          <p:cNvSpPr/>
          <p:nvPr/>
        </p:nvSpPr>
        <p:spPr>
          <a:xfrm>
            <a:off x="892237" y="855023"/>
            <a:ext cx="2232561" cy="7718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69697A-711E-44E3-9B65-99EBD5CACACE}"/>
              </a:ext>
            </a:extLst>
          </p:cNvPr>
          <p:cNvSpPr/>
          <p:nvPr/>
        </p:nvSpPr>
        <p:spPr>
          <a:xfrm>
            <a:off x="512226" y="508890"/>
            <a:ext cx="391886" cy="1141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DEC8C0-5072-47F0-BBFB-92B5550ADAF8}"/>
              </a:ext>
            </a:extLst>
          </p:cNvPr>
          <p:cNvSpPr/>
          <p:nvPr/>
        </p:nvSpPr>
        <p:spPr>
          <a:xfrm>
            <a:off x="904112" y="508890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A9F404-24A0-4F29-85B1-E4932BCB5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7587" y="3350154"/>
            <a:ext cx="771896" cy="68844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D44CE6F-8502-4347-B385-A85139FB145E}"/>
              </a:ext>
            </a:extLst>
          </p:cNvPr>
          <p:cNvSpPr/>
          <p:nvPr/>
        </p:nvSpPr>
        <p:spPr>
          <a:xfrm rot="3841449">
            <a:off x="8994042" y="3359232"/>
            <a:ext cx="748146" cy="46166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Arial" panose="020B7200000000000000" pitchFamily="34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65316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208 L 0.07357 -0.08426 L 0.11159 -0.10301 L 0.19518 -0.12732 L 0.19518 -0.12732 " pathEditMode="relative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09D8E-04DB-4992-A36B-3EC6C7711FEC}"/>
              </a:ext>
            </a:extLst>
          </p:cNvPr>
          <p:cNvSpPr/>
          <p:nvPr/>
        </p:nvSpPr>
        <p:spPr>
          <a:xfrm>
            <a:off x="892237" y="855023"/>
            <a:ext cx="2232561" cy="7718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69697A-711E-44E3-9B65-99EBD5CACACE}"/>
              </a:ext>
            </a:extLst>
          </p:cNvPr>
          <p:cNvSpPr/>
          <p:nvPr/>
        </p:nvSpPr>
        <p:spPr>
          <a:xfrm>
            <a:off x="512226" y="508890"/>
            <a:ext cx="391886" cy="1141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DEC8C0-5072-47F0-BBFB-92B5550ADAF8}"/>
              </a:ext>
            </a:extLst>
          </p:cNvPr>
          <p:cNvSpPr/>
          <p:nvPr/>
        </p:nvSpPr>
        <p:spPr>
          <a:xfrm>
            <a:off x="904112" y="508890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A9F404-24A0-4F29-85B1-E4932BCB5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51471" y="2481106"/>
            <a:ext cx="771896" cy="68844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D44CE6F-8502-4347-B385-A85139FB145E}"/>
              </a:ext>
            </a:extLst>
          </p:cNvPr>
          <p:cNvSpPr/>
          <p:nvPr/>
        </p:nvSpPr>
        <p:spPr>
          <a:xfrm rot="17218923">
            <a:off x="7564485" y="4953582"/>
            <a:ext cx="748146" cy="46166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Arial" panose="020B7200000000000000" pitchFamily="34" charset="0"/>
              </a:rPr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299678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0115 L 0.08307 0.04606 L 0.1 0.09861 L 0.05976 0.20393 L 0.05976 0.20393 " pathEditMode="relative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F8103-4446-49C3-98B4-8477B7A5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3" y="508891"/>
            <a:ext cx="12191999" cy="62761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7226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F009D8E-04DB-4992-A36B-3EC6C7711FEC}"/>
              </a:ext>
            </a:extLst>
          </p:cNvPr>
          <p:cNvSpPr/>
          <p:nvPr/>
        </p:nvSpPr>
        <p:spPr>
          <a:xfrm>
            <a:off x="892237" y="855023"/>
            <a:ext cx="2232561" cy="7718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69697A-711E-44E3-9B65-99EBD5CACACE}"/>
              </a:ext>
            </a:extLst>
          </p:cNvPr>
          <p:cNvSpPr/>
          <p:nvPr/>
        </p:nvSpPr>
        <p:spPr>
          <a:xfrm>
            <a:off x="512226" y="508890"/>
            <a:ext cx="391886" cy="1141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DEC8C0-5072-47F0-BBFB-92B5550ADAF8}"/>
              </a:ext>
            </a:extLst>
          </p:cNvPr>
          <p:cNvSpPr/>
          <p:nvPr/>
        </p:nvSpPr>
        <p:spPr>
          <a:xfrm>
            <a:off x="904112" y="508890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A9F404-24A0-4F29-85B1-E4932BCB5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69657" y="3807630"/>
            <a:ext cx="771896" cy="68844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4FE0147-FB8F-4991-9EAB-5AC27D33D772}"/>
              </a:ext>
            </a:extLst>
          </p:cNvPr>
          <p:cNvSpPr/>
          <p:nvPr/>
        </p:nvSpPr>
        <p:spPr>
          <a:xfrm>
            <a:off x="9101956" y="5704607"/>
            <a:ext cx="2823930" cy="106677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1ACF79E-9EF7-4281-9AE7-40BB24FB1917}"/>
              </a:ext>
            </a:extLst>
          </p:cNvPr>
          <p:cNvSpPr/>
          <p:nvPr/>
        </p:nvSpPr>
        <p:spPr>
          <a:xfrm rot="5400000">
            <a:off x="10986125" y="5519776"/>
            <a:ext cx="2208810" cy="3342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8 0.01806 L -0.0849 0.09121 L -0.11966 0.17199 L -0.11445 0.23588 L -0.07852 0.24908 " pathEditMode="relative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6" r="2299" b="24802"/>
          <a:stretch>
            <a:fillRect/>
          </a:stretch>
        </p:blipFill>
        <p:spPr bwMode="auto">
          <a:xfrm rot="-1079125">
            <a:off x="1305456" y="673100"/>
            <a:ext cx="2440517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10831" r="28047" b="42989"/>
          <a:stretch>
            <a:fillRect/>
          </a:stretch>
        </p:blipFill>
        <p:spPr bwMode="auto">
          <a:xfrm rot="-204901">
            <a:off x="2126723" y="1925638"/>
            <a:ext cx="6529918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3"/>
          <a:stretch>
            <a:fillRect/>
          </a:stretch>
        </p:blipFill>
        <p:spPr bwMode="auto">
          <a:xfrm rot="-520188">
            <a:off x="526522" y="2911491"/>
            <a:ext cx="11402484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5"/>
          <a:stretch>
            <a:fillRect/>
          </a:stretch>
        </p:blipFill>
        <p:spPr bwMode="auto">
          <a:xfrm>
            <a:off x="1587" y="3141679"/>
            <a:ext cx="1219200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4" t="6947" r="17586" b="9271"/>
          <a:stretch>
            <a:fillRect/>
          </a:stretch>
        </p:blipFill>
        <p:spPr bwMode="auto">
          <a:xfrm>
            <a:off x="962554" y="461963"/>
            <a:ext cx="10972800" cy="574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05701" y="3141669"/>
            <a:ext cx="5538841" cy="1446546"/>
          </a:xfrm>
          <a:prstGeom prst="rect">
            <a:avLst/>
          </a:prstGeom>
          <a:noFill/>
        </p:spPr>
        <p:txBody>
          <a:bodyPr lIns="91428" tIns="45718" rIns="91428" bIns="45718">
            <a:spAutoFit/>
          </a:bodyPr>
          <a:lstStyle/>
          <a:p>
            <a:pPr algn="ctr" defTabSz="914264">
              <a:defRPr/>
            </a:pP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Xin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chào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và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hẹn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gặp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lại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các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em</a:t>
            </a:r>
            <a:r>
              <a:rPr lang="en-US" altLang="zh-CN" sz="4400" b="1" spc="-4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ở tiết </a:t>
            </a:r>
            <a:r>
              <a:rPr lang="en-US" altLang="zh-CN" sz="4400" b="1" spc="-4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học</a:t>
            </a:r>
            <a:r>
              <a:rPr lang="en-US" altLang="zh-CN" sz="4400" b="1" spc="-4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sau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!</a:t>
            </a:r>
            <a:endParaRPr lang="zh-CN" altLang="en-US" sz="4400" b="1" spc="-400" dirty="0">
              <a:ln w="19050">
                <a:solidFill>
                  <a:srgbClr val="44546A">
                    <a:tint val="1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ea typeface="方正粗圆_GBK" panose="03000509000000000000" pitchFamily="65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10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81F154CB-BE73-4034-B6B6-FE5D307D7F81}"/>
              </a:ext>
            </a:extLst>
          </p:cNvPr>
          <p:cNvSpPr/>
          <p:nvPr/>
        </p:nvSpPr>
        <p:spPr>
          <a:xfrm>
            <a:off x="1459329" y="1903267"/>
            <a:ext cx="9344363" cy="256185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2B57001-2B5F-4DEF-9A45-F000EE203FA9}"/>
              </a:ext>
            </a:extLst>
          </p:cNvPr>
          <p:cNvSpPr/>
          <p:nvPr/>
        </p:nvSpPr>
        <p:spPr>
          <a:xfrm>
            <a:off x="2001788" y="2029847"/>
            <a:ext cx="8436224" cy="2304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b="1" dirty="0" err="1">
                <a:solidFill>
                  <a:schemeClr val="tx1"/>
                </a:solidFill>
              </a:rPr>
              <a:t>Bài</a:t>
            </a:r>
            <a:r>
              <a:rPr lang="en-US" sz="3999" b="1" dirty="0">
                <a:solidFill>
                  <a:schemeClr val="tx1"/>
                </a:solidFill>
              </a:rPr>
              <a:t> 33</a:t>
            </a:r>
          </a:p>
          <a:p>
            <a:pPr algn="ctr"/>
            <a:r>
              <a:rPr lang="en-US" sz="4799" b="1" dirty="0">
                <a:solidFill>
                  <a:srgbClr val="002060"/>
                </a:solidFill>
              </a:rPr>
              <a:t>LUYỆN TẬP CHUNG</a:t>
            </a:r>
          </a:p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DA91320-D645-4EB3-913F-636CDEA9DE73}"/>
              </a:ext>
            </a:extLst>
          </p:cNvPr>
          <p:cNvSpPr/>
          <p:nvPr/>
        </p:nvSpPr>
        <p:spPr>
          <a:xfrm>
            <a:off x="4562062" y="369380"/>
            <a:ext cx="3071055" cy="1200178"/>
          </a:xfrm>
          <a:prstGeom prst="rect">
            <a:avLst/>
          </a:prstGeom>
          <a:noFill/>
        </p:spPr>
        <p:txBody>
          <a:bodyPr wrap="none" lIns="91419" tIns="45709" rIns="91419" bIns="45709">
            <a:spAutoFit/>
          </a:bodyPr>
          <a:lstStyle/>
          <a:p>
            <a:pPr algn="ctr"/>
            <a:r>
              <a:rPr lang="en-US" sz="7199" b="1" dirty="0">
                <a:ln w="22225">
                  <a:solidFill>
                    <a:schemeClr val="tx1"/>
                  </a:solidFill>
                  <a:prstDash val="solid"/>
                </a:ln>
              </a:rPr>
              <a:t>TOÁN 1</a:t>
            </a:r>
          </a:p>
        </p:txBody>
      </p:sp>
      <p:grpSp>
        <p:nvGrpSpPr>
          <p:cNvPr id="23" name="组合 7">
            <a:extLst>
              <a:ext uri="{FF2B5EF4-FFF2-40B4-BE49-F238E27FC236}">
                <a16:creationId xmlns="" xmlns:a16="http://schemas.microsoft.com/office/drawing/2014/main" id="{E04D484F-216E-49BA-8D5E-EC7E24309DE9}"/>
              </a:ext>
            </a:extLst>
          </p:cNvPr>
          <p:cNvGrpSpPr/>
          <p:nvPr/>
        </p:nvGrpSpPr>
        <p:grpSpPr>
          <a:xfrm>
            <a:off x="3793" y="1459036"/>
            <a:ext cx="12187593" cy="286151"/>
            <a:chOff x="506436" y="958169"/>
            <a:chExt cx="12190413" cy="286217"/>
          </a:xfrm>
        </p:grpSpPr>
        <p:sp>
          <p:nvSpPr>
            <p:cNvPr id="24" name="矩形 10">
              <a:extLst>
                <a:ext uri="{FF2B5EF4-FFF2-40B4-BE49-F238E27FC236}">
                  <a16:creationId xmlns="" xmlns:a16="http://schemas.microsoft.com/office/drawing/2014/main" id="{5DCD8F8D-0751-47AD-9659-CBC02F974D96}"/>
                </a:ext>
              </a:extLst>
            </p:cNvPr>
            <p:cNvSpPr/>
            <p:nvPr/>
          </p:nvSpPr>
          <p:spPr>
            <a:xfrm flipV="1">
              <a:off x="506436" y="958169"/>
              <a:ext cx="12190413" cy="45719"/>
            </a:xfrm>
            <a:prstGeom prst="rect">
              <a:avLst/>
            </a:prstGeom>
            <a:solidFill>
              <a:srgbClr val="51A8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8">
              <a:extLst>
                <a:ext uri="{FF2B5EF4-FFF2-40B4-BE49-F238E27FC236}">
                  <a16:creationId xmlns="" xmlns:a16="http://schemas.microsoft.com/office/drawing/2014/main" id="{E97B75DE-B315-4E34-8C97-C35A5F4C5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5520" y="1044331"/>
              <a:ext cx="3255323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/>
              <a:endParaRPr lang="zh-CN" altLang="en-US" sz="13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8" name="Picture 8" descr="拥抱">
            <a:extLst>
              <a:ext uri="{FF2B5EF4-FFF2-40B4-BE49-F238E27FC236}">
                <a16:creationId xmlns="" xmlns:a16="http://schemas.microsoft.com/office/drawing/2014/main" id="{39CCDFBE-0F3B-4A64-AE9D-1C7F75023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752" y="543321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拥抱">
            <a:extLst>
              <a:ext uri="{FF2B5EF4-FFF2-40B4-BE49-F238E27FC236}">
                <a16:creationId xmlns="" xmlns:a16="http://schemas.microsoft.com/office/drawing/2014/main" id="{837122F0-957D-4C3D-B1BA-06F6E445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400" y="5787310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拥抱">
            <a:extLst>
              <a:ext uri="{FF2B5EF4-FFF2-40B4-BE49-F238E27FC236}">
                <a16:creationId xmlns="" xmlns:a16="http://schemas.microsoft.com/office/drawing/2014/main" id="{D68E97B0-0C8D-4598-99C3-4AACF4085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768" y="5380198"/>
            <a:ext cx="1196946" cy="120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拥抱2">
            <a:extLst>
              <a:ext uri="{FF2B5EF4-FFF2-40B4-BE49-F238E27FC236}">
                <a16:creationId xmlns="" xmlns:a16="http://schemas.microsoft.com/office/drawing/2014/main" id="{DC04DBF8-4A6C-4990-BC4B-51E31A7DC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99" y="5800566"/>
            <a:ext cx="1245387" cy="107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拥抱2">
            <a:extLst>
              <a:ext uri="{FF2B5EF4-FFF2-40B4-BE49-F238E27FC236}">
                <a16:creationId xmlns="" xmlns:a16="http://schemas.microsoft.com/office/drawing/2014/main" id="{3EA67A86-E2BC-49A7-AE60-37F058684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256" y="6113355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拥抱2">
            <a:extLst>
              <a:ext uri="{FF2B5EF4-FFF2-40B4-BE49-F238E27FC236}">
                <a16:creationId xmlns="" xmlns:a16="http://schemas.microsoft.com/office/drawing/2014/main" id="{F2B88341-BBE4-45C1-BF96-5F87B3127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2048" y="599210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 descr="拥抱2">
            <a:extLst>
              <a:ext uri="{FF2B5EF4-FFF2-40B4-BE49-F238E27FC236}">
                <a16:creationId xmlns="" xmlns:a16="http://schemas.microsoft.com/office/drawing/2014/main" id="{27E27E74-C381-41CF-984B-BFC8065E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29" y="6070536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拥抱">
            <a:extLst>
              <a:ext uri="{FF2B5EF4-FFF2-40B4-BE49-F238E27FC236}">
                <a16:creationId xmlns="" xmlns:a16="http://schemas.microsoft.com/office/drawing/2014/main" id="{4090FD17-4141-4F0C-928E-BF3E4327B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596" y="5994054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拥抱">
            <a:extLst>
              <a:ext uri="{FF2B5EF4-FFF2-40B4-BE49-F238E27FC236}">
                <a16:creationId xmlns="" xmlns:a16="http://schemas.microsoft.com/office/drawing/2014/main" id="{25548B49-78F2-4B35-A463-7929C7427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06" y="6108617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拥抱2">
            <a:extLst>
              <a:ext uri="{FF2B5EF4-FFF2-40B4-BE49-F238E27FC236}">
                <a16:creationId xmlns="" xmlns:a16="http://schemas.microsoft.com/office/drawing/2014/main" id="{D2BCB075-57BF-40AE-8715-59BF52C5C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802" y="5956218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4" descr="拥抱2">
            <a:extLst>
              <a:ext uri="{FF2B5EF4-FFF2-40B4-BE49-F238E27FC236}">
                <a16:creationId xmlns="" xmlns:a16="http://schemas.microsoft.com/office/drawing/2014/main" id="{1E9D436C-DF97-47F0-BD27-C6FC4DCA8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481" y="6016192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拥抱2">
            <a:extLst>
              <a:ext uri="{FF2B5EF4-FFF2-40B4-BE49-F238E27FC236}">
                <a16:creationId xmlns="" xmlns:a16="http://schemas.microsoft.com/office/drawing/2014/main" id="{1E50B4C4-F0E1-4096-BA08-2B8E6962A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670" y="5625340"/>
            <a:ext cx="1394786" cy="12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 descr="拥抱2">
            <a:extLst>
              <a:ext uri="{FF2B5EF4-FFF2-40B4-BE49-F238E27FC236}">
                <a16:creationId xmlns="" xmlns:a16="http://schemas.microsoft.com/office/drawing/2014/main" id="{A5FE33BE-018F-4698-AF70-FF9A452D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361" y="6010944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拥抱">
            <a:extLst>
              <a:ext uri="{FF2B5EF4-FFF2-40B4-BE49-F238E27FC236}">
                <a16:creationId xmlns="" xmlns:a16="http://schemas.microsoft.com/office/drawing/2014/main" id="{FD31C22E-936E-49BC-BDC2-FCF9C3A16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024" y="5533562"/>
            <a:ext cx="1331425" cy="133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拥抱">
            <a:extLst>
              <a:ext uri="{FF2B5EF4-FFF2-40B4-BE49-F238E27FC236}">
                <a16:creationId xmlns="" xmlns:a16="http://schemas.microsoft.com/office/drawing/2014/main" id="{E769DF00-4F69-40A1-A782-63B792F6A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016" y="5509071"/>
            <a:ext cx="1349840" cy="135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0" descr="拥抱">
            <a:extLst>
              <a:ext uri="{FF2B5EF4-FFF2-40B4-BE49-F238E27FC236}">
                <a16:creationId xmlns="" xmlns:a16="http://schemas.microsoft.com/office/drawing/2014/main" id="{355AE0B4-3F98-429E-A496-998FF82F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634" y="564784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3" descr="拥抱2">
            <a:extLst>
              <a:ext uri="{FF2B5EF4-FFF2-40B4-BE49-F238E27FC236}">
                <a16:creationId xmlns="" xmlns:a16="http://schemas.microsoft.com/office/drawing/2014/main" id="{0F01D92E-FB5D-49FD-B941-3F4126780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726" y="5713814"/>
            <a:ext cx="1346293" cy="115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4" descr="拥抱2">
            <a:extLst>
              <a:ext uri="{FF2B5EF4-FFF2-40B4-BE49-F238E27FC236}">
                <a16:creationId xmlns="" xmlns:a16="http://schemas.microsoft.com/office/drawing/2014/main" id="{214025E7-ED2C-425C-B309-A4BD98B0C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362" y="5999368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9" descr="拥抱2">
            <a:extLst>
              <a:ext uri="{FF2B5EF4-FFF2-40B4-BE49-F238E27FC236}">
                <a16:creationId xmlns="" xmlns:a16="http://schemas.microsoft.com/office/drawing/2014/main" id="{F6DC1A82-E590-4C86-A884-E79D08CD0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097" y="6052678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9" descr="拥抱2">
            <a:extLst>
              <a:ext uri="{FF2B5EF4-FFF2-40B4-BE49-F238E27FC236}">
                <a16:creationId xmlns="" xmlns:a16="http://schemas.microsoft.com/office/drawing/2014/main" id="{90B984C3-0061-49AE-B504-83DCCD960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400" y="5907404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拥抱">
            <a:extLst>
              <a:ext uri="{FF2B5EF4-FFF2-40B4-BE49-F238E27FC236}">
                <a16:creationId xmlns="" xmlns:a16="http://schemas.microsoft.com/office/drawing/2014/main" id="{DD8E0726-CADC-44E6-8C9F-F112E05CF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461" y="599563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11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3784600"/>
            <a:ext cx="12192000" cy="30734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522788" y="1685228"/>
            <a:ext cx="3514436" cy="1743772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2"/>
              <a:ext cx="2757457" cy="2718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880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880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zh-CN" altLang="en-US" sz="8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0744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1587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9512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6947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4067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2761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LUYỆN TẬP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97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65A1A27-2289-45EC-9D3C-50590B835D15}"/>
              </a:ext>
            </a:extLst>
          </p:cNvPr>
          <p:cNvSpPr txBox="1"/>
          <p:nvPr/>
        </p:nvSpPr>
        <p:spPr>
          <a:xfrm>
            <a:off x="512225" y="190005"/>
            <a:ext cx="2417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633794-E77C-4299-ADC0-6C182A57EC2E}"/>
              </a:ext>
            </a:extLst>
          </p:cNvPr>
          <p:cNvSpPr txBox="1"/>
          <p:nvPr/>
        </p:nvSpPr>
        <p:spPr>
          <a:xfrm>
            <a:off x="1077744" y="2291140"/>
            <a:ext cx="17166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25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40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1CC32E7-59E2-40B1-870F-3ACD4FD7E61E}"/>
              </a:ext>
            </a:extLst>
          </p:cNvPr>
          <p:cNvSpPr txBox="1"/>
          <p:nvPr/>
        </p:nvSpPr>
        <p:spPr>
          <a:xfrm>
            <a:off x="4048384" y="2291139"/>
            <a:ext cx="17166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41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8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029664A-8D5E-4C2F-8268-D4AD733897C2}"/>
              </a:ext>
            </a:extLst>
          </p:cNvPr>
          <p:cNvSpPr txBox="1"/>
          <p:nvPr/>
        </p:nvSpPr>
        <p:spPr>
          <a:xfrm>
            <a:off x="7115859" y="2282353"/>
            <a:ext cx="17166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99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9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CB90C502-C5B6-46CB-8538-B18F05408406}"/>
              </a:ext>
            </a:extLst>
          </p:cNvPr>
          <p:cNvCxnSpPr/>
          <p:nvPr/>
        </p:nvCxnSpPr>
        <p:spPr>
          <a:xfrm>
            <a:off x="1055629" y="4120675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C11673BD-2336-4B20-AA0B-2315D9A93AC6}"/>
              </a:ext>
            </a:extLst>
          </p:cNvPr>
          <p:cNvCxnSpPr/>
          <p:nvPr/>
        </p:nvCxnSpPr>
        <p:spPr>
          <a:xfrm>
            <a:off x="4048385" y="4162654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247B8E2F-504E-47DA-9774-C21C8A407490}"/>
              </a:ext>
            </a:extLst>
          </p:cNvPr>
          <p:cNvCxnSpPr/>
          <p:nvPr/>
        </p:nvCxnSpPr>
        <p:spPr>
          <a:xfrm>
            <a:off x="7081566" y="4162654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1609810" y="4120675"/>
            <a:ext cx="538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4565339" y="4119512"/>
            <a:ext cx="42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7642362" y="4134821"/>
            <a:ext cx="471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1623595-20D3-4B82-8BB1-5032BA9D9DCC}"/>
              </a:ext>
            </a:extLst>
          </p:cNvPr>
          <p:cNvSpPr/>
          <p:nvPr/>
        </p:nvSpPr>
        <p:spPr>
          <a:xfrm>
            <a:off x="512226" y="1235663"/>
            <a:ext cx="2216727" cy="762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EF0EEA4F-D354-4A53-9201-0E1016864D0F}"/>
              </a:ext>
            </a:extLst>
          </p:cNvPr>
          <p:cNvSpPr/>
          <p:nvPr/>
        </p:nvSpPr>
        <p:spPr>
          <a:xfrm>
            <a:off x="3499867" y="1185853"/>
            <a:ext cx="2216727" cy="762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813A2706-E90C-4830-8BA1-5A68099E3C1D}"/>
              </a:ext>
            </a:extLst>
          </p:cNvPr>
          <p:cNvSpPr/>
          <p:nvPr/>
        </p:nvSpPr>
        <p:spPr>
          <a:xfrm>
            <a:off x="6798260" y="1185853"/>
            <a:ext cx="2216727" cy="762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E277854-7183-4E87-999B-D38740F96F10}"/>
              </a:ext>
            </a:extLst>
          </p:cNvPr>
          <p:cNvSpPr txBox="1"/>
          <p:nvPr/>
        </p:nvSpPr>
        <p:spPr>
          <a:xfrm>
            <a:off x="461767" y="1249020"/>
            <a:ext cx="206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25 + 40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415D713-0EDC-4302-910C-45FA698CCDAC}"/>
              </a:ext>
            </a:extLst>
          </p:cNvPr>
          <p:cNvSpPr txBox="1"/>
          <p:nvPr/>
        </p:nvSpPr>
        <p:spPr>
          <a:xfrm>
            <a:off x="3552818" y="1185854"/>
            <a:ext cx="206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41 + 8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6636AFA-23C9-4C3C-B889-E2ED12700224}"/>
              </a:ext>
            </a:extLst>
          </p:cNvPr>
          <p:cNvSpPr txBox="1"/>
          <p:nvPr/>
        </p:nvSpPr>
        <p:spPr>
          <a:xfrm>
            <a:off x="6827963" y="1173304"/>
            <a:ext cx="206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99 - 9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="" xmlns:a16="http://schemas.microsoft.com/office/drawing/2014/main" id="{2492054B-26D5-403F-BF69-360A3EF121CC}"/>
              </a:ext>
            </a:extLst>
          </p:cNvPr>
          <p:cNvSpPr/>
          <p:nvPr/>
        </p:nvSpPr>
        <p:spPr>
          <a:xfrm>
            <a:off x="9646359" y="1194905"/>
            <a:ext cx="2216727" cy="762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17E3626-9FA6-4717-9549-848E7D25B909}"/>
              </a:ext>
            </a:extLst>
          </p:cNvPr>
          <p:cNvSpPr txBox="1"/>
          <p:nvPr/>
        </p:nvSpPr>
        <p:spPr>
          <a:xfrm>
            <a:off x="9676062" y="1182356"/>
            <a:ext cx="206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65 - 62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DC59F00-39D9-4ACE-A8D0-196504AFEC1E}"/>
              </a:ext>
            </a:extLst>
          </p:cNvPr>
          <p:cNvSpPr txBox="1"/>
          <p:nvPr/>
        </p:nvSpPr>
        <p:spPr>
          <a:xfrm>
            <a:off x="10083581" y="2355603"/>
            <a:ext cx="17166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65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62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3E19175-E333-4C27-A7F3-9C15FDA965AC}"/>
              </a:ext>
            </a:extLst>
          </p:cNvPr>
          <p:cNvSpPr txBox="1"/>
          <p:nvPr/>
        </p:nvSpPr>
        <p:spPr>
          <a:xfrm>
            <a:off x="10632392" y="4119511"/>
            <a:ext cx="437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564BD973-FFC1-4D9E-87F4-D79C52F29E42}"/>
              </a:ext>
            </a:extLst>
          </p:cNvPr>
          <p:cNvCxnSpPr/>
          <p:nvPr/>
        </p:nvCxnSpPr>
        <p:spPr>
          <a:xfrm>
            <a:off x="10296822" y="4162654"/>
            <a:ext cx="11083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1313594" y="4102377"/>
            <a:ext cx="467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4267974" y="4119511"/>
            <a:ext cx="515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7393731" y="4134820"/>
            <a:ext cx="47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83E19175-E333-4C27-A7F3-9C15FDA965AC}"/>
              </a:ext>
            </a:extLst>
          </p:cNvPr>
          <p:cNvSpPr txBox="1"/>
          <p:nvPr/>
        </p:nvSpPr>
        <p:spPr>
          <a:xfrm>
            <a:off x="10322716" y="4134819"/>
            <a:ext cx="437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92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P spid="9" grpId="0"/>
      <p:bldP spid="10" grpId="0"/>
      <p:bldP spid="6" grpId="0"/>
      <p:bldP spid="16" grpId="0"/>
      <p:bldP spid="17" grpId="0"/>
      <p:bldP spid="2" grpId="0" animBg="1"/>
      <p:bldP spid="18" grpId="0" animBg="1"/>
      <p:bldP spid="19" grpId="0" animBg="1"/>
      <p:bldP spid="3" grpId="0"/>
      <p:bldP spid="20" grpId="0"/>
      <p:bldP spid="21" grpId="0"/>
      <p:bldP spid="22" grpId="0" animBg="1"/>
      <p:bldP spid="23" grpId="0"/>
      <p:bldP spid="24" grpId="0"/>
      <p:bldP spid="25" grpId="0"/>
      <p:bldP spid="27" grpId="0"/>
      <p:bldP spid="30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512225" y="190005"/>
            <a:ext cx="10945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1: a) </a:t>
            </a:r>
            <a:r>
              <a:rPr lang="en-US" sz="2800" b="1" dirty="0" err="1"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951613" y="2346143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20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+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  5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1CC32E7-59E2-40B1-870F-3ACD4FD7E61E}"/>
              </a:ext>
            </a:extLst>
          </p:cNvPr>
          <p:cNvSpPr txBox="1"/>
          <p:nvPr/>
        </p:nvSpPr>
        <p:spPr>
          <a:xfrm>
            <a:off x="3900508" y="2335480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36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+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  1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29664A-8D5E-4C2F-8268-D4AD733897C2}"/>
              </a:ext>
            </a:extLst>
          </p:cNvPr>
          <p:cNvSpPr txBox="1"/>
          <p:nvPr/>
        </p:nvSpPr>
        <p:spPr>
          <a:xfrm>
            <a:off x="7073693" y="2326950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57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-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40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1114867" y="4205813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11673BD-2336-4B20-AA0B-2315D9A93AC6}"/>
              </a:ext>
            </a:extLst>
          </p:cNvPr>
          <p:cNvCxnSpPr/>
          <p:nvPr/>
        </p:nvCxnSpPr>
        <p:spPr>
          <a:xfrm>
            <a:off x="4089978" y="4205813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47B8E2F-504E-47DA-9774-C21C8A407490}"/>
              </a:ext>
            </a:extLst>
          </p:cNvPr>
          <p:cNvCxnSpPr/>
          <p:nvPr/>
        </p:nvCxnSpPr>
        <p:spPr>
          <a:xfrm>
            <a:off x="7219964" y="4205813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1458814" y="4233297"/>
            <a:ext cx="554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5 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E55F0B9-43DF-4322-976A-BDD50D3B8126}"/>
              </a:ext>
            </a:extLst>
          </p:cNvPr>
          <p:cNvSpPr txBox="1"/>
          <p:nvPr/>
        </p:nvSpPr>
        <p:spPr>
          <a:xfrm>
            <a:off x="4204645" y="4233297"/>
            <a:ext cx="1108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37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FE7A692-EED6-4323-87BE-113BBE2C2AE0}"/>
              </a:ext>
            </a:extLst>
          </p:cNvPr>
          <p:cNvSpPr txBox="1"/>
          <p:nvPr/>
        </p:nvSpPr>
        <p:spPr>
          <a:xfrm>
            <a:off x="7355429" y="4247627"/>
            <a:ext cx="1108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17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C1623595-20D3-4B82-8BB1-5032BA9D9DCC}"/>
              </a:ext>
            </a:extLst>
          </p:cNvPr>
          <p:cNvSpPr/>
          <p:nvPr/>
        </p:nvSpPr>
        <p:spPr>
          <a:xfrm>
            <a:off x="463472" y="1167848"/>
            <a:ext cx="2216727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EF0EEA4F-D354-4A53-9201-0E1016864D0F}"/>
              </a:ext>
            </a:extLst>
          </p:cNvPr>
          <p:cNvSpPr/>
          <p:nvPr/>
        </p:nvSpPr>
        <p:spPr>
          <a:xfrm>
            <a:off x="3390028" y="1198558"/>
            <a:ext cx="2216727" cy="7620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813A2706-E90C-4830-8BA1-5A68099E3C1D}"/>
              </a:ext>
            </a:extLst>
          </p:cNvPr>
          <p:cNvSpPr/>
          <p:nvPr/>
        </p:nvSpPr>
        <p:spPr>
          <a:xfrm>
            <a:off x="6565698" y="1194905"/>
            <a:ext cx="2216727" cy="762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277854-7183-4E87-999B-D38740F96F10}"/>
              </a:ext>
            </a:extLst>
          </p:cNvPr>
          <p:cNvSpPr txBox="1"/>
          <p:nvPr/>
        </p:nvSpPr>
        <p:spPr>
          <a:xfrm>
            <a:off x="461767" y="1249019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20 + 5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415D713-0EDC-4302-910C-45FA698CCDAC}"/>
              </a:ext>
            </a:extLst>
          </p:cNvPr>
          <p:cNvSpPr txBox="1"/>
          <p:nvPr/>
        </p:nvSpPr>
        <p:spPr>
          <a:xfrm>
            <a:off x="3415787" y="1221962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36 + 1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6636AFA-23C9-4C3C-B889-E2ED12700224}"/>
              </a:ext>
            </a:extLst>
          </p:cNvPr>
          <p:cNvSpPr txBox="1"/>
          <p:nvPr/>
        </p:nvSpPr>
        <p:spPr>
          <a:xfrm>
            <a:off x="6538181" y="1232203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57 - 40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2492054B-26D5-403F-BF69-360A3EF121CC}"/>
              </a:ext>
            </a:extLst>
          </p:cNvPr>
          <p:cNvSpPr/>
          <p:nvPr/>
        </p:nvSpPr>
        <p:spPr>
          <a:xfrm>
            <a:off x="9631333" y="1194905"/>
            <a:ext cx="2216727" cy="7620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17E3626-9FA6-4717-9549-848E7D25B909}"/>
              </a:ext>
            </a:extLst>
          </p:cNvPr>
          <p:cNvSpPr txBox="1"/>
          <p:nvPr/>
        </p:nvSpPr>
        <p:spPr>
          <a:xfrm>
            <a:off x="9676062" y="1182355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74 - 24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DC59F00-39D9-4ACE-A8D0-196504AFEC1E}"/>
              </a:ext>
            </a:extLst>
          </p:cNvPr>
          <p:cNvSpPr txBox="1"/>
          <p:nvPr/>
        </p:nvSpPr>
        <p:spPr>
          <a:xfrm>
            <a:off x="10146449" y="2367498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74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-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24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3E19175-E333-4C27-A7F3-9C15FDA965AC}"/>
              </a:ext>
            </a:extLst>
          </p:cNvPr>
          <p:cNvSpPr txBox="1"/>
          <p:nvPr/>
        </p:nvSpPr>
        <p:spPr>
          <a:xfrm>
            <a:off x="10450586" y="4247627"/>
            <a:ext cx="1108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50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564BD973-FFC1-4D9E-87F4-D79C52F29E42}"/>
              </a:ext>
            </a:extLst>
          </p:cNvPr>
          <p:cNvCxnSpPr/>
          <p:nvPr/>
        </p:nvCxnSpPr>
        <p:spPr>
          <a:xfrm>
            <a:off x="10306714" y="4233297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1154678" y="4220234"/>
            <a:ext cx="4975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ea typeface="Aachen" panose="02020500000000000000" pitchFamily="18" charset="-93"/>
                <a:cs typeface="Arial" panose="020B0604020202020204" pitchFamily="34" charset="0"/>
              </a:rPr>
              <a:t>2 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ea typeface="Aachen" panose="02020500000000000000" pitchFamily="18" charset="-93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03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P spid="9" grpId="0"/>
      <p:bldP spid="10" grpId="0"/>
      <p:bldP spid="6" grpId="0"/>
      <p:bldP spid="16" grpId="0"/>
      <p:bldP spid="17" grpId="0"/>
      <p:bldP spid="2" grpId="0" animBg="1"/>
      <p:bldP spid="18" grpId="0" animBg="1"/>
      <p:bldP spid="19" grpId="0" animBg="1"/>
      <p:bldP spid="3" grpId="0"/>
      <p:bldP spid="20" grpId="0"/>
      <p:bldP spid="21" grpId="0"/>
      <p:bldP spid="22" grpId="0" animBg="1"/>
      <p:bldP spid="23" grpId="0"/>
      <p:bldP spid="24" grpId="0"/>
      <p:bldP spid="25" grpId="0"/>
      <p:bldP spid="2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65A1A27-2289-45EC-9D3C-50590B835D15}"/>
              </a:ext>
            </a:extLst>
          </p:cNvPr>
          <p:cNvSpPr txBox="1"/>
          <p:nvPr/>
        </p:nvSpPr>
        <p:spPr>
          <a:xfrm>
            <a:off x="494641" y="23563"/>
            <a:ext cx="10945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46D638D-32DB-4D47-982B-3DD7DBD4C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397" y="27858"/>
            <a:ext cx="5495975" cy="683014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161DDA1B-3E51-4347-B7C0-ED68A2352815}"/>
              </a:ext>
            </a:extLst>
          </p:cNvPr>
          <p:cNvSpPr/>
          <p:nvPr/>
        </p:nvSpPr>
        <p:spPr>
          <a:xfrm>
            <a:off x="4811844" y="3005046"/>
            <a:ext cx="1285743" cy="875764"/>
          </a:xfrm>
          <a:prstGeom prst="round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5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542F3CC7-7A3E-4D0A-A696-24728A41AB82}"/>
              </a:ext>
            </a:extLst>
          </p:cNvPr>
          <p:cNvSpPr/>
          <p:nvPr/>
        </p:nvSpPr>
        <p:spPr>
          <a:xfrm>
            <a:off x="6505417" y="3002899"/>
            <a:ext cx="1184859" cy="875764"/>
          </a:xfrm>
          <a:prstGeom prst="roundRect">
            <a:avLst/>
          </a:prstGeom>
          <a:solidFill>
            <a:srgbClr val="F1BDEB"/>
          </a:solidFill>
          <a:ln>
            <a:solidFill>
              <a:srgbClr val="EBA3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latin typeface=".VnArial" panose="020B7200000000000000" pitchFamily="34" charset="0"/>
              </a:rPr>
              <a:t>0</a:t>
            </a:r>
            <a:endParaRPr lang="en-US" sz="6600" b="1" dirty="0">
              <a:solidFill>
                <a:srgbClr val="FF0000"/>
              </a:solidFill>
              <a:latin typeface=".VnArial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31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6A9A3E3-AA16-43AE-8826-3EBC5767B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535" y="95003"/>
            <a:ext cx="5417745" cy="666799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678081F9-12EC-430B-A49E-409D503817B3}"/>
              </a:ext>
            </a:extLst>
          </p:cNvPr>
          <p:cNvSpPr/>
          <p:nvPr/>
        </p:nvSpPr>
        <p:spPr>
          <a:xfrm>
            <a:off x="4673271" y="3002899"/>
            <a:ext cx="1285743" cy="875764"/>
          </a:xfrm>
          <a:prstGeom prst="roundRect">
            <a:avLst/>
          </a:prstGeom>
          <a:solidFill>
            <a:srgbClr val="FFFF85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1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A7661DD4-5701-4D2B-ADA5-84F85761D829}"/>
              </a:ext>
            </a:extLst>
          </p:cNvPr>
          <p:cNvSpPr/>
          <p:nvPr/>
        </p:nvSpPr>
        <p:spPr>
          <a:xfrm>
            <a:off x="6234958" y="3002899"/>
            <a:ext cx="1184859" cy="875764"/>
          </a:xfrm>
          <a:prstGeom prst="roundRect">
            <a:avLst/>
          </a:prstGeom>
          <a:solidFill>
            <a:srgbClr val="F5CFF0"/>
          </a:solidFill>
          <a:ln>
            <a:solidFill>
              <a:srgbClr val="EBA3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2678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54F137F-AC51-4B14-A0F4-0D1236898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316" y="25758"/>
            <a:ext cx="5488391" cy="679417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55746638-7D2D-402F-A20D-DB6A617B7B56}"/>
              </a:ext>
            </a:extLst>
          </p:cNvPr>
          <p:cNvSpPr/>
          <p:nvPr/>
        </p:nvSpPr>
        <p:spPr>
          <a:xfrm>
            <a:off x="4673271" y="3002899"/>
            <a:ext cx="1285743" cy="875764"/>
          </a:xfrm>
          <a:prstGeom prst="roundRect">
            <a:avLst/>
          </a:prstGeom>
          <a:solidFill>
            <a:srgbClr val="FFFF85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02DAC5CA-F7AC-455D-946E-CA281D2EEB86}"/>
              </a:ext>
            </a:extLst>
          </p:cNvPr>
          <p:cNvSpPr/>
          <p:nvPr/>
        </p:nvSpPr>
        <p:spPr>
          <a:xfrm>
            <a:off x="6234958" y="3002899"/>
            <a:ext cx="1184859" cy="875764"/>
          </a:xfrm>
          <a:prstGeom prst="roundRect">
            <a:avLst/>
          </a:prstGeom>
          <a:solidFill>
            <a:srgbClr val="F5CFF0"/>
          </a:solidFill>
          <a:ln>
            <a:solidFill>
              <a:srgbClr val="EBA3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rial" panose="020B72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2310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B29C4EF-156F-404C-AEEB-FCF92ADEBD8C}"/>
              </a:ext>
            </a:extLst>
          </p:cNvPr>
          <p:cNvSpPr txBox="1"/>
          <p:nvPr/>
        </p:nvSpPr>
        <p:spPr>
          <a:xfrm>
            <a:off x="129247" y="91578"/>
            <a:ext cx="119366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túi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491EEAD-488A-468D-BBCB-AF1EE5573A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8816" y="1665594"/>
            <a:ext cx="9557542" cy="40693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D1855FC-DDE8-45B5-A770-61A458FA8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474" y="5799482"/>
            <a:ext cx="4949697" cy="105851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77DF2ED5-ECFF-422D-9A23-73E75FC73F32}"/>
              </a:ext>
            </a:extLst>
          </p:cNvPr>
          <p:cNvSpPr/>
          <p:nvPr/>
        </p:nvSpPr>
        <p:spPr>
          <a:xfrm>
            <a:off x="3045464" y="5928570"/>
            <a:ext cx="824247" cy="8378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45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05205129-1C3D-47AC-B92B-96909DBA75CF}"/>
              </a:ext>
            </a:extLst>
          </p:cNvPr>
          <p:cNvSpPr/>
          <p:nvPr/>
        </p:nvSpPr>
        <p:spPr>
          <a:xfrm>
            <a:off x="4030529" y="5996279"/>
            <a:ext cx="824247" cy="68459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84F9DF25-9B18-47AE-9C90-1FBE2FD2B17E}"/>
              </a:ext>
            </a:extLst>
          </p:cNvPr>
          <p:cNvSpPr/>
          <p:nvPr/>
        </p:nvSpPr>
        <p:spPr>
          <a:xfrm>
            <a:off x="6921836" y="5928570"/>
            <a:ext cx="824247" cy="8378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298E0476-12AE-4159-A71B-820D3122098D}"/>
              </a:ext>
            </a:extLst>
          </p:cNvPr>
          <p:cNvSpPr/>
          <p:nvPr/>
        </p:nvSpPr>
        <p:spPr>
          <a:xfrm>
            <a:off x="4994298" y="5924283"/>
            <a:ext cx="824247" cy="8378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33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7300AFFC-5BA9-4007-9378-8C1637801C0E}"/>
              </a:ext>
            </a:extLst>
          </p:cNvPr>
          <p:cNvSpPr/>
          <p:nvPr/>
        </p:nvSpPr>
        <p:spPr>
          <a:xfrm>
            <a:off x="6911106" y="5922135"/>
            <a:ext cx="824247" cy="8378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78</a:t>
            </a:r>
          </a:p>
        </p:txBody>
      </p:sp>
    </p:spTree>
    <p:extLst>
      <p:ext uri="{BB962C8B-B14F-4D97-AF65-F5344CB8AC3E}">
        <p14:creationId xmlns:p14="http://schemas.microsoft.com/office/powerpoint/2010/main" val="380257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65A1A27-2289-45EC-9D3C-50590B835D15}"/>
              </a:ext>
            </a:extLst>
          </p:cNvPr>
          <p:cNvSpPr txBox="1"/>
          <p:nvPr/>
        </p:nvSpPr>
        <p:spPr>
          <a:xfrm>
            <a:off x="636966" y="471302"/>
            <a:ext cx="2606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smtClean="0">
                <a:latin typeface="Arial" panose="020B0604020202020204" pitchFamily="34" charset="0"/>
                <a:cs typeface="Arial" panose="020B0604020202020204" pitchFamily="34" charset="0"/>
              </a:rPr>
              <a:t>Tính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54748AF8-DC48-459A-9EC4-B2079767814E}"/>
              </a:ext>
            </a:extLst>
          </p:cNvPr>
          <p:cNvSpPr txBox="1"/>
          <p:nvPr/>
        </p:nvSpPr>
        <p:spPr>
          <a:xfrm>
            <a:off x="2065139" y="1268760"/>
            <a:ext cx="41632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20 + 40 + 1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15 – 2 – 1 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40 + 15 + 2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20A97F2-9654-4395-9A1E-04EBD93305A6}"/>
              </a:ext>
            </a:extLst>
          </p:cNvPr>
          <p:cNvSpPr txBox="1"/>
          <p:nvPr/>
        </p:nvSpPr>
        <p:spPr>
          <a:xfrm>
            <a:off x="5665539" y="1484784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61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20A97F2-9654-4395-9A1E-04EBD93305A6}"/>
              </a:ext>
            </a:extLst>
          </p:cNvPr>
          <p:cNvSpPr txBox="1"/>
          <p:nvPr/>
        </p:nvSpPr>
        <p:spPr>
          <a:xfrm>
            <a:off x="5665539" y="2345978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20A97F2-9654-4395-9A1E-04EBD93305A6}"/>
              </a:ext>
            </a:extLst>
          </p:cNvPr>
          <p:cNvSpPr txBox="1"/>
          <p:nvPr/>
        </p:nvSpPr>
        <p:spPr>
          <a:xfrm>
            <a:off x="5665539" y="3278758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57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08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2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65A1A27-2289-45EC-9D3C-50590B835D15}"/>
              </a:ext>
            </a:extLst>
          </p:cNvPr>
          <p:cNvSpPr txBox="1"/>
          <p:nvPr/>
        </p:nvSpPr>
        <p:spPr>
          <a:xfrm>
            <a:off x="256215" y="38897"/>
            <a:ext cx="119373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5: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10 toa.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12 toa.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toa?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3753A75-6E57-4C15-B847-AAABCE98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642" y="3947970"/>
            <a:ext cx="7875890" cy="29100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2665E07-CE32-4234-882F-5D774E0EA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012" y="1815874"/>
            <a:ext cx="5088693" cy="109415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5CF913E-8314-4AF3-832D-3CD1B2C569AC}"/>
              </a:ext>
            </a:extLst>
          </p:cNvPr>
          <p:cNvSpPr/>
          <p:nvPr/>
        </p:nvSpPr>
        <p:spPr>
          <a:xfrm>
            <a:off x="3950347" y="2040396"/>
            <a:ext cx="746975" cy="70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10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2ABA20E-4F50-42F1-ABA3-FD434119BEDE}"/>
              </a:ext>
            </a:extLst>
          </p:cNvPr>
          <p:cNvSpPr/>
          <p:nvPr/>
        </p:nvSpPr>
        <p:spPr>
          <a:xfrm>
            <a:off x="4916657" y="2011848"/>
            <a:ext cx="746975" cy="70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+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C8CD612-430D-4AD3-AEAF-F90CBF77A644}"/>
              </a:ext>
            </a:extLst>
          </p:cNvPr>
          <p:cNvSpPr/>
          <p:nvPr/>
        </p:nvSpPr>
        <p:spPr>
          <a:xfrm>
            <a:off x="5882967" y="1983300"/>
            <a:ext cx="746975" cy="70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12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1899CD5C-7BD0-4FA1-A390-F823A260677D}"/>
              </a:ext>
            </a:extLst>
          </p:cNvPr>
          <p:cNvSpPr/>
          <p:nvPr/>
        </p:nvSpPr>
        <p:spPr>
          <a:xfrm>
            <a:off x="7866710" y="2019147"/>
            <a:ext cx="746975" cy="70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22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E235537-626D-4438-B3E2-246E87598E2A}"/>
              </a:ext>
            </a:extLst>
          </p:cNvPr>
          <p:cNvSpPr txBox="1"/>
          <p:nvPr/>
        </p:nvSpPr>
        <p:spPr>
          <a:xfrm>
            <a:off x="3075342" y="3122887"/>
            <a:ext cx="60444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hai đoàn tàu có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r>
              <a:rPr lang="en-US" sz="3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toa.</a:t>
            </a:r>
            <a:endParaRPr lang="en-US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768995" y="1268760"/>
            <a:ext cx="3474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4513411" y="1256905"/>
            <a:ext cx="3474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8819705" y="1268760"/>
            <a:ext cx="26517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264939" y="1916832"/>
            <a:ext cx="24688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0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8" grpId="0" animBg="1"/>
      <p:bldP spid="1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65A1A27-2289-45EC-9D3C-50590B835D15}"/>
              </a:ext>
            </a:extLst>
          </p:cNvPr>
          <p:cNvSpPr txBox="1"/>
          <p:nvPr/>
        </p:nvSpPr>
        <p:spPr>
          <a:xfrm>
            <a:off x="256215" y="322880"/>
            <a:ext cx="11937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15 toa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3 toa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toa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3753A75-6E57-4C15-B847-AAABCE98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590" y="3390076"/>
            <a:ext cx="8357993" cy="30881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2665E07-CE32-4234-882F-5D774E0EA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773" y="1449015"/>
            <a:ext cx="5088693" cy="109415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5CF913E-8314-4AF3-832D-3CD1B2C569AC}"/>
              </a:ext>
            </a:extLst>
          </p:cNvPr>
          <p:cNvSpPr/>
          <p:nvPr/>
        </p:nvSpPr>
        <p:spPr>
          <a:xfrm>
            <a:off x="3845108" y="1660658"/>
            <a:ext cx="746975" cy="70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15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2ABA20E-4F50-42F1-ABA3-FD434119BEDE}"/>
              </a:ext>
            </a:extLst>
          </p:cNvPr>
          <p:cNvSpPr/>
          <p:nvPr/>
        </p:nvSpPr>
        <p:spPr>
          <a:xfrm>
            <a:off x="4811418" y="1670747"/>
            <a:ext cx="746975" cy="70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-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C8CD612-430D-4AD3-AEAF-F90CBF77A644}"/>
              </a:ext>
            </a:extLst>
          </p:cNvPr>
          <p:cNvSpPr/>
          <p:nvPr/>
        </p:nvSpPr>
        <p:spPr>
          <a:xfrm>
            <a:off x="5777728" y="1642199"/>
            <a:ext cx="746975" cy="70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1899CD5C-7BD0-4FA1-A390-F823A260677D}"/>
              </a:ext>
            </a:extLst>
          </p:cNvPr>
          <p:cNvSpPr/>
          <p:nvPr/>
        </p:nvSpPr>
        <p:spPr>
          <a:xfrm>
            <a:off x="7787229" y="1665167"/>
            <a:ext cx="746975" cy="702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.VnArial" panose="020B7200000000000000" pitchFamily="34" charset="0"/>
              </a:rPr>
              <a:t>12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C20750E-6D33-4C3D-8189-0F92D7E66A8D}"/>
              </a:ext>
            </a:extLst>
          </p:cNvPr>
          <p:cNvSpPr txBox="1"/>
          <p:nvPr/>
        </p:nvSpPr>
        <p:spPr>
          <a:xfrm>
            <a:off x="3142228" y="2704933"/>
            <a:ext cx="5910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Đoàn tàu C có 12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 </a:t>
            </a:r>
            <a:r>
              <a:rPr lang="en-US" sz="2800" b="1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khách.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3361283" y="764704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4441403" y="764704"/>
            <a:ext cx="1737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6796844" y="764704"/>
            <a:ext cx="16459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10706099" y="767408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336947" y="1196752"/>
            <a:ext cx="1737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5233491" y="1196752"/>
            <a:ext cx="1737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67DB96AB-6172-43F0-B925-362B7BFF24FE}"/>
              </a:ext>
            </a:extLst>
          </p:cNvPr>
          <p:cNvCxnSpPr>
            <a:cxnSpLocks/>
          </p:cNvCxnSpPr>
          <p:nvPr/>
        </p:nvCxnSpPr>
        <p:spPr>
          <a:xfrm>
            <a:off x="7709846" y="1196752"/>
            <a:ext cx="1737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36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8" grpId="0" animBg="1"/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6" r="2299" b="24802"/>
          <a:stretch>
            <a:fillRect/>
          </a:stretch>
        </p:blipFill>
        <p:spPr bwMode="auto">
          <a:xfrm rot="-1079125">
            <a:off x="1305456" y="673100"/>
            <a:ext cx="2440517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10831" r="28047" b="42989"/>
          <a:stretch>
            <a:fillRect/>
          </a:stretch>
        </p:blipFill>
        <p:spPr bwMode="auto">
          <a:xfrm rot="-204901">
            <a:off x="2126723" y="1925638"/>
            <a:ext cx="6529918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3"/>
          <a:stretch>
            <a:fillRect/>
          </a:stretch>
        </p:blipFill>
        <p:spPr bwMode="auto">
          <a:xfrm rot="-520188">
            <a:off x="526522" y="2911491"/>
            <a:ext cx="11402484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5"/>
          <a:stretch>
            <a:fillRect/>
          </a:stretch>
        </p:blipFill>
        <p:spPr bwMode="auto">
          <a:xfrm>
            <a:off x="1587" y="3141679"/>
            <a:ext cx="1219200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4" t="6947" r="17586" b="9271"/>
          <a:stretch>
            <a:fillRect/>
          </a:stretch>
        </p:blipFill>
        <p:spPr bwMode="auto">
          <a:xfrm>
            <a:off x="962554" y="461963"/>
            <a:ext cx="10972800" cy="574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05701" y="3141669"/>
            <a:ext cx="5538841" cy="1446546"/>
          </a:xfrm>
          <a:prstGeom prst="rect">
            <a:avLst/>
          </a:prstGeom>
          <a:noFill/>
        </p:spPr>
        <p:txBody>
          <a:bodyPr lIns="91428" tIns="45718" rIns="91428" bIns="45718">
            <a:spAutoFit/>
          </a:bodyPr>
          <a:lstStyle/>
          <a:p>
            <a:pPr algn="ctr" defTabSz="914264">
              <a:defRPr/>
            </a:pP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Xin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chào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và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hẹn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gặp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lại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các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em</a:t>
            </a:r>
            <a:r>
              <a:rPr lang="en-US" altLang="zh-CN" sz="4400" b="1" spc="-4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ở tiết </a:t>
            </a:r>
            <a:r>
              <a:rPr lang="en-US" altLang="zh-CN" sz="4400" b="1" spc="-4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học</a:t>
            </a:r>
            <a:r>
              <a:rPr lang="en-US" altLang="zh-CN" sz="4400" b="1" spc="-4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sau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!</a:t>
            </a:r>
            <a:endParaRPr lang="zh-CN" altLang="en-US" sz="4400" b="1" spc="-400" dirty="0">
              <a:ln w="19050">
                <a:solidFill>
                  <a:srgbClr val="44546A">
                    <a:tint val="1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ea typeface="方正粗圆_GBK" panose="03000509000000000000" pitchFamily="65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01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512225" y="190005"/>
            <a:ext cx="10945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1:  b)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C1623595-20D3-4B82-8BB1-5032BA9D9DCC}"/>
              </a:ext>
            </a:extLst>
          </p:cNvPr>
          <p:cNvSpPr/>
          <p:nvPr/>
        </p:nvSpPr>
        <p:spPr>
          <a:xfrm>
            <a:off x="512225" y="1235663"/>
            <a:ext cx="3811980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EF0EEA4F-D354-4A53-9201-0E1016864D0F}"/>
              </a:ext>
            </a:extLst>
          </p:cNvPr>
          <p:cNvSpPr/>
          <p:nvPr/>
        </p:nvSpPr>
        <p:spPr>
          <a:xfrm>
            <a:off x="461767" y="3274076"/>
            <a:ext cx="3862439" cy="762000"/>
          </a:xfrm>
          <a:prstGeom prst="roundRect">
            <a:avLst/>
          </a:prstGeom>
          <a:solidFill>
            <a:srgbClr val="FFD85D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813A2706-E90C-4830-8BA1-5A68099E3C1D}"/>
              </a:ext>
            </a:extLst>
          </p:cNvPr>
          <p:cNvSpPr/>
          <p:nvPr/>
        </p:nvSpPr>
        <p:spPr>
          <a:xfrm>
            <a:off x="6798260" y="1185853"/>
            <a:ext cx="3321105" cy="76200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277854-7183-4E87-999B-D38740F96F10}"/>
              </a:ext>
            </a:extLst>
          </p:cNvPr>
          <p:cNvSpPr txBox="1"/>
          <p:nvPr/>
        </p:nvSpPr>
        <p:spPr>
          <a:xfrm>
            <a:off x="461766" y="1249019"/>
            <a:ext cx="2829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20 + 30 =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415D713-0EDC-4302-910C-45FA698CCDAC}"/>
              </a:ext>
            </a:extLst>
          </p:cNvPr>
          <p:cNvSpPr txBox="1"/>
          <p:nvPr/>
        </p:nvSpPr>
        <p:spPr>
          <a:xfrm>
            <a:off x="514718" y="3274076"/>
            <a:ext cx="2776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40 + 10 =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6636AFA-23C9-4C3C-B889-E2ED12700224}"/>
              </a:ext>
            </a:extLst>
          </p:cNvPr>
          <p:cNvSpPr txBox="1"/>
          <p:nvPr/>
        </p:nvSpPr>
        <p:spPr>
          <a:xfrm>
            <a:off x="6827963" y="1173303"/>
            <a:ext cx="2673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70 – 20 =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2492054B-26D5-403F-BF69-360A3EF121CC}"/>
              </a:ext>
            </a:extLst>
          </p:cNvPr>
          <p:cNvSpPr/>
          <p:nvPr/>
        </p:nvSpPr>
        <p:spPr>
          <a:xfrm>
            <a:off x="6879410" y="3262201"/>
            <a:ext cx="3239955" cy="7620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17E3626-9FA6-4717-9549-848E7D25B909}"/>
              </a:ext>
            </a:extLst>
          </p:cNvPr>
          <p:cNvSpPr txBox="1"/>
          <p:nvPr/>
        </p:nvSpPr>
        <p:spPr>
          <a:xfrm>
            <a:off x="6932863" y="3249651"/>
            <a:ext cx="2462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90 – 40 =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C300F1E-F9E6-4317-BEF4-B9C71C5D40AB}"/>
              </a:ext>
            </a:extLst>
          </p:cNvPr>
          <p:cNvSpPr txBox="1"/>
          <p:nvPr/>
        </p:nvSpPr>
        <p:spPr>
          <a:xfrm>
            <a:off x="2923916" y="1235663"/>
            <a:ext cx="883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78EAB5D-957A-44F0-B39B-41C2AF3A3321}"/>
              </a:ext>
            </a:extLst>
          </p:cNvPr>
          <p:cNvSpPr txBox="1"/>
          <p:nvPr/>
        </p:nvSpPr>
        <p:spPr>
          <a:xfrm>
            <a:off x="2902147" y="3268591"/>
            <a:ext cx="883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302466C-41C3-4933-80F9-0E02C95E15F9}"/>
              </a:ext>
            </a:extLst>
          </p:cNvPr>
          <p:cNvSpPr txBox="1"/>
          <p:nvPr/>
        </p:nvSpPr>
        <p:spPr>
          <a:xfrm>
            <a:off x="9183214" y="1169228"/>
            <a:ext cx="883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B8292BE-5F4C-438C-92F7-13B32508BCD4}"/>
              </a:ext>
            </a:extLst>
          </p:cNvPr>
          <p:cNvSpPr txBox="1"/>
          <p:nvPr/>
        </p:nvSpPr>
        <p:spPr>
          <a:xfrm>
            <a:off x="9235652" y="3239383"/>
            <a:ext cx="883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79556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P spid="19" grpId="0" animBg="1"/>
      <p:bldP spid="3" grpId="0"/>
      <p:bldP spid="20" grpId="0"/>
      <p:bldP spid="21" grpId="0"/>
      <p:bldP spid="22" grpId="0" animBg="1"/>
      <p:bldP spid="23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395890E-362E-4B75-9AB9-1C428871C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04" y="918286"/>
            <a:ext cx="11509566" cy="4084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17413C6-1668-434B-8423-ABFAD9BD4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2" y="5109051"/>
            <a:ext cx="4340588" cy="15589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D83C21B-1C19-4061-80C5-EE4270AD2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171" y="5085813"/>
            <a:ext cx="3622687" cy="15589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EA77D2C-63E7-4D50-9DD9-C7622BD19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7857" y="5235485"/>
            <a:ext cx="3993934" cy="148212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8338663A-B2F4-4D26-B592-C59F2ADBF32F}"/>
              </a:ext>
            </a:extLst>
          </p:cNvPr>
          <p:cNvSpPr/>
          <p:nvPr/>
        </p:nvSpPr>
        <p:spPr>
          <a:xfrm>
            <a:off x="1930140" y="5503026"/>
            <a:ext cx="1030778" cy="9642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37A7B697-9DE6-46D4-AC2D-441367823AB4}"/>
              </a:ext>
            </a:extLst>
          </p:cNvPr>
          <p:cNvSpPr/>
          <p:nvPr/>
        </p:nvSpPr>
        <p:spPr>
          <a:xfrm>
            <a:off x="5751619" y="5494409"/>
            <a:ext cx="1030778" cy="9642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AC064195-66AB-4DB2-8957-8CE0AA9EC366}"/>
              </a:ext>
            </a:extLst>
          </p:cNvPr>
          <p:cNvSpPr/>
          <p:nvPr/>
        </p:nvSpPr>
        <p:spPr>
          <a:xfrm>
            <a:off x="9573098" y="5485792"/>
            <a:ext cx="1030778" cy="9642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271FC6B-66D0-473E-BD79-3C9F39B8ED25}"/>
              </a:ext>
            </a:extLst>
          </p:cNvPr>
          <p:cNvSpPr txBox="1"/>
          <p:nvPr/>
        </p:nvSpPr>
        <p:spPr>
          <a:xfrm>
            <a:off x="2028563" y="5636030"/>
            <a:ext cx="882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.VnArial" panose="020B7200000000000000" pitchFamily="34" charset="0"/>
              </a:rPr>
              <a:t>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15FC4EB-8062-4541-9A82-FD85B2E28932}"/>
              </a:ext>
            </a:extLst>
          </p:cNvPr>
          <p:cNvSpPr txBox="1"/>
          <p:nvPr/>
        </p:nvSpPr>
        <p:spPr>
          <a:xfrm>
            <a:off x="5851370" y="5660023"/>
            <a:ext cx="882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.VnArial" panose="020B7200000000000000" pitchFamily="34" charset="0"/>
              </a:rPr>
              <a:t>15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FF0B8D2-123E-486F-A2A9-4640492A43BF}"/>
              </a:ext>
            </a:extLst>
          </p:cNvPr>
          <p:cNvSpPr txBox="1"/>
          <p:nvPr/>
        </p:nvSpPr>
        <p:spPr>
          <a:xfrm>
            <a:off x="9624302" y="5617516"/>
            <a:ext cx="882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.VnArial" panose="020B7200000000000000" pitchFamily="34" charset="0"/>
              </a:rPr>
              <a:t>19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D740414-6234-424B-A269-68B6CFA725A9}"/>
              </a:ext>
            </a:extLst>
          </p:cNvPr>
          <p:cNvSpPr txBox="1"/>
          <p:nvPr/>
        </p:nvSpPr>
        <p:spPr>
          <a:xfrm>
            <a:off x="512225" y="190006"/>
            <a:ext cx="11681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2: Mai,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rô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bốt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29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8993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343A2F3-AEFF-49C5-9989-64CCCC125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17" y="704578"/>
            <a:ext cx="11261979" cy="6081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BF70ABC-3250-4891-A284-823A60D7F70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7229" y="1917276"/>
            <a:ext cx="1235635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8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4 0.01273 L 0.19662 -0.07732 L 0.27162 0.0794 L 0.32683 0.2206 L 0.44805 0.22662 L 0.51433 0.07546 L 0.57592 -0.06968 L 0.63451 0.08148 L 0.7504 0.07754 L 0.7504 0.07778 L 0.7504 0.07546 " pathEditMode="relative" rAng="0" ptsTypes="AAAAAAAAAAA">
                                      <p:cBhvr>
                                        <p:cTn id="6" dur="7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48" y="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1587" y="48993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343A2F3-AEFF-49C5-9989-64CCCC125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82" y="510658"/>
            <a:ext cx="11261979" cy="60815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671962-DC72-412A-932B-A291D02689B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460" y="5663320"/>
            <a:ext cx="1181265" cy="96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5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3 0.00811 L 0.01523 0.00811 C 0.0181 0.00602 0.02096 0.00371 0.02395 0.00209 C 0.02617 0.00093 0.02838 0.00093 0.0306 0.00023 C 0.03359 -0.00092 0.03645 -0.00254 0.03945 -0.0037 C 0.04166 -0.00648 0.04362 -0.00949 0.04609 -0.01157 C 0.04817 -0.01342 0.05039 -0.01435 0.0526 -0.01551 C 0.05703 -0.01782 0.06145 -0.01967 0.06588 -0.02152 C 0.0681 -0.02222 0.07031 -0.02245 0.07252 -0.02338 C 0.07474 -0.0243 0.07695 -0.02569 0.07916 -0.02731 C 0.08294 -0.03032 0.08619 -0.03518 0.0901 -0.03703 C 0.0944 -0.03912 0.09895 -0.03842 0.10338 -0.03912 C 0.1052 -0.04051 0.10703 -0.04213 0.10885 -0.04305 C 0.11106 -0.04398 0.11341 -0.04352 0.11549 -0.0449 C 0.11718 -0.04629 0.11823 -0.04953 0.11992 -0.05092 C 0.122 -0.05231 0.12435 -0.05208 0.12656 -0.05277 C 0.14583 -0.06018 0.1263 -0.05416 0.14205 -0.05879 C 0.15533 -0.0706 0.14244 -0.06041 0.1651 -0.07037 C 0.16666 -0.07106 0.1681 -0.07152 0.16953 -0.07245 C 0.17252 -0.0743 0.17539 -0.07685 0.17838 -0.07824 C 0.1806 -0.07939 0.18281 -0.07963 0.18502 -0.08032 C 0.18685 -0.08148 0.18854 -0.08356 0.19049 -0.08426 C 0.19401 -0.08564 0.20338 -0.08889 0.20703 -0.08217 L 0.2082 -0.08032 L 0.26328 -0.20972 L 0.43867 -0.20972 L 0.50377 -0.19791 L 0.57552 -0.32338 L 0.64049 -0.18217 L 0.72435 -0.17824 L 0.72552 -0.18217 " pathEditMode="relative" ptsTypes="AAAAAAAAAAAAAAAAAAAAAAAAAAAAAAA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C3E515-6818-4616-A542-BEE24CB32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96" y="1383484"/>
            <a:ext cx="11671583" cy="38202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98C22D1-6C7F-4318-BD8A-FC7789CE1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6741" y="2610201"/>
            <a:ext cx="1869311" cy="14117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418446" y="237766"/>
            <a:ext cx="1167158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4: Anh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Khoai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vội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 nhầm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Khoai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1C84621-E8C0-44E8-AABC-F26D1658C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8580" y="1654234"/>
            <a:ext cx="1764536" cy="323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7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0.00047 L 0.03191 0.04005 C 0.03959 0.04908 0.05118 0.05394 0.06342 0.05394 C 0.07722 0.05394 0.08829 0.04908 0.09597 0.04005 L 0.13321 0.00047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14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01 -0.00833 L -0.02292 0.02292 C -0.03099 0.02987 -0.0431 0.0338 -0.05586 0.0338 C -0.07031 0.0338 -0.0819 0.02987 -0.08998 0.02292 L -0.12878 -0.00833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79f886d91965d3ffffa23f853ac6f55391e328f"/>
</p:tagLst>
</file>

<file path=ppt/theme/theme1.xml><?xml version="1.0" encoding="utf-8"?>
<a:theme xmlns:a="http://schemas.openxmlformats.org/drawingml/2006/main" name="第一PPT，www.1ppt.com​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2809</TotalTime>
  <Words>817</Words>
  <Application>Microsoft Office PowerPoint</Application>
  <PresentationFormat>Custom</PresentationFormat>
  <Paragraphs>244</Paragraphs>
  <Slides>47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微软雅黑</vt:lpstr>
      <vt:lpstr>宋体</vt:lpstr>
      <vt:lpstr>.VnArial</vt:lpstr>
      <vt:lpstr>Aachen</vt:lpstr>
      <vt:lpstr>Arial</vt:lpstr>
      <vt:lpstr>Calibri</vt:lpstr>
      <vt:lpstr>Segoe UI Black</vt:lpstr>
      <vt:lpstr>Tahoma</vt:lpstr>
      <vt:lpstr>Times New Roman</vt:lpstr>
      <vt:lpstr>方正粗圆_GBK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第一PPT，www.1ppt.com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幼儿园家长会</dc:title>
  <dc:creator>第一PPT</dc:creator>
  <cp:keywords>www.1ppt.com</cp:keywords>
  <cp:lastModifiedBy>Windows User</cp:lastModifiedBy>
  <cp:revision>288</cp:revision>
  <dcterms:created xsi:type="dcterms:W3CDTF">2015-10-14T02:42:14Z</dcterms:created>
  <dcterms:modified xsi:type="dcterms:W3CDTF">2022-04-12T01:51:11Z</dcterms:modified>
</cp:coreProperties>
</file>