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81" r:id="rId4"/>
    <p:sldId id="282" r:id="rId5"/>
    <p:sldId id="283" r:id="rId6"/>
    <p:sldId id="284" r:id="rId7"/>
    <p:sldId id="279" r:id="rId8"/>
    <p:sldId id="285" r:id="rId9"/>
    <p:sldId id="286" r:id="rId10"/>
    <p:sldId id="287" r:id="rId11"/>
    <p:sldId id="288" r:id="rId12"/>
  </p:sldIdLst>
  <p:sldSz cx="9144000" cy="5143500" type="screen16x9"/>
  <p:notesSz cx="6858000" cy="9144000"/>
  <p:custDataLst>
    <p:tags r:id="rId14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7713042B-E3DF-4886-961E-1A57990D5C02}">
          <p14:sldIdLst>
            <p14:sldId id="256"/>
          </p14:sldIdLst>
        </p14:section>
        <p14:section name="Tiết 1" id="{29C178FB-5098-4551-BE1B-302196ADB65A}">
          <p14:sldIdLst>
            <p14:sldId id="258"/>
            <p14:sldId id="281"/>
            <p14:sldId id="282"/>
            <p14:sldId id="283"/>
            <p14:sldId id="284"/>
          </p14:sldIdLst>
        </p14:section>
        <p14:section name="Tiết 2" id="{9F60823D-ED45-406B-A127-289E07A3A261}">
          <p14:sldIdLst>
            <p14:sldId id="279"/>
            <p14:sldId id="285"/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AB00"/>
    <a:srgbClr val="1F8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86885" autoAdjust="0"/>
  </p:normalViewPr>
  <p:slideViewPr>
    <p:cSldViewPr snapToGrid="0">
      <p:cViewPr>
        <p:scale>
          <a:sx n="93" d="100"/>
          <a:sy n="93" d="100"/>
        </p:scale>
        <p:origin x="-492" y="-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pPr/>
              <a:t>10/04/2023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776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589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854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54652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5023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1192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585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629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61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89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1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1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1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79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823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79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7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00F3-8A30-4964-9FF2-12F2700C5305}" type="datetimeFigureOut">
              <a:rPr lang="zh-CN" altLang="en-US" smtClean="0"/>
              <a:pPr/>
              <a:t>2023/4/10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7" y="2268071"/>
            <a:ext cx="9124845" cy="23873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03911" y="310388"/>
            <a:ext cx="70431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35: </a:t>
            </a:r>
            <a:endParaRPr lang="en-US" altLang="zh-CN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CÁC NGÀY TRONG TUẦN</a:t>
            </a:r>
            <a:endParaRPr lang="zh-CN" altLang="en-US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204883" y="-1310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1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5"/>
            <a:ext cx="3022600" cy="8805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5" y="0"/>
            <a:ext cx="4581525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0377" y="697659"/>
            <a:ext cx="4422098" cy="42141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Cao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)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0377" y="2225385"/>
            <a:ext cx="4422098" cy="20459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3843" y="2692928"/>
            <a:ext cx="4195166" cy="4634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6929" y="3250419"/>
            <a:ext cx="4415546" cy="7328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97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2" name="组合 5"/>
          <p:cNvGrpSpPr/>
          <p:nvPr/>
        </p:nvGrpSpPr>
        <p:grpSpPr>
          <a:xfrm>
            <a:off x="1211580" y="1263921"/>
            <a:ext cx="7223760" cy="1307829"/>
            <a:chOff x="1302141" y="2644047"/>
            <a:chExt cx="8163513" cy="3277030"/>
          </a:xfrm>
        </p:grpSpPr>
        <p:sp>
          <p:nvSpPr>
            <p:cNvPr id="7" name="椭圆 6"/>
            <p:cNvSpPr/>
            <p:nvPr/>
          </p:nvSpPr>
          <p:spPr>
            <a:xfrm>
              <a:off x="1302141" y="2644047"/>
              <a:ext cx="8137679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340892" y="2790633"/>
              <a:ext cx="8124762" cy="277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Củng</a:t>
              </a:r>
              <a:r>
                <a:rPr lang="en-US" altLang="zh-CN" sz="66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66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cố</a:t>
              </a:r>
              <a:r>
                <a:rPr lang="en-US" altLang="zh-CN" sz="66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- </a:t>
              </a:r>
              <a:r>
                <a:rPr lang="en-US" altLang="zh-CN" sz="66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Dặn</a:t>
              </a:r>
              <a:r>
                <a:rPr lang="en-US" altLang="zh-CN" sz="66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66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dò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78226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78226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42900" y="48855"/>
            <a:ext cx="2343122" cy="10200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2900" y="1171977"/>
            <a:ext cx="18722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022" y="171711"/>
            <a:ext cx="5969463" cy="497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6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251238" cy="9541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" y="1060835"/>
            <a:ext cx="8573304" cy="39304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0932" y="1576943"/>
            <a:ext cx="8972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99623" y="4365542"/>
            <a:ext cx="9172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1450" y="3989311"/>
            <a:ext cx="8573304" cy="8378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>
              <a:buAutoNum type="alphaLcParenR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Hai,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171450" y="4454541"/>
            <a:ext cx="8972550" cy="3632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246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1348958"/>
            <a:ext cx="7713662" cy="29718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101088" y="3681931"/>
            <a:ext cx="1340285" cy="5386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287776" y="3681931"/>
            <a:ext cx="1340285" cy="5386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12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" y="1219200"/>
            <a:ext cx="7759701" cy="39243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65810" y="2826607"/>
            <a:ext cx="875099" cy="8392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096284" y="2826607"/>
            <a:ext cx="915646" cy="8392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784891" y="2826607"/>
            <a:ext cx="855991" cy="8392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008463" y="2773158"/>
            <a:ext cx="889667" cy="8392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95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277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1626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342900" y="48854"/>
            <a:ext cx="3022600" cy="12599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25" y="1209675"/>
            <a:ext cx="6781800" cy="346614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152775" y="2202968"/>
            <a:ext cx="990600" cy="3810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305299" y="2942746"/>
            <a:ext cx="1228725" cy="3810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48137" y="3624406"/>
            <a:ext cx="1081087" cy="3810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505448" y="3323746"/>
            <a:ext cx="1162051" cy="3810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48325" y="3999781"/>
            <a:ext cx="1190625" cy="3810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77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4"/>
            <a:ext cx="3022600" cy="13159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926" y="1166487"/>
            <a:ext cx="7848288" cy="38481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10017" y="4103370"/>
            <a:ext cx="8249955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2878" y="4551125"/>
            <a:ext cx="8249955" cy="363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97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643e9d979e23c9119641affadf6bb690d812c1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443</TotalTime>
  <Words>253</Words>
  <Application>Microsoft Office PowerPoint</Application>
  <PresentationFormat>On-screen Show (16:9)</PresentationFormat>
  <Paragraphs>39</Paragraphs>
  <Slides>11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Admin</cp:lastModifiedBy>
  <cp:revision>49</cp:revision>
  <dcterms:created xsi:type="dcterms:W3CDTF">2017-01-10T13:46:13Z</dcterms:created>
  <dcterms:modified xsi:type="dcterms:W3CDTF">2023-04-10T14:45:34Z</dcterms:modified>
</cp:coreProperties>
</file>