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5"/>
  </p:notesMasterIdLst>
  <p:sldIdLst>
    <p:sldId id="276" r:id="rId3"/>
    <p:sldId id="268" r:id="rId4"/>
    <p:sldId id="279" r:id="rId5"/>
    <p:sldId id="269" r:id="rId6"/>
    <p:sldId id="256" r:id="rId7"/>
    <p:sldId id="259" r:id="rId8"/>
    <p:sldId id="270" r:id="rId9"/>
    <p:sldId id="257" r:id="rId10"/>
    <p:sldId id="271" r:id="rId11"/>
    <p:sldId id="272" r:id="rId12"/>
    <p:sldId id="261" r:id="rId13"/>
    <p:sldId id="262" r:id="rId14"/>
    <p:sldId id="278" r:id="rId15"/>
    <p:sldId id="273" r:id="rId16"/>
    <p:sldId id="260" r:id="rId17"/>
    <p:sldId id="274" r:id="rId18"/>
    <p:sldId id="263" r:id="rId19"/>
    <p:sldId id="264" r:id="rId20"/>
    <p:sldId id="265" r:id="rId21"/>
    <p:sldId id="275" r:id="rId22"/>
    <p:sldId id="266" r:id="rId23"/>
    <p:sldId id="267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4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DA7244-2A0E-44B4-9988-EF2BBBB402C0}" type="datetimeFigureOut">
              <a:rPr lang="en-US" smtClean="0"/>
              <a:t>07/10/2021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6D3A67-FB3F-4BE2-8072-30EBF75288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754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  <a:t>07/10/2021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  <a:t>07/10/2021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  <a:t>07/10/2021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07/10/2021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2179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07/10/2021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8682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07/10/2021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8340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07/10/2021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825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07/10/2021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2724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07/10/2021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1239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07/10/2021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6217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07/10/2021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67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  <a:t>07/10/2021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07/10/2021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8559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07/10/2021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3084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07/10/2021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248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  <a:t>07/10/2021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  <a:t>07/10/2021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  <a:t>07/10/2021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  <a:t>07/10/2021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  <a:t>07/10/2021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  <a:t>07/10/2021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  <a:t>07/10/2021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EB47DB2-4CD3-4DD2-9412-C39C72C1BB92}" type="datetimeFigureOut">
              <a:rPr lang="en-US" smtClean="0"/>
              <a:t>07/10/2021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3CB613-92ED-4137-AC5F-6BBE937255F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07/10/2021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505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19200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đứt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dao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nhọn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 </a:t>
            </a:r>
          </a:p>
        </p:txBody>
      </p:sp>
    </p:spTree>
    <p:extLst>
      <p:ext uri="{BB962C8B-B14F-4D97-AF65-F5344CB8AC3E}">
        <p14:creationId xmlns:p14="http://schemas.microsoft.com/office/powerpoint/2010/main" val="424551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3" t="75555" r="47722" b="7273"/>
          <a:stretch/>
        </p:blipFill>
        <p:spPr>
          <a:xfrm>
            <a:off x="0" y="-1"/>
            <a:ext cx="9144000" cy="6872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10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78" t="71717" r="8706" b="7475"/>
          <a:stretch/>
        </p:blipFill>
        <p:spPr>
          <a:xfrm>
            <a:off x="-1" y="11722"/>
            <a:ext cx="9144001" cy="684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20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61846" y="2209800"/>
            <a:ext cx="4114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 2</a:t>
            </a:r>
            <a:endParaRPr lang="en-GB" sz="9600"/>
          </a:p>
        </p:txBody>
      </p:sp>
    </p:spTree>
    <p:extLst>
      <p:ext uri="{BB962C8B-B14F-4D97-AF65-F5344CB8AC3E}">
        <p14:creationId xmlns:p14="http://schemas.microsoft.com/office/powerpoint/2010/main" val="367062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371600"/>
            <a:ext cx="914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 2: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bỏng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285750" indent="-28575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285750" indent="-28575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96567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76200"/>
            <a:ext cx="9144000" cy="6934200"/>
            <a:chOff x="0" y="914400"/>
            <a:chExt cx="7297182" cy="423949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8586"/>
            <a:stretch/>
          </p:blipFill>
          <p:spPr>
            <a:xfrm>
              <a:off x="0" y="914400"/>
              <a:ext cx="4864788" cy="4211782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 b="38182"/>
            <a:stretch/>
          </p:blipFill>
          <p:spPr>
            <a:xfrm>
              <a:off x="4864788" y="914400"/>
              <a:ext cx="2432394" cy="42394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679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9800" y="1752600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180449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6" t="72323" r="64239" b="787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55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61" t="72929" r="36045" b="9091"/>
          <a:stretch/>
        </p:blipFill>
        <p:spPr>
          <a:xfrm>
            <a:off x="11723" y="0"/>
            <a:ext cx="91074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35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32" t="67273" r="6711" b="8484"/>
          <a:stretch/>
        </p:blipFill>
        <p:spPr>
          <a:xfrm>
            <a:off x="-1" y="35168"/>
            <a:ext cx="9192285" cy="6746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90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359694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</a:rPr>
              <a:t>Tự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nhiên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và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xã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hội</a:t>
            </a:r>
            <a:endParaRPr lang="en-US" sz="5400" dirty="0">
              <a:solidFill>
                <a:srgbClr val="0000FF"/>
              </a:solidFill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18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381000" y="2133600"/>
            <a:ext cx="8382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4: An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toàn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khi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sử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dụng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đồ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dùng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trong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nhà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5316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57400" y="1752600"/>
            <a:ext cx="52525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233701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23" t="18426" r="10057" b="47290"/>
          <a:stretch/>
        </p:blipFill>
        <p:spPr>
          <a:xfrm>
            <a:off x="17584" y="0"/>
            <a:ext cx="9126416" cy="68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64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47"/>
          <a:stretch/>
        </p:blipFill>
        <p:spPr>
          <a:xfrm>
            <a:off x="0" y="23445"/>
            <a:ext cx="9144000" cy="6910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86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61846" y="2209800"/>
            <a:ext cx="4114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 </a:t>
            </a:r>
            <a:r>
              <a:rPr lang="en-US" sz="9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GB" sz="9600"/>
          </a:p>
        </p:txBody>
      </p:sp>
    </p:spTree>
    <p:extLst>
      <p:ext uri="{BB962C8B-B14F-4D97-AF65-F5344CB8AC3E}">
        <p14:creationId xmlns:p14="http://schemas.microsoft.com/office/powerpoint/2010/main" val="192569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90500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nhọn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đình.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79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0"/>
            <a:ext cx="9144000" cy="6858000"/>
            <a:chOff x="457200" y="762000"/>
            <a:chExt cx="6731983" cy="462978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491"/>
            <a:stretch/>
          </p:blipFill>
          <p:spPr>
            <a:xfrm>
              <a:off x="457200" y="762000"/>
              <a:ext cx="4864788" cy="4629786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61618" b="32490"/>
            <a:stretch/>
          </p:blipFill>
          <p:spPr>
            <a:xfrm>
              <a:off x="5321989" y="762000"/>
              <a:ext cx="1867194" cy="46297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7008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7" t="78586" r="21521" b="7676"/>
          <a:stretch/>
        </p:blipFill>
        <p:spPr>
          <a:xfrm>
            <a:off x="11723" y="0"/>
            <a:ext cx="91126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5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505589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nhọn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toàn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70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59" t="13131" r="10698" b="32121"/>
          <a:stretch/>
        </p:blipFill>
        <p:spPr>
          <a:xfrm>
            <a:off x="2133599" y="0"/>
            <a:ext cx="48985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22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28800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dao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dễ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vỡ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nhọn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cẩn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thận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tránh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đứt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mất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6814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61</TotalTime>
  <Words>172</Words>
  <Application>Microsoft Office PowerPoint</Application>
  <PresentationFormat>On-screen Show (4:3)</PresentationFormat>
  <Paragraphs>16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Windows User</cp:lastModifiedBy>
  <cp:revision>22</cp:revision>
  <dcterms:created xsi:type="dcterms:W3CDTF">2020-08-09T14:51:21Z</dcterms:created>
  <dcterms:modified xsi:type="dcterms:W3CDTF">2021-10-06T23:57:22Z</dcterms:modified>
</cp:coreProperties>
</file>