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71" r:id="rId6"/>
    <p:sldId id="263" r:id="rId7"/>
    <p:sldId id="265" r:id="rId8"/>
    <p:sldId id="266" r:id="rId9"/>
    <p:sldId id="267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D428CE04-0203-4E9C-ACB0-21F04F860235}">
          <p14:sldIdLst>
            <p14:sldId id="256"/>
            <p14:sldId id="257"/>
            <p14:sldId id="258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  <p14:section name="Untitled Section" id="{63CCF502-1CAD-440B-8BE2-3C3640AB98E0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-96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3AEBF3-A2B0-4250-B6F8-D2F196E83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4EC50C0-3F2C-4F61-97A1-CC6186ABCF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E35A5BF-6D87-4A29-A07A-77B8D167C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92EC-70A0-4105-8979-56CBAA5343E4}" type="datetimeFigureOut">
              <a:rPr lang="en-US" smtClean="0"/>
              <a:pPr/>
              <a:t>8/17/2020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4D7E40-49DD-4368-9B18-6E7E29714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CFC7636-1B88-41C6-A3CB-B0375B227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918E-CF7F-4A1C-8774-A9EE001B7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612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013A48-B026-4A2E-9076-799A97076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832A0C2-9ECD-491E-B5A4-BFF9C0E743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BB67FB1-9BB1-4556-A04E-DB38ED8EE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92EC-70A0-4105-8979-56CBAA5343E4}" type="datetimeFigureOut">
              <a:rPr lang="en-US" smtClean="0"/>
              <a:pPr/>
              <a:t>8/17/2020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76F759-35FE-4BF0-96CD-B248DF2D8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6F138B9-38D9-427E-B6D4-B17372A5E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918E-CF7F-4A1C-8774-A9EE001B7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699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7BA4716-112D-4D8F-9EB5-D94A6A3CDE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6648DF5-4811-42B8-BCDD-D7D086971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F4B703B-69EB-4A7B-B3C6-83CC3DFE8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92EC-70A0-4105-8979-56CBAA5343E4}" type="datetimeFigureOut">
              <a:rPr lang="en-US" smtClean="0"/>
              <a:pPr/>
              <a:t>8/17/2020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4BE1C5-B55A-4DF2-A87D-1A169203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BFDEEAD-4372-4B8B-9045-F39B70773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918E-CF7F-4A1C-8774-A9EE001B7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9089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F91366-8A1E-4A29-B639-2BA9BE145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7D7C18-B27E-4FA7-ABB7-40C200CF0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0DCF53-AE9D-40C1-88FB-6D65DBCE2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92EC-70A0-4105-8979-56CBAA5343E4}" type="datetimeFigureOut">
              <a:rPr lang="en-US" smtClean="0"/>
              <a:pPr/>
              <a:t>8/17/2020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4C43AB-6C7E-43FE-B5D0-E7219BB3E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3BEA92-30ED-45AF-A56C-6237273F3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918E-CF7F-4A1C-8774-A9EE001B7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59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0F193-47B5-4308-8FC9-FD64435D2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CA24C3E-B213-48FB-A6C9-DDEC3C608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7DAE00D-0534-42E4-B8FC-FA92FC775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92EC-70A0-4105-8979-56CBAA5343E4}" type="datetimeFigureOut">
              <a:rPr lang="en-US" smtClean="0"/>
              <a:pPr/>
              <a:t>8/17/2020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F79533-93CD-425D-A6A9-3845D6B2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2281E7-E2B6-414D-B666-92076672C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918E-CF7F-4A1C-8774-A9EE001B7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6806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AF856C-8225-4DED-8CB0-BA53EFAFC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C46A8A-227E-4236-B485-0931EA7EA5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C49E9D9-2C63-458A-9DEB-9A456F83E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FA2D404-9CDE-479D-B323-76EEAC910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92EC-70A0-4105-8979-56CBAA5343E4}" type="datetimeFigureOut">
              <a:rPr lang="en-US" smtClean="0"/>
              <a:pPr/>
              <a:t>8/17/2020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C989F2A-1590-4350-A8BE-98C7C2C4A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2DEA20C-3A0C-4A60-8AC9-332BC659D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918E-CF7F-4A1C-8774-A9EE001B7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4915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D9BA35-1829-490C-A4D2-E0FA887BB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5CFB9E6-27A7-4D1B-9B11-EB40720C82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CDE4487-666C-429F-AF8C-99A5CB9A3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200B01D-B3B1-4E5F-9640-740672A7E9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AB4940F-7B91-4F96-93DE-C44E52F3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5D75874-DF1E-4659-BE48-DB30785DF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92EC-70A0-4105-8979-56CBAA5343E4}" type="datetimeFigureOut">
              <a:rPr lang="en-US" smtClean="0"/>
              <a:pPr/>
              <a:t>8/17/2020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2207943-F860-477F-9BD2-E34578640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AFADAC4-3818-4262-A6BE-576037256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918E-CF7F-4A1C-8774-A9EE001B7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9677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DCBED7-C75A-45A8-AFD6-5DDBCF4CE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E607A55-ADCA-46FA-B6B5-B85910510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92EC-70A0-4105-8979-56CBAA5343E4}" type="datetimeFigureOut">
              <a:rPr lang="en-US" smtClean="0"/>
              <a:pPr/>
              <a:t>8/17/2020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F6F104E-9776-46EA-BA7B-80AC4C310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1A0CB18-F3ED-426D-AF05-E04845BA0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918E-CF7F-4A1C-8774-A9EE001B7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2197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D9146E-8BFF-4D77-89BD-AEDF446A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92EC-70A0-4105-8979-56CBAA5343E4}" type="datetimeFigureOut">
              <a:rPr lang="en-US" smtClean="0"/>
              <a:pPr/>
              <a:t>8/17/2020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944B462-B73E-419D-852A-2C4C14AF9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0E680CF-4A1C-4D88-A374-C777A937A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918E-CF7F-4A1C-8774-A9EE001B7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720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AB304F-15BC-42EE-A9F4-BA811B775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A11845-B6AD-4752-8325-B618F2435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851B57A-1C96-48AA-A416-CB99A28DE8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BC41636-5B22-4C6D-82BB-B1F5BA77C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92EC-70A0-4105-8979-56CBAA5343E4}" type="datetimeFigureOut">
              <a:rPr lang="en-US" smtClean="0"/>
              <a:pPr/>
              <a:t>8/17/2020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04149FF-D5C5-4773-9570-315FA638B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D5D558A-A994-4E3A-81D8-8200EB658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918E-CF7F-4A1C-8774-A9EE001B7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154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C85EEB-6C79-4D17-989A-4E5357086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F7D3FD2-AF46-491A-A58B-71D0548DA3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FCF8D18-848E-4DC9-8C40-4A98657F3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3F51268-6623-4F74-8DEE-4C88E67B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92EC-70A0-4105-8979-56CBAA5343E4}" type="datetimeFigureOut">
              <a:rPr lang="en-US" smtClean="0"/>
              <a:pPr/>
              <a:t>8/17/2020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0274564-3FB0-4CC0-9935-A79558880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545BF6-EDAA-4A02-BD1E-23287AB7E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918E-CF7F-4A1C-8774-A9EE001B7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10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F0428F4-ABB4-4599-AB4D-2DE578DCA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DC2339B-1EAF-4FD3-BFED-393080902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77D904-D1A9-4A67-AF3D-CD8EA04EAE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692EC-70A0-4105-8979-56CBAA5343E4}" type="datetimeFigureOut">
              <a:rPr lang="en-US" smtClean="0"/>
              <a:pPr/>
              <a:t>8/17/2020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0B4A9E0-1AC3-45D6-A90B-7898388E97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05655B1-47EE-4AD0-A075-626D835A12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7918E-CF7F-4A1C-8774-A9EE001B7D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834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2D3106-A80E-42E3-8036-D32D7F6A93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6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6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41: </a:t>
            </a:r>
            <a:br>
              <a:rPr lang="en-US" altLang="zh-CN" sz="6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</a:br>
            <a:r>
              <a:rPr lang="en-US" altLang="zh-CN" sz="6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ÔN TẬP CHUNG</a:t>
            </a:r>
            <a:br>
              <a:rPr lang="en-US" altLang="zh-CN" sz="6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E326029-32B3-4C2E-86B6-F4F1209A04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Giáo</a:t>
            </a:r>
            <a:r>
              <a:rPr lang="en-US" altLang="zh-CN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: </a:t>
            </a:r>
            <a:r>
              <a:rPr lang="en-US" altLang="zh-CN" b="1" i="1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Phạm</a:t>
            </a:r>
            <a:r>
              <a:rPr lang="en-US" altLang="zh-CN" b="1" i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i="1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Thị</a:t>
            </a:r>
            <a:r>
              <a:rPr lang="en-US" altLang="zh-CN" b="1" i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i="1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Hà</a:t>
            </a:r>
            <a:r>
              <a:rPr lang="en-US" altLang="zh-CN" b="1" i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Mi</a:t>
            </a:r>
            <a:endParaRPr lang="zh-CN" altLang="en-US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213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C9C5DA7-D7E5-4FEB-B9C1-97F8A4BAA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3347" y="603866"/>
            <a:ext cx="10945504" cy="4162566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80BF5036-D8E0-4386-BF6A-BA877191D41D}"/>
              </a:ext>
            </a:extLst>
          </p:cNvPr>
          <p:cNvSpPr/>
          <p:nvPr/>
        </p:nvSpPr>
        <p:spPr>
          <a:xfrm>
            <a:off x="5024751" y="2887243"/>
            <a:ext cx="777922" cy="85980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Hình ảnh 2">
            <a:extLst>
              <a:ext uri="{FF2B5EF4-FFF2-40B4-BE49-F238E27FC236}">
                <a16:creationId xmlns:a16="http://schemas.microsoft.com/office/drawing/2014/main" xmlns="" id="{3B566F93-8858-4DE2-9B73-517CAD9AD8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71" t="42401" r="61347" b="52221"/>
          <a:stretch>
            <a:fillRect/>
          </a:stretch>
        </p:blipFill>
        <p:spPr>
          <a:xfrm>
            <a:off x="0" y="13253"/>
            <a:ext cx="2593340" cy="92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740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5796DC7-BBBE-45C5-824C-CD0AB1A43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5043" y="0"/>
            <a:ext cx="10336696" cy="30533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252CF66-3682-444B-B715-678AB339E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880" y="3516948"/>
            <a:ext cx="10124661" cy="226073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D53CCC2-1DAC-4A47-849C-8F42AB064692}"/>
              </a:ext>
            </a:extLst>
          </p:cNvPr>
          <p:cNvSpPr txBox="1"/>
          <p:nvPr/>
        </p:nvSpPr>
        <p:spPr>
          <a:xfrm>
            <a:off x="2008308" y="5815402"/>
            <a:ext cx="2050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258291" y="5374358"/>
            <a:ext cx="8021782" cy="415638"/>
            <a:chOff x="2258291" y="4433454"/>
            <a:chExt cx="8021782" cy="41563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2B18111A-F6AF-426A-A066-D83A0E9F6816}"/>
                </a:ext>
              </a:extLst>
            </p:cNvPr>
            <p:cNvCxnSpPr>
              <a:cxnSpLocks/>
            </p:cNvCxnSpPr>
            <p:nvPr/>
          </p:nvCxnSpPr>
          <p:spPr>
            <a:xfrm>
              <a:off x="2258291" y="4627418"/>
              <a:ext cx="8021782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59C7F3EA-2D02-4832-B118-207745FEA1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58291" y="4502727"/>
              <a:ext cx="0" cy="346365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0A40D382-32D5-41AD-8DC8-E1039B7E82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80073" y="4433454"/>
              <a:ext cx="0" cy="346365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559092DD-CD62-4167-BC81-B79EE853752C}"/>
              </a:ext>
            </a:extLst>
          </p:cNvPr>
          <p:cNvSpPr txBox="1"/>
          <p:nvPr/>
        </p:nvSpPr>
        <p:spPr>
          <a:xfrm>
            <a:off x="9731012" y="5747038"/>
            <a:ext cx="1787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BA4EC7BD-517A-419D-8E7F-E620A9B50BF6}"/>
              </a:ext>
            </a:extLst>
          </p:cNvPr>
          <p:cNvSpPr/>
          <p:nvPr/>
        </p:nvSpPr>
        <p:spPr>
          <a:xfrm>
            <a:off x="8193827" y="1995150"/>
            <a:ext cx="777922" cy="85980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439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EEE6C52-DC10-41E3-B047-D9547603F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804" b="27206"/>
          <a:stretch>
            <a:fillRect/>
          </a:stretch>
        </p:blipFill>
        <p:spPr>
          <a:xfrm>
            <a:off x="654549" y="642730"/>
            <a:ext cx="10503781" cy="527436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xmlns="" id="{D87D9C66-A4C6-4264-A4D9-65C3D5351D74}"/>
              </a:ext>
            </a:extLst>
          </p:cNvPr>
          <p:cNvSpPr/>
          <p:nvPr/>
        </p:nvSpPr>
        <p:spPr>
          <a:xfrm>
            <a:off x="2498404" y="3966504"/>
            <a:ext cx="777922" cy="85980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Hình ảnh 2">
            <a:extLst>
              <a:ext uri="{FF2B5EF4-FFF2-40B4-BE49-F238E27FC236}">
                <a16:creationId xmlns:a16="http://schemas.microsoft.com/office/drawing/2014/main" xmlns="" id="{3B566F93-8858-4DE2-9B73-517CAD9AD8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71" t="42401" r="61347" b="52221"/>
          <a:stretch>
            <a:fillRect/>
          </a:stretch>
        </p:blipFill>
        <p:spPr>
          <a:xfrm>
            <a:off x="0" y="198783"/>
            <a:ext cx="2593340" cy="92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919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BFB034B0-C26D-4AD8-A20A-6465A88C8D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36" r="10750"/>
          <a:stretch>
            <a:fillRect/>
          </a:stretch>
        </p:blipFill>
        <p:spPr>
          <a:xfrm>
            <a:off x="1240971" y="863154"/>
            <a:ext cx="8843556" cy="5929531"/>
          </a:xfrm>
        </p:spPr>
      </p:pic>
      <p:pic>
        <p:nvPicPr>
          <p:cNvPr id="4" name="Hình ảnh 2">
            <a:extLst>
              <a:ext uri="{FF2B5EF4-FFF2-40B4-BE49-F238E27FC236}">
                <a16:creationId xmlns:a16="http://schemas.microsoft.com/office/drawing/2014/main" xmlns="" id="{3B566F93-8858-4DE2-9B73-517CAD9AD8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71" t="42401" r="61347" b="52221"/>
          <a:stretch>
            <a:fillRect/>
          </a:stretch>
        </p:blipFill>
        <p:spPr>
          <a:xfrm>
            <a:off x="0" y="1"/>
            <a:ext cx="2593340" cy="92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466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85FA400-1781-4610-9589-ED1ADAA39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8714"/>
            <a:ext cx="12092607" cy="6858000"/>
          </a:xfrm>
          <a:prstGeom prst="rect">
            <a:avLst/>
          </a:prstGeom>
        </p:spPr>
      </p:pic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xmlns="" id="{3C26E0F7-482E-4C68-BCF1-E8477A86A4CA}"/>
              </a:ext>
            </a:extLst>
          </p:cNvPr>
          <p:cNvCxnSpPr/>
          <p:nvPr/>
        </p:nvCxnSpPr>
        <p:spPr>
          <a:xfrm>
            <a:off x="4701682" y="2991016"/>
            <a:ext cx="2958074" cy="2813437"/>
          </a:xfrm>
          <a:prstGeom prst="curvedConnector3">
            <a:avLst>
              <a:gd name="adj1" fmla="val 50000"/>
            </a:avLst>
          </a:prstGeom>
          <a:ln w="28575"/>
          <a:scene3d>
            <a:camera prst="orthographicFront"/>
            <a:lightRig rig="threePt" dir="t"/>
          </a:scene3d>
          <a:sp3d extrusionH="1651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xmlns="" id="{46EB430E-F640-4C40-BE9A-4096E48B40E2}"/>
              </a:ext>
            </a:extLst>
          </p:cNvPr>
          <p:cNvCxnSpPr/>
          <p:nvPr/>
        </p:nvCxnSpPr>
        <p:spPr>
          <a:xfrm flipV="1">
            <a:off x="4701493" y="3286539"/>
            <a:ext cx="2945011" cy="1051087"/>
          </a:xfrm>
          <a:prstGeom prst="curvedConnector3">
            <a:avLst>
              <a:gd name="adj1" fmla="val 5000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xmlns="" id="{5644404C-577A-4023-89CA-B7B2305D4849}"/>
              </a:ext>
            </a:extLst>
          </p:cNvPr>
          <p:cNvCxnSpPr>
            <a:cxnSpLocks/>
          </p:cNvCxnSpPr>
          <p:nvPr/>
        </p:nvCxnSpPr>
        <p:spPr>
          <a:xfrm>
            <a:off x="4638259" y="6109254"/>
            <a:ext cx="4" cy="12700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xmlns="" id="{73F26CFE-5417-4E81-B08C-F10B70D08F54}"/>
              </a:ext>
            </a:extLst>
          </p:cNvPr>
          <p:cNvCxnSpPr>
            <a:cxnSpLocks noChangeAspect="1"/>
          </p:cNvCxnSpPr>
          <p:nvPr/>
        </p:nvCxnSpPr>
        <p:spPr>
          <a:xfrm rot="5400000" flipH="1" flipV="1">
            <a:off x="3790575" y="2376357"/>
            <a:ext cx="4789377" cy="2860766"/>
          </a:xfrm>
          <a:prstGeom prst="curvedConnector3">
            <a:avLst>
              <a:gd name="adj1" fmla="val 50000"/>
            </a:avLst>
          </a:prstGeom>
          <a:scene3d>
            <a:camera prst="orthographicFront"/>
            <a:lightRig rig="threePt" dir="t"/>
          </a:scene3d>
          <a:sp3d extrusionH="203200" contourW="12700">
            <a:extrusionClr>
              <a:srgbClr val="00B0F0"/>
            </a:extrusionClr>
            <a:contourClr>
              <a:srgbClr val="00B0F0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9451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xmlns="" id="{5644404C-577A-4023-89CA-B7B2305D4849}"/>
              </a:ext>
            </a:extLst>
          </p:cNvPr>
          <p:cNvCxnSpPr>
            <a:cxnSpLocks/>
          </p:cNvCxnSpPr>
          <p:nvPr/>
        </p:nvCxnSpPr>
        <p:spPr>
          <a:xfrm>
            <a:off x="4638259" y="6109254"/>
            <a:ext cx="4" cy="12700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4BB783EC-6020-4F44-97D1-C5BCA8000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962" b="49085"/>
          <a:stretch>
            <a:fillRect/>
          </a:stretch>
        </p:blipFill>
        <p:spPr>
          <a:xfrm>
            <a:off x="0" y="1254035"/>
            <a:ext cx="12192000" cy="1436914"/>
          </a:xfrm>
          <a:prstGeom prst="rect">
            <a:avLst/>
          </a:prstGeom>
        </p:spPr>
      </p:pic>
      <p:pic>
        <p:nvPicPr>
          <p:cNvPr id="8" name="Hình ảnh 2">
            <a:extLst>
              <a:ext uri="{FF2B5EF4-FFF2-40B4-BE49-F238E27FC236}">
                <a16:creationId xmlns:a16="http://schemas.microsoft.com/office/drawing/2014/main" xmlns="" id="{3B566F93-8858-4DE2-9B73-517CAD9AD8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71" t="42401" r="61347" b="52221"/>
          <a:stretch>
            <a:fillRect/>
          </a:stretch>
        </p:blipFill>
        <p:spPr>
          <a:xfrm>
            <a:off x="0" y="1"/>
            <a:ext cx="2593340" cy="1136468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6A382358-D754-47FA-8A54-D9FA05439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5" y="2935968"/>
            <a:ext cx="1356360" cy="14923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7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en-US" sz="7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6A382358-D754-47FA-8A54-D9FA05439172}"/>
              </a:ext>
            </a:extLst>
          </p:cNvPr>
          <p:cNvSpPr txBox="1">
            <a:spLocks/>
          </p:cNvSpPr>
          <p:nvPr/>
        </p:nvSpPr>
        <p:spPr>
          <a:xfrm>
            <a:off x="1894780" y="2916090"/>
            <a:ext cx="1356360" cy="1492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42;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6A382358-D754-47FA-8A54-D9FA05439172}"/>
              </a:ext>
            </a:extLst>
          </p:cNvPr>
          <p:cNvSpPr txBox="1">
            <a:spLocks/>
          </p:cNvSpPr>
          <p:nvPr/>
        </p:nvSpPr>
        <p:spPr>
          <a:xfrm>
            <a:off x="3147108" y="2935967"/>
            <a:ext cx="1356360" cy="1492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48;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6A382358-D754-47FA-8A54-D9FA05439172}"/>
              </a:ext>
            </a:extLst>
          </p:cNvPr>
          <p:cNvSpPr txBox="1">
            <a:spLocks/>
          </p:cNvSpPr>
          <p:nvPr/>
        </p:nvSpPr>
        <p:spPr>
          <a:xfrm>
            <a:off x="4399438" y="2889584"/>
            <a:ext cx="1356360" cy="1492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74.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617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E016C33-2B5C-4B1C-92B9-78E2AD89EE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655" b="16389"/>
          <a:stretch>
            <a:fillRect/>
          </a:stretch>
        </p:blipFill>
        <p:spPr>
          <a:xfrm>
            <a:off x="220025" y="1010581"/>
            <a:ext cx="11115845" cy="161159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870B21A-AB52-4D46-AC2F-9824FC256142}"/>
              </a:ext>
            </a:extLst>
          </p:cNvPr>
          <p:cNvSpPr txBox="1"/>
          <p:nvPr/>
        </p:nvSpPr>
        <p:spPr>
          <a:xfrm>
            <a:off x="2210938" y="25248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0FE2531-64FC-4476-B1B4-2F7016B7A8C5}"/>
              </a:ext>
            </a:extLst>
          </p:cNvPr>
          <p:cNvSpPr txBox="1"/>
          <p:nvPr/>
        </p:nvSpPr>
        <p:spPr>
          <a:xfrm>
            <a:off x="5568286" y="3016155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3" name="Hình ảnh 2">
            <a:extLst>
              <a:ext uri="{FF2B5EF4-FFF2-40B4-BE49-F238E27FC236}">
                <a16:creationId xmlns:a16="http://schemas.microsoft.com/office/drawing/2014/main" xmlns="" id="{3B566F93-8858-4DE2-9B73-517CAD9AD8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71" t="42401" r="61347" b="52221"/>
          <a:stretch>
            <a:fillRect/>
          </a:stretch>
        </p:blipFill>
        <p:spPr>
          <a:xfrm>
            <a:off x="0" y="13253"/>
            <a:ext cx="2593340" cy="928468"/>
          </a:xfrm>
          <a:prstGeom prst="rect">
            <a:avLst/>
          </a:prstGeom>
        </p:spPr>
      </p:pic>
      <p:grpSp>
        <p:nvGrpSpPr>
          <p:cNvPr id="14" name="Group 7"/>
          <p:cNvGrpSpPr/>
          <p:nvPr/>
        </p:nvGrpSpPr>
        <p:grpSpPr>
          <a:xfrm>
            <a:off x="1172817" y="2745567"/>
            <a:ext cx="1305340" cy="1446550"/>
            <a:chOff x="2000250" y="3733800"/>
            <a:chExt cx="1047750" cy="1202910"/>
          </a:xfrm>
        </p:grpSpPr>
        <p:sp>
          <p:nvSpPr>
            <p:cNvPr id="15" name="TextBox 14"/>
            <p:cNvSpPr txBox="1"/>
            <p:nvPr/>
          </p:nvSpPr>
          <p:spPr>
            <a:xfrm>
              <a:off x="2286000" y="3733800"/>
              <a:ext cx="762000" cy="1202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13</a:t>
              </a:r>
            </a:p>
            <a:p>
              <a:r>
                <a:rPr lang="en-US" sz="4400" u="sng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5</a:t>
              </a:r>
              <a:endParaRPr lang="en-US" sz="4400" u="sng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00250" y="3962400"/>
              <a:ext cx="190500" cy="639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+</a:t>
              </a:r>
              <a:endPara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427921" y="3948392"/>
            <a:ext cx="1116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18</a:t>
            </a:r>
            <a:endParaRPr lang="en-US" sz="44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49288" y="3949727"/>
            <a:ext cx="75693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72</a:t>
            </a:r>
            <a:endParaRPr lang="en-US" sz="44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820222" y="2737230"/>
            <a:ext cx="1195914" cy="1446550"/>
            <a:chOff x="3820222" y="2737230"/>
            <a:chExt cx="1195914" cy="14465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D5AC387-4C56-4542-8967-D180156986C8}"/>
                </a:ext>
              </a:extLst>
            </p:cNvPr>
            <p:cNvSpPr txBox="1"/>
            <p:nvPr/>
          </p:nvSpPr>
          <p:spPr>
            <a:xfrm>
              <a:off x="4146384" y="2737230"/>
              <a:ext cx="86975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78</a:t>
              </a:r>
            </a:p>
            <a:p>
              <a:r>
                <a:rPr lang="en-US" sz="4400" u="sng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 6</a:t>
              </a:r>
              <a:endParaRPr lang="en-US" sz="4400" u="sng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820222" y="3133677"/>
              <a:ext cx="23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-</a:t>
              </a:r>
              <a:endPara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grpSp>
        <p:nvGrpSpPr>
          <p:cNvPr id="17" name="Group 7"/>
          <p:cNvGrpSpPr/>
          <p:nvPr/>
        </p:nvGrpSpPr>
        <p:grpSpPr>
          <a:xfrm>
            <a:off x="6589548" y="2806527"/>
            <a:ext cx="1305340" cy="1446550"/>
            <a:chOff x="2000250" y="3733800"/>
            <a:chExt cx="1047750" cy="1202910"/>
          </a:xfrm>
        </p:grpSpPr>
        <p:sp>
          <p:nvSpPr>
            <p:cNvPr id="19" name="TextBox 18"/>
            <p:cNvSpPr txBox="1"/>
            <p:nvPr/>
          </p:nvSpPr>
          <p:spPr>
            <a:xfrm>
              <a:off x="2286000" y="3733800"/>
              <a:ext cx="762000" cy="1202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42</a:t>
              </a:r>
            </a:p>
            <a:p>
              <a:r>
                <a:rPr lang="en-US" sz="4400" u="sng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56</a:t>
              </a:r>
              <a:endParaRPr lang="en-US" sz="4400" u="sng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000250" y="3962400"/>
              <a:ext cx="190500" cy="639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+</a:t>
              </a:r>
              <a:endPara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grpSp>
        <p:nvGrpSpPr>
          <p:cNvPr id="22" name="Group 7"/>
          <p:cNvGrpSpPr/>
          <p:nvPr/>
        </p:nvGrpSpPr>
        <p:grpSpPr>
          <a:xfrm>
            <a:off x="9367583" y="2815235"/>
            <a:ext cx="1305340" cy="1446550"/>
            <a:chOff x="2000250" y="3733800"/>
            <a:chExt cx="1047750" cy="1202910"/>
          </a:xfrm>
        </p:grpSpPr>
        <p:sp>
          <p:nvSpPr>
            <p:cNvPr id="23" name="TextBox 22"/>
            <p:cNvSpPr txBox="1"/>
            <p:nvPr/>
          </p:nvSpPr>
          <p:spPr>
            <a:xfrm>
              <a:off x="2286000" y="3733800"/>
              <a:ext cx="762000" cy="1202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69</a:t>
              </a:r>
            </a:p>
            <a:p>
              <a:r>
                <a:rPr lang="en-US" sz="4400" u="sng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63</a:t>
              </a:r>
              <a:endParaRPr lang="en-US" sz="4400" u="sng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000250" y="3962400"/>
              <a:ext cx="190500" cy="639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-</a:t>
              </a:r>
              <a:endPara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6939629" y="3984559"/>
            <a:ext cx="7873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98</a:t>
            </a:r>
            <a:endParaRPr lang="en-US" sz="44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61962" y="4023749"/>
            <a:ext cx="7585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6</a:t>
            </a:r>
            <a:endParaRPr lang="en-US" sz="44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95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6484C93A-37E0-4763-90CA-AA499462B4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74642"/>
            <a:ext cx="12091916" cy="34290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E5C6552-91C2-4CF5-AFC8-82A26C109183}"/>
              </a:ext>
            </a:extLst>
          </p:cNvPr>
          <p:cNvSpPr txBox="1"/>
          <p:nvPr/>
        </p:nvSpPr>
        <p:spPr>
          <a:xfrm>
            <a:off x="2030310" y="4299443"/>
            <a:ext cx="3563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Đồng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chỉ</a:t>
            </a:r>
            <a:r>
              <a:rPr lang="en-US" sz="36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giờ</a:t>
            </a:r>
            <a:endParaRPr lang="en-US" sz="3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E5C6552-91C2-4CF5-AFC8-82A26C109183}"/>
              </a:ext>
            </a:extLst>
          </p:cNvPr>
          <p:cNvSpPr txBox="1"/>
          <p:nvPr/>
        </p:nvSpPr>
        <p:spPr>
          <a:xfrm>
            <a:off x="6539363" y="4251501"/>
            <a:ext cx="3563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Đồng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chỉ</a:t>
            </a:r>
            <a:r>
              <a:rPr lang="en-US" sz="36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5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giờ</a:t>
            </a:r>
            <a:endParaRPr lang="en-US" sz="3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Hình ảnh 2">
            <a:extLst>
              <a:ext uri="{FF2B5EF4-FFF2-40B4-BE49-F238E27FC236}">
                <a16:creationId xmlns:a16="http://schemas.microsoft.com/office/drawing/2014/main" xmlns="" id="{3B566F93-8858-4DE2-9B73-517CAD9AD8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71" t="42401" r="61347" b="52221"/>
          <a:stretch>
            <a:fillRect/>
          </a:stretch>
        </p:blipFill>
        <p:spPr>
          <a:xfrm>
            <a:off x="0" y="13253"/>
            <a:ext cx="2593340" cy="92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77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1EC056C-8D56-428B-809A-38B239749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830" r="5288" b="3451"/>
          <a:stretch>
            <a:fillRect/>
          </a:stretch>
        </p:blipFill>
        <p:spPr>
          <a:xfrm>
            <a:off x="0" y="735496"/>
            <a:ext cx="11900452" cy="6122504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3B566F93-8858-4DE2-9B73-517CAD9AD8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71" t="42401" r="61347" b="52221"/>
          <a:stretch>
            <a:fillRect/>
          </a:stretch>
        </p:blipFill>
        <p:spPr>
          <a:xfrm>
            <a:off x="0" y="13253"/>
            <a:ext cx="2593340" cy="92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938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509B6784-EBEC-404E-B518-CE6A222BF1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43" t="26041" r="4457"/>
          <a:stretch>
            <a:fillRect/>
          </a:stretch>
        </p:blipFill>
        <p:spPr>
          <a:xfrm>
            <a:off x="874644" y="901147"/>
            <a:ext cx="10668000" cy="240882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66DFE90-3DD0-4422-B582-5F13711838BF}"/>
              </a:ext>
            </a:extLst>
          </p:cNvPr>
          <p:cNvSpPr txBox="1"/>
          <p:nvPr/>
        </p:nvSpPr>
        <p:spPr>
          <a:xfrm>
            <a:off x="1359534" y="3395489"/>
            <a:ext cx="10259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hai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chị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hái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được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37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bông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sz="3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710609" y="2050774"/>
          <a:ext cx="4717775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3555"/>
                <a:gridCol w="943555"/>
                <a:gridCol w="943555"/>
                <a:gridCol w="943555"/>
                <a:gridCol w="943555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23</a:t>
                      </a:r>
                      <a:endParaRPr lang="en-US" sz="4000" b="1" dirty="0">
                        <a:solidFill>
                          <a:srgbClr val="FF000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+</a:t>
                      </a:r>
                      <a:endParaRPr lang="en-US" sz="4000" b="1" dirty="0">
                        <a:solidFill>
                          <a:srgbClr val="FF000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14</a:t>
                      </a:r>
                      <a:endParaRPr lang="en-US" sz="4000" b="1" dirty="0">
                        <a:solidFill>
                          <a:srgbClr val="FF000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=</a:t>
                      </a:r>
                      <a:endParaRPr lang="en-US" sz="4000" b="1" dirty="0">
                        <a:solidFill>
                          <a:srgbClr val="FF000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37</a:t>
                      </a:r>
                      <a:endParaRPr lang="en-US" sz="4000" b="1" dirty="0">
                        <a:solidFill>
                          <a:srgbClr val="FF000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Hình ảnh 2">
            <a:extLst>
              <a:ext uri="{FF2B5EF4-FFF2-40B4-BE49-F238E27FC236}">
                <a16:creationId xmlns:a16="http://schemas.microsoft.com/office/drawing/2014/main" xmlns="" id="{3B566F93-8858-4DE2-9B73-517CAD9AD8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71" t="42401" r="61347" b="52221"/>
          <a:stretch>
            <a:fillRect/>
          </a:stretch>
        </p:blipFill>
        <p:spPr>
          <a:xfrm>
            <a:off x="0" y="13253"/>
            <a:ext cx="2593340" cy="92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900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E4B3B7A-06A7-4249-821F-F340C4A1A6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52" r="6196" b="10247"/>
          <a:stretch>
            <a:fillRect/>
          </a:stretch>
        </p:blipFill>
        <p:spPr>
          <a:xfrm>
            <a:off x="251791" y="675860"/>
            <a:ext cx="11555896" cy="2491409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AC572D5-41E3-4E0D-B1C1-31DFEC066835}"/>
              </a:ext>
            </a:extLst>
          </p:cNvPr>
          <p:cNvSpPr txBox="1"/>
          <p:nvPr/>
        </p:nvSpPr>
        <p:spPr>
          <a:xfrm>
            <a:off x="1900252" y="3390783"/>
            <a:ext cx="9280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Nam </a:t>
            </a:r>
            <a:r>
              <a:rPr lang="en-US" sz="36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còn</a:t>
            </a:r>
            <a:r>
              <a:rPr lang="en-US" sz="36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lại</a:t>
            </a:r>
            <a:r>
              <a:rPr lang="en-US" sz="36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15 </a:t>
            </a:r>
            <a:r>
              <a:rPr lang="en-US" sz="36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viên</a:t>
            </a:r>
            <a:r>
              <a:rPr lang="en-US" sz="36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bi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737113" y="1997765"/>
          <a:ext cx="4717775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3555"/>
                <a:gridCol w="943555"/>
                <a:gridCol w="943555"/>
                <a:gridCol w="943555"/>
                <a:gridCol w="943555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25</a:t>
                      </a:r>
                      <a:endParaRPr lang="en-US" sz="4000" b="1" dirty="0">
                        <a:solidFill>
                          <a:srgbClr val="FF000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-</a:t>
                      </a:r>
                      <a:endParaRPr lang="en-US" sz="4000" b="1" dirty="0">
                        <a:solidFill>
                          <a:srgbClr val="FF000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10</a:t>
                      </a:r>
                      <a:endParaRPr lang="en-US" sz="4000" b="1" dirty="0">
                        <a:solidFill>
                          <a:srgbClr val="FF000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=</a:t>
                      </a:r>
                      <a:endParaRPr lang="en-US" sz="4000" b="1" dirty="0">
                        <a:solidFill>
                          <a:srgbClr val="FF000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15</a:t>
                      </a:r>
                      <a:endParaRPr lang="en-US" sz="4000" b="1" dirty="0">
                        <a:solidFill>
                          <a:srgbClr val="FF000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Hình ảnh 2">
            <a:extLst>
              <a:ext uri="{FF2B5EF4-FFF2-40B4-BE49-F238E27FC236}">
                <a16:creationId xmlns:a16="http://schemas.microsoft.com/office/drawing/2014/main" xmlns="" id="{3B566F93-8858-4DE2-9B73-517CAD9AD8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71" t="42401" r="61347" b="52221"/>
          <a:stretch>
            <a:fillRect/>
          </a:stretch>
        </p:blipFill>
        <p:spPr>
          <a:xfrm>
            <a:off x="0" y="13253"/>
            <a:ext cx="2593340" cy="92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438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75</Words>
  <Application>Microsoft Office PowerPoint</Application>
  <PresentationFormat>Custom</PresentationFormat>
  <Paragraphs>38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Bài 41:  ÔN TẬP CHUNG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41:  ÔN TẬP CHUNG</dc:title>
  <dc:creator>HP</dc:creator>
  <cp:lastModifiedBy>Vuong</cp:lastModifiedBy>
  <cp:revision>29</cp:revision>
  <dcterms:created xsi:type="dcterms:W3CDTF">2020-08-16T13:47:57Z</dcterms:created>
  <dcterms:modified xsi:type="dcterms:W3CDTF">2020-08-17T10:39:21Z</dcterms:modified>
</cp:coreProperties>
</file>