
<file path=[Content_Types].xml><?xml version="1.0" encoding="utf-8"?>
<Types xmlns="http://schemas.openxmlformats.org/package/2006/content-types">
  <Default Extension="png" ContentType="image/png"/>
  <Default Extension="mp3" ContentType="audio/unknown"/>
  <Default Extension="jpeg" ContentType="image/jpeg"/>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900" r:id="rId2"/>
  </p:sldMasterIdLst>
  <p:notesMasterIdLst>
    <p:notesMasterId r:id="rId29"/>
  </p:notesMasterIdLst>
  <p:sldIdLst>
    <p:sldId id="355" r:id="rId3"/>
    <p:sldId id="356" r:id="rId4"/>
    <p:sldId id="361" r:id="rId5"/>
    <p:sldId id="362" r:id="rId6"/>
    <p:sldId id="363" r:id="rId7"/>
    <p:sldId id="364" r:id="rId8"/>
    <p:sldId id="365" r:id="rId9"/>
    <p:sldId id="366" r:id="rId10"/>
    <p:sldId id="367" r:id="rId11"/>
    <p:sldId id="368" r:id="rId12"/>
    <p:sldId id="369" r:id="rId13"/>
    <p:sldId id="370" r:id="rId14"/>
    <p:sldId id="371" r:id="rId15"/>
    <p:sldId id="294" r:id="rId16"/>
    <p:sldId id="287" r:id="rId17"/>
    <p:sldId id="300" r:id="rId18"/>
    <p:sldId id="298" r:id="rId19"/>
    <p:sldId id="299" r:id="rId20"/>
    <p:sldId id="357" r:id="rId21"/>
    <p:sldId id="270" r:id="rId22"/>
    <p:sldId id="288" r:id="rId23"/>
    <p:sldId id="358" r:id="rId24"/>
    <p:sldId id="291" r:id="rId25"/>
    <p:sldId id="359" r:id="rId26"/>
    <p:sldId id="293" r:id="rId27"/>
    <p:sldId id="36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5" d="100"/>
          <a:sy n="65" d="100"/>
        </p:scale>
        <p:origin x="-234" y="-102"/>
      </p:cViewPr>
      <p:guideLst>
        <p:guide orient="horz" pos="2160"/>
        <p:guide pos="3840"/>
      </p:guideLst>
    </p:cSldViewPr>
  </p:slideViewPr>
  <p:notesTextViewPr>
    <p:cViewPr>
      <p:scale>
        <a:sx n="1" d="1"/>
        <a:sy n="1" d="1"/>
      </p:scale>
      <p:origin x="0" y="0"/>
    </p:cViewPr>
  </p:notesTextViewPr>
  <p:notesViewPr>
    <p:cSldViewPr snapToGrid="0">
      <p:cViewPr varScale="1">
        <p:scale>
          <a:sx n="65" d="100"/>
          <a:sy n="65" d="100"/>
        </p:scale>
        <p:origin x="3082"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B4E7A1-F770-403A-B44F-ABE2628A000E}" type="datetimeFigureOut">
              <a:rPr lang="en-US" smtClean="0"/>
              <a:t>9/23/2021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94FFD4-C49B-4DE4-BDB2-D4736871B2C6}" type="slidenum">
              <a:rPr lang="en-US" smtClean="0"/>
              <a:t>‹#›</a:t>
            </a:fld>
            <a:endParaRPr lang="en-US"/>
          </a:p>
        </p:txBody>
      </p:sp>
    </p:spTree>
    <p:extLst>
      <p:ext uri="{BB962C8B-B14F-4D97-AF65-F5344CB8AC3E}">
        <p14:creationId xmlns:p14="http://schemas.microsoft.com/office/powerpoint/2010/main" val="1251834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4D57D-2F80-41B8-BEFB-D5023F4897E9}" type="slidenum">
              <a:rPr lang="zh-CN" altLang="en-US" smtClean="0"/>
              <a:t>3</a:t>
            </a:fld>
            <a:endParaRPr lang="zh-CN" altLang="en-US"/>
          </a:p>
        </p:txBody>
      </p:sp>
    </p:spTree>
    <p:extLst>
      <p:ext uri="{BB962C8B-B14F-4D97-AF65-F5344CB8AC3E}">
        <p14:creationId xmlns:p14="http://schemas.microsoft.com/office/powerpoint/2010/main" val="9678655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4D57D-2F80-41B8-BEFB-D5023F4897E9}" type="slidenum">
              <a:rPr lang="zh-CN" altLang="en-US" smtClean="0"/>
              <a:t>12</a:t>
            </a:fld>
            <a:endParaRPr lang="zh-CN" altLang="en-US"/>
          </a:p>
        </p:txBody>
      </p:sp>
    </p:spTree>
    <p:extLst>
      <p:ext uri="{BB962C8B-B14F-4D97-AF65-F5344CB8AC3E}">
        <p14:creationId xmlns:p14="http://schemas.microsoft.com/office/powerpoint/2010/main" val="4032403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4D57D-2F80-41B8-BEFB-D5023F4897E9}" type="slidenum">
              <a:rPr lang="zh-CN" altLang="en-US" smtClean="0"/>
              <a:t>13</a:t>
            </a:fld>
            <a:endParaRPr lang="zh-CN" altLang="en-US"/>
          </a:p>
        </p:txBody>
      </p:sp>
    </p:spTree>
    <p:extLst>
      <p:ext uri="{BB962C8B-B14F-4D97-AF65-F5344CB8AC3E}">
        <p14:creationId xmlns:p14="http://schemas.microsoft.com/office/powerpoint/2010/main" val="4253914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AB94FFD4-C49B-4DE4-BDB2-D4736871B2C6}" type="slidenum">
              <a:rPr lang="en-US" smtClean="0"/>
              <a:t>15</a:t>
            </a:fld>
            <a:endParaRPr lang="en-US"/>
          </a:p>
        </p:txBody>
      </p:sp>
    </p:spTree>
    <p:extLst>
      <p:ext uri="{BB962C8B-B14F-4D97-AF65-F5344CB8AC3E}">
        <p14:creationId xmlns:p14="http://schemas.microsoft.com/office/powerpoint/2010/main" val="39919340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AB94FFD4-C49B-4DE4-BDB2-D4736871B2C6}" type="slidenum">
              <a:rPr lang="en-US" smtClean="0"/>
              <a:t>16</a:t>
            </a:fld>
            <a:endParaRPr lang="en-US"/>
          </a:p>
        </p:txBody>
      </p:sp>
    </p:spTree>
    <p:extLst>
      <p:ext uri="{BB962C8B-B14F-4D97-AF65-F5344CB8AC3E}">
        <p14:creationId xmlns:p14="http://schemas.microsoft.com/office/powerpoint/2010/main" val="14684362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AB94FFD4-C49B-4DE4-BDB2-D4736871B2C6}" type="slidenum">
              <a:rPr lang="en-US" smtClean="0"/>
              <a:t>17</a:t>
            </a:fld>
            <a:endParaRPr lang="en-US"/>
          </a:p>
        </p:txBody>
      </p:sp>
    </p:spTree>
    <p:extLst>
      <p:ext uri="{BB962C8B-B14F-4D97-AF65-F5344CB8AC3E}">
        <p14:creationId xmlns:p14="http://schemas.microsoft.com/office/powerpoint/2010/main" val="2659784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2028126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AB94FFD4-C49B-4DE4-BDB2-D4736871B2C6}" type="slidenum">
              <a:rPr lang="en-US" smtClean="0"/>
              <a:t>20</a:t>
            </a:fld>
            <a:endParaRPr lang="en-US"/>
          </a:p>
        </p:txBody>
      </p:sp>
    </p:spTree>
    <p:extLst>
      <p:ext uri="{BB962C8B-B14F-4D97-AF65-F5344CB8AC3E}">
        <p14:creationId xmlns:p14="http://schemas.microsoft.com/office/powerpoint/2010/main" val="12318200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AB94FFD4-C49B-4DE4-BDB2-D4736871B2C6}" type="slidenum">
              <a:rPr lang="en-US" smtClean="0"/>
              <a:t>21</a:t>
            </a:fld>
            <a:endParaRPr lang="en-US"/>
          </a:p>
        </p:txBody>
      </p:sp>
    </p:spTree>
    <p:extLst>
      <p:ext uri="{BB962C8B-B14F-4D97-AF65-F5344CB8AC3E}">
        <p14:creationId xmlns:p14="http://schemas.microsoft.com/office/powerpoint/2010/main" val="13756365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AB94FFD4-C49B-4DE4-BDB2-D4736871B2C6}" type="slidenum">
              <a:rPr lang="en-US" smtClean="0"/>
              <a:t>23</a:t>
            </a:fld>
            <a:endParaRPr lang="en-US"/>
          </a:p>
        </p:txBody>
      </p:sp>
    </p:spTree>
    <p:extLst>
      <p:ext uri="{BB962C8B-B14F-4D97-AF65-F5344CB8AC3E}">
        <p14:creationId xmlns:p14="http://schemas.microsoft.com/office/powerpoint/2010/main" val="33666407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fld id="{AB94FFD4-C49B-4DE4-BDB2-D4736871B2C6}" type="slidenum">
              <a:rPr lang="en-US" smtClean="0"/>
              <a:t>25</a:t>
            </a:fld>
            <a:endParaRPr lang="en-US"/>
          </a:p>
        </p:txBody>
      </p:sp>
    </p:spTree>
    <p:extLst>
      <p:ext uri="{BB962C8B-B14F-4D97-AF65-F5344CB8AC3E}">
        <p14:creationId xmlns:p14="http://schemas.microsoft.com/office/powerpoint/2010/main" val="3802612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B24D57D-2F80-41B8-BEFB-D5023F4897E9}" type="slidenum">
              <a:rPr lang="zh-CN" altLang="en-US" smtClean="0"/>
              <a:t>4</a:t>
            </a:fld>
            <a:endParaRPr lang="zh-CN" altLang="en-US"/>
          </a:p>
        </p:txBody>
      </p:sp>
    </p:spTree>
    <p:extLst>
      <p:ext uri="{BB962C8B-B14F-4D97-AF65-F5344CB8AC3E}">
        <p14:creationId xmlns:p14="http://schemas.microsoft.com/office/powerpoint/2010/main" val="1997207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4D57D-2F80-41B8-BEFB-D5023F4897E9}" type="slidenum">
              <a:rPr lang="zh-CN" altLang="en-US" smtClean="0"/>
              <a:t>5</a:t>
            </a:fld>
            <a:endParaRPr lang="zh-CN" altLang="en-US"/>
          </a:p>
        </p:txBody>
      </p:sp>
    </p:spTree>
    <p:extLst>
      <p:ext uri="{BB962C8B-B14F-4D97-AF65-F5344CB8AC3E}">
        <p14:creationId xmlns:p14="http://schemas.microsoft.com/office/powerpoint/2010/main" val="970565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4D57D-2F80-41B8-BEFB-D5023F4897E9}" type="slidenum">
              <a:rPr lang="zh-CN" altLang="en-US" smtClean="0"/>
              <a:t>6</a:t>
            </a:fld>
            <a:endParaRPr lang="zh-CN" altLang="en-US"/>
          </a:p>
        </p:txBody>
      </p:sp>
    </p:spTree>
    <p:extLst>
      <p:ext uri="{BB962C8B-B14F-4D97-AF65-F5344CB8AC3E}">
        <p14:creationId xmlns:p14="http://schemas.microsoft.com/office/powerpoint/2010/main" val="4054065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4D57D-2F80-41B8-BEFB-D5023F4897E9}" type="slidenum">
              <a:rPr lang="zh-CN" altLang="en-US" smtClean="0"/>
              <a:t>7</a:t>
            </a:fld>
            <a:endParaRPr lang="zh-CN" altLang="en-US"/>
          </a:p>
        </p:txBody>
      </p:sp>
    </p:spTree>
    <p:extLst>
      <p:ext uri="{BB962C8B-B14F-4D97-AF65-F5344CB8AC3E}">
        <p14:creationId xmlns:p14="http://schemas.microsoft.com/office/powerpoint/2010/main" val="2840006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4D57D-2F80-41B8-BEFB-D5023F4897E9}" type="slidenum">
              <a:rPr lang="zh-CN" altLang="en-US" smtClean="0"/>
              <a:t>8</a:t>
            </a:fld>
            <a:endParaRPr lang="zh-CN" altLang="en-US"/>
          </a:p>
        </p:txBody>
      </p:sp>
    </p:spTree>
    <p:extLst>
      <p:ext uri="{BB962C8B-B14F-4D97-AF65-F5344CB8AC3E}">
        <p14:creationId xmlns:p14="http://schemas.microsoft.com/office/powerpoint/2010/main" val="841786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4D57D-2F80-41B8-BEFB-D5023F4897E9}" type="slidenum">
              <a:rPr lang="zh-CN" altLang="en-US" smtClean="0"/>
              <a:t>9</a:t>
            </a:fld>
            <a:endParaRPr lang="zh-CN" altLang="en-US"/>
          </a:p>
        </p:txBody>
      </p:sp>
    </p:spTree>
    <p:extLst>
      <p:ext uri="{BB962C8B-B14F-4D97-AF65-F5344CB8AC3E}">
        <p14:creationId xmlns:p14="http://schemas.microsoft.com/office/powerpoint/2010/main" val="14280622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4D57D-2F80-41B8-BEFB-D5023F4897E9}" type="slidenum">
              <a:rPr lang="zh-CN" altLang="en-US" smtClean="0"/>
              <a:t>10</a:t>
            </a:fld>
            <a:endParaRPr lang="zh-CN" altLang="en-US"/>
          </a:p>
        </p:txBody>
      </p:sp>
    </p:spTree>
    <p:extLst>
      <p:ext uri="{BB962C8B-B14F-4D97-AF65-F5344CB8AC3E}">
        <p14:creationId xmlns:p14="http://schemas.microsoft.com/office/powerpoint/2010/main" val="3828228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B24D57D-2F80-41B8-BEFB-D5023F4897E9}" type="slidenum">
              <a:rPr lang="zh-CN" altLang="en-US" smtClean="0"/>
              <a:t>11</a:t>
            </a:fld>
            <a:endParaRPr lang="zh-CN" altLang="en-US"/>
          </a:p>
        </p:txBody>
      </p:sp>
    </p:spTree>
    <p:extLst>
      <p:ext uri="{BB962C8B-B14F-4D97-AF65-F5344CB8AC3E}">
        <p14:creationId xmlns:p14="http://schemas.microsoft.com/office/powerpoint/2010/main" val="3540327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84960217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505509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653367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425753587"/>
      </p:ext>
    </p:extLst>
  </p:cSld>
  <p:clrMapOvr>
    <a:masterClrMapping/>
  </p:clrMapOvr>
  <mc:AlternateContent xmlns:mc="http://schemas.openxmlformats.org/markup-compatibility/2006" xmlns:p14="http://schemas.microsoft.com/office/powerpoint/2010/main">
    <mc:Choice Requires="p14">
      <p:transition p14:dur="100">
        <p:cut/>
        <p:sndAc>
          <p:stSnd>
            <p:snd r:embed="rId1" name="applause.wav"/>
          </p:stSnd>
        </p:sndAc>
      </p:transition>
    </mc:Choice>
    <mc:Fallback xmlns="">
      <p:transition>
        <p:cut/>
        <p:sndAc>
          <p:stSnd>
            <p:snd r:embed="rId3" name="applause.wav"/>
          </p:stSnd>
        </p:sndAc>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274912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3C39D9B-1707-4BC2-A8DF-A9A95A2D1DDF}" type="datetimeFigureOut">
              <a:rPr lang="en-US" smtClean="0"/>
              <a:t>9/23/2021</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a:prstGeom prst="rect">
            <a:avLst/>
          </a:prstGeom>
        </p:spPr>
        <p:txBody>
          <a:bodyPr/>
          <a:lstStyle/>
          <a:p>
            <a:endParaRPr lang="en-US"/>
          </a:p>
        </p:txBody>
      </p:sp>
    </p:spTree>
    <p:extLst>
      <p:ext uri="{BB962C8B-B14F-4D97-AF65-F5344CB8AC3E}">
        <p14:creationId xmlns:p14="http://schemas.microsoft.com/office/powerpoint/2010/main" val="163523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415378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560015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331607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9/23/2021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432610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9/23/2021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80696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1060061"/>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9/23/2021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162952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9/23/2021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57995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850843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083883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609029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9/23/2021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743459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74742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500810392"/>
      </p:ext>
    </p:extLst>
  </p:cSld>
  <p:clrMapOvr>
    <a:masterClrMapping/>
  </p:clrMapOvr>
  <mc:AlternateContent xmlns:mc="http://schemas.openxmlformats.org/markup-compatibility/2006" xmlns:p14="http://schemas.microsoft.com/office/powerpoint/2010/main">
    <mc:Choice Requires="p14">
      <p:transition p14:dur="100">
        <p:cut/>
        <p:sndAc>
          <p:stSnd>
            <p:snd r:embed="rId1" name="applause.wav"/>
          </p:stSnd>
        </p:sndAc>
      </p:transition>
    </mc:Choice>
    <mc:Fallback xmlns="">
      <p:transition>
        <p:cut/>
        <p:sndAc>
          <p:stSnd>
            <p:snd r:embed="rId3" name="applause.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6329038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663294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625954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5673364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8155613"/>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1023164068"/>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137838346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jpe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图片 7" descr="444"/>
          <p:cNvPicPr>
            <a:picLocks noChangeAspect="1"/>
          </p:cNvPicPr>
          <p:nvPr userDrawn="1"/>
        </p:nvPicPr>
        <p:blipFill>
          <a:blip r:embed="rId16"/>
          <a:stretch>
            <a:fillRect/>
          </a:stretch>
        </p:blipFill>
        <p:spPr>
          <a:xfrm>
            <a:off x="-8255" y="3492"/>
            <a:ext cx="12208511" cy="6851015"/>
          </a:xfrm>
          <a:prstGeom prst="rect">
            <a:avLst/>
          </a:prstGeom>
        </p:spPr>
      </p:pic>
    </p:spTree>
    <p:extLst>
      <p:ext uri="{BB962C8B-B14F-4D97-AF65-F5344CB8AC3E}">
        <p14:creationId xmlns:p14="http://schemas.microsoft.com/office/powerpoint/2010/main" val="31308973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896" r:id="rId12"/>
    <p:sldLayoutId id="2147483898" r:id="rId13"/>
    <p:sldLayoutId id="2147483899" r:id="rId14"/>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9/23/2021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图片 7" descr="444"/>
          <p:cNvPicPr>
            <a:picLocks noChangeAspect="1"/>
          </p:cNvPicPr>
          <p:nvPr userDrawn="1"/>
        </p:nvPicPr>
        <p:blipFill>
          <a:blip r:embed="rId15"/>
          <a:stretch>
            <a:fillRect/>
          </a:stretch>
        </p:blipFill>
        <p:spPr>
          <a:xfrm>
            <a:off x="-8255" y="3492"/>
            <a:ext cx="12208511" cy="6851015"/>
          </a:xfrm>
          <a:prstGeom prst="rect">
            <a:avLst/>
          </a:prstGeom>
        </p:spPr>
      </p:pic>
    </p:spTree>
    <p:extLst>
      <p:ext uri="{BB962C8B-B14F-4D97-AF65-F5344CB8AC3E}">
        <p14:creationId xmlns:p14="http://schemas.microsoft.com/office/powerpoint/2010/main" val="3602688805"/>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6.xml"/><Relationship Id="rId6" Type="http://schemas.openxmlformats.org/officeDocument/2006/relationships/audio" Target="../media/audio10.wav"/><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6.xml"/><Relationship Id="rId1" Type="http://schemas.openxmlformats.org/officeDocument/2006/relationships/tags" Target="../tags/tag8.xml"/><Relationship Id="rId6" Type="http://schemas.openxmlformats.org/officeDocument/2006/relationships/image" Target="../media/image15.png"/><Relationship Id="rId5" Type="http://schemas.openxmlformats.org/officeDocument/2006/relationships/image" Target="../media/image19.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6.xml"/><Relationship Id="rId1" Type="http://schemas.openxmlformats.org/officeDocument/2006/relationships/tags" Target="../tags/tag9.xml"/><Relationship Id="rId6" Type="http://schemas.openxmlformats.org/officeDocument/2006/relationships/image" Target="../media/image15.png"/><Relationship Id="rId5" Type="http://schemas.openxmlformats.org/officeDocument/2006/relationships/image" Target="../media/image20.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6.xml"/><Relationship Id="rId1" Type="http://schemas.openxmlformats.org/officeDocument/2006/relationships/tags" Target="../tags/tag10.xml"/><Relationship Id="rId6" Type="http://schemas.openxmlformats.org/officeDocument/2006/relationships/image" Target="../media/image15.png"/><Relationship Id="rId5" Type="http://schemas.openxmlformats.org/officeDocument/2006/relationships/image" Target="../media/image21.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6.xml"/><Relationship Id="rId1" Type="http://schemas.openxmlformats.org/officeDocument/2006/relationships/tags" Target="../tags/tag11.xml"/><Relationship Id="rId6" Type="http://schemas.openxmlformats.org/officeDocument/2006/relationships/image" Target="../media/image15.png"/><Relationship Id="rId5" Type="http://schemas.openxmlformats.org/officeDocument/2006/relationships/image" Target="../media/image2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1.xml"/><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1.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1.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1.xml"/><Relationship Id="rId4" Type="http://schemas.openxmlformats.org/officeDocument/2006/relationships/image" Target="../media/image34.jp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5.png"/><Relationship Id="rId5" Type="http://schemas.openxmlformats.org/officeDocument/2006/relationships/image" Target="../media/image32.png"/><Relationship Id="rId4"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1.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7.pn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audio" Target="../media/media1.mp3"/><Relationship Id="rId7" Type="http://schemas.openxmlformats.org/officeDocument/2006/relationships/image" Target="../media/image8.png"/><Relationship Id="rId2" Type="http://schemas.microsoft.com/office/2007/relationships/media" Target="../media/media1.mp3"/><Relationship Id="rId1" Type="http://schemas.openxmlformats.org/officeDocument/2006/relationships/tags" Target="../tags/tag1.xml"/><Relationship Id="rId6" Type="http://schemas.openxmlformats.org/officeDocument/2006/relationships/image" Target="../media/image7.png"/><Relationship Id="rId5" Type="http://schemas.openxmlformats.org/officeDocument/2006/relationships/notesSlide" Target="../notesSlides/notesSlide1.xml"/><Relationship Id="rId4"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6.xml"/><Relationship Id="rId1" Type="http://schemas.openxmlformats.org/officeDocument/2006/relationships/tags" Target="../tags/tag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6.xml"/><Relationship Id="rId1" Type="http://schemas.openxmlformats.org/officeDocument/2006/relationships/tags" Target="../tags/tag3.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6.xml"/><Relationship Id="rId1" Type="http://schemas.openxmlformats.org/officeDocument/2006/relationships/tags" Target="../tags/tag4.xml"/><Relationship Id="rId5" Type="http://schemas.openxmlformats.org/officeDocument/2006/relationships/image" Target="../media/image12.emf"/><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5.png"/><Relationship Id="rId2" Type="http://schemas.openxmlformats.org/officeDocument/2006/relationships/slideLayout" Target="../slideLayouts/slideLayout16.xml"/><Relationship Id="rId1" Type="http://schemas.openxmlformats.org/officeDocument/2006/relationships/tags" Target="../tags/tag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5.png"/><Relationship Id="rId2" Type="http://schemas.openxmlformats.org/officeDocument/2006/relationships/slideLayout" Target="../slideLayouts/slideLayout16.xml"/><Relationship Id="rId1" Type="http://schemas.openxmlformats.org/officeDocument/2006/relationships/tags" Target="../tags/tag6.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6.xml"/><Relationship Id="rId1" Type="http://schemas.openxmlformats.org/officeDocument/2006/relationships/tags" Target="../tags/tag7.xml"/><Relationship Id="rId6" Type="http://schemas.openxmlformats.org/officeDocument/2006/relationships/image" Target="../media/image15.png"/><Relationship Id="rId5" Type="http://schemas.openxmlformats.org/officeDocument/2006/relationships/image" Target="../media/image18.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rcRect t="5244" b="10434"/>
          <a:stretch>
            <a:fillRect/>
          </a:stretch>
        </p:blipFill>
        <p:spPr bwMode="auto">
          <a:xfrm>
            <a:off x="0" y="0"/>
            <a:ext cx="121999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rcRect t="35313" b="20813"/>
          <a:stretch>
            <a:fillRect/>
          </a:stretch>
        </p:blipFill>
        <p:spPr bwMode="auto">
          <a:xfrm>
            <a:off x="-7938" y="-136525"/>
            <a:ext cx="12207876"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p:cNvSpPr txBox="1">
            <a:spLocks noChangeArrowheads="1"/>
          </p:cNvSpPr>
          <p:nvPr/>
        </p:nvSpPr>
        <p:spPr bwMode="auto">
          <a:xfrm>
            <a:off x="527050" y="4214813"/>
            <a:ext cx="10602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algn="ctr" eaLnBrk="1" hangingPunct="1"/>
            <a:r>
              <a:rPr lang="en-US" altLang="zh-CN" sz="7200" b="1">
                <a:latin typeface="HP001 4 hàng" panose="020B0603050302020204" pitchFamily="34" charset="0"/>
                <a:ea typeface="字魂17号-萌趣果冻体"/>
                <a:cs typeface="Times New Roman" panose="02020603050405020304" pitchFamily="18" charset="0"/>
              </a:rPr>
              <a:t>Xin chào tất cả các con!</a:t>
            </a:r>
            <a:endParaRPr lang="zh-CN" altLang="en-US" sz="7200" b="1">
              <a:latin typeface="HP001 4 hàng" panose="020B0603050302020204" pitchFamily="34" charset="0"/>
              <a:ea typeface="字魂17号-萌趣果冻体"/>
              <a:cs typeface="Times New Roman" panose="02020603050405020304" pitchFamily="18" charset="0"/>
            </a:endParaRPr>
          </a:p>
        </p:txBody>
      </p:sp>
      <p:pic>
        <p:nvPicPr>
          <p:cNvPr id="6" name="Picture 2" descr="Kết nối tri thức với cuộc số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3685505"/>
      </p:ext>
    </p:extLst>
  </p:cSld>
  <p:clrMapOvr>
    <a:masterClrMapping/>
  </p:clrMapOvr>
  <mc:AlternateContent xmlns:mc="http://schemas.openxmlformats.org/markup-compatibility/2006" xmlns:p14="http://schemas.microsoft.com/office/powerpoint/2010/main">
    <mc:Choice Requires="p14">
      <p:transition p14:dur="100">
        <p:cut/>
        <p:sndAc>
          <p:stSnd>
            <p:snd r:embed="rId2" name="applause.wav"/>
          </p:stSnd>
        </p:sndAc>
      </p:transition>
    </mc:Choice>
    <mc:Fallback xmlns="">
      <p:transition>
        <p:cut/>
        <p:sndAc>
          <p:stSnd>
            <p:snd r:embed="rId6" name="applause.wav"/>
          </p:stSnd>
        </p:sndAc>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 xmlns:a16="http://schemas.microsoft.com/office/drawing/2014/main" id="{3B217DDF-50F3-4BE8-BE27-F0FAB32339D7}"/>
              </a:ext>
            </a:extLst>
          </p:cNvPr>
          <p:cNvPicPr>
            <a:picLocks noChangeAspect="1"/>
          </p:cNvPicPr>
          <p:nvPr/>
        </p:nvPicPr>
        <p:blipFill rotWithShape="1">
          <a:blip r:embed="rId4"/>
          <a:srcRect t="15678"/>
          <a:stretch/>
        </p:blipFill>
        <p:spPr>
          <a:xfrm>
            <a:off x="548640" y="342524"/>
            <a:ext cx="11169748" cy="5936568"/>
          </a:xfrm>
          <a:prstGeom prst="rect">
            <a:avLst/>
          </a:prstGeom>
        </p:spPr>
      </p:pic>
      <p:pic>
        <p:nvPicPr>
          <p:cNvPr id="11" name="图片 10">
            <a:extLst>
              <a:ext uri="{FF2B5EF4-FFF2-40B4-BE49-F238E27FC236}">
                <a16:creationId xmlns="" xmlns:a16="http://schemas.microsoft.com/office/drawing/2014/main" id="{38B8C7F2-3E75-4AB5-9AAE-11836030F26E}"/>
              </a:ext>
            </a:extLst>
          </p:cNvPr>
          <p:cNvPicPr>
            <a:picLocks noChangeAspect="1"/>
          </p:cNvPicPr>
          <p:nvPr/>
        </p:nvPicPr>
        <p:blipFill rotWithShape="1">
          <a:blip r:embed="rId5">
            <a:extLst>
              <a:ext uri="{28A0092B-C50C-407E-A947-70E740481C1C}">
                <a14:useLocalDpi xmlns:a14="http://schemas.microsoft.com/office/drawing/2010/main" val="0"/>
              </a:ext>
            </a:extLst>
          </a:blip>
          <a:srcRect l="24192" r="17486"/>
          <a:stretch/>
        </p:blipFill>
        <p:spPr>
          <a:xfrm flipH="1">
            <a:off x="7983939" y="-1"/>
            <a:ext cx="4208059" cy="3435859"/>
          </a:xfrm>
          <a:prstGeom prst="rect">
            <a:avLst/>
          </a:prstGeom>
        </p:spPr>
      </p:pic>
      <p:cxnSp>
        <p:nvCxnSpPr>
          <p:cNvPr id="21" name="直接连接符 20">
            <a:extLst>
              <a:ext uri="{FF2B5EF4-FFF2-40B4-BE49-F238E27FC236}">
                <a16:creationId xmlns="" xmlns:a16="http://schemas.microsoft.com/office/drawing/2014/main" id="{EEF1CC9C-A15B-49A4-9523-88E3108A8D32}"/>
              </a:ext>
            </a:extLst>
          </p:cNvPr>
          <p:cNvCxnSpPr>
            <a:cxnSpLocks/>
          </p:cNvCxnSpPr>
          <p:nvPr/>
        </p:nvCxnSpPr>
        <p:spPr>
          <a:xfrm>
            <a:off x="8461612" y="4872259"/>
            <a:ext cx="3730388" cy="0"/>
          </a:xfrm>
          <a:prstGeom prst="line">
            <a:avLst/>
          </a:prstGeom>
          <a:ln>
            <a:solidFill>
              <a:schemeClr val="bg1">
                <a:lumMod val="50000"/>
                <a:alpha val="50000"/>
              </a:schemeClr>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 xmlns:a16="http://schemas.microsoft.com/office/drawing/2014/main" id="{6EEEAFB8-0F3A-4549-AB4C-47EDAE1E2167}"/>
              </a:ext>
            </a:extLst>
          </p:cNvPr>
          <p:cNvGrpSpPr/>
          <p:nvPr/>
        </p:nvGrpSpPr>
        <p:grpSpPr>
          <a:xfrm>
            <a:off x="1406429" y="1059622"/>
            <a:ext cx="6529081" cy="954107"/>
            <a:chOff x="6101452" y="4505281"/>
            <a:chExt cx="3435247" cy="724266"/>
          </a:xfrm>
        </p:grpSpPr>
        <p:pic>
          <p:nvPicPr>
            <p:cNvPr id="19" name="图片 8">
              <a:extLst>
                <a:ext uri="{FF2B5EF4-FFF2-40B4-BE49-F238E27FC236}">
                  <a16:creationId xmlns="" xmlns:a16="http://schemas.microsoft.com/office/drawing/2014/main" id="{5EA9EF8B-2C25-4176-9813-F0DDC249B5F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700000">
              <a:off x="9140699" y="4689543"/>
              <a:ext cx="396000" cy="396000"/>
            </a:xfrm>
            <a:prstGeom prst="rect">
              <a:avLst/>
            </a:prstGeom>
          </p:spPr>
        </p:pic>
        <p:pic>
          <p:nvPicPr>
            <p:cNvPr id="20" name="图片 10">
              <a:extLst>
                <a:ext uri="{FF2B5EF4-FFF2-40B4-BE49-F238E27FC236}">
                  <a16:creationId xmlns="" xmlns:a16="http://schemas.microsoft.com/office/drawing/2014/main" id="{73441E29-8092-458D-BEFA-8CFFDDA20C2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8900000" flipH="1">
              <a:off x="6101452" y="4670700"/>
              <a:ext cx="396000" cy="396000"/>
            </a:xfrm>
            <a:prstGeom prst="rect">
              <a:avLst/>
            </a:prstGeom>
          </p:spPr>
        </p:pic>
        <p:sp>
          <p:nvSpPr>
            <p:cNvPr id="22" name="矩形 5">
              <a:extLst>
                <a:ext uri="{FF2B5EF4-FFF2-40B4-BE49-F238E27FC236}">
                  <a16:creationId xmlns="" xmlns:a16="http://schemas.microsoft.com/office/drawing/2014/main" id="{8A3DC7AD-AEFA-4C8B-94C0-05B4453DFA66}"/>
                </a:ext>
              </a:extLst>
            </p:cNvPr>
            <p:cNvSpPr/>
            <p:nvPr/>
          </p:nvSpPr>
          <p:spPr>
            <a:xfrm>
              <a:off x="6375086" y="4505281"/>
              <a:ext cx="3035825" cy="724266"/>
            </a:xfrm>
            <a:prstGeom prst="rect">
              <a:avLst/>
            </a:prstGeom>
          </p:spPr>
          <p:txBody>
            <a:bodyPr wrap="square">
              <a:spAutoFit/>
            </a:bodyPr>
            <a:lstStyle/>
            <a:p>
              <a:pPr eaLnBrk="1" hangingPunct="1">
                <a:defRPr/>
              </a:pPr>
              <a:r>
                <a:rPr lang="en-US" sz="2800" b="1">
                  <a:solidFill>
                    <a:schemeClr val="bg1"/>
                  </a:solidFill>
                  <a:latin typeface="Constantia" panose="02030602050306030303" pitchFamily="18" charset="0"/>
                </a:rPr>
                <a:t>Những truyền thuyết nào </a:t>
              </a:r>
              <a:r>
                <a:rPr lang="vi-VN" sz="2800" b="1">
                  <a:solidFill>
                    <a:schemeClr val="bg1"/>
                  </a:solidFill>
                  <a:latin typeface="Constantia" panose="02030602050306030303" pitchFamily="18" charset="0"/>
                </a:rPr>
                <a:t>được</a:t>
              </a:r>
              <a:r>
                <a:rPr lang="en-US" sz="2800" b="1">
                  <a:solidFill>
                    <a:schemeClr val="bg1"/>
                  </a:solidFill>
                  <a:latin typeface="Constantia" panose="02030602050306030303" pitchFamily="18" charset="0"/>
                </a:rPr>
                <a:t> gắn liền với Tết trung thu?</a:t>
              </a:r>
            </a:p>
          </p:txBody>
        </p:sp>
      </p:grpSp>
      <p:sp>
        <p:nvSpPr>
          <p:cNvPr id="23" name="TextBox 22">
            <a:extLst>
              <a:ext uri="{FF2B5EF4-FFF2-40B4-BE49-F238E27FC236}">
                <a16:creationId xmlns="" xmlns:a16="http://schemas.microsoft.com/office/drawing/2014/main" id="{040625A6-A329-493F-ABAA-40B8027C64E4}"/>
              </a:ext>
            </a:extLst>
          </p:cNvPr>
          <p:cNvSpPr txBox="1"/>
          <p:nvPr/>
        </p:nvSpPr>
        <p:spPr>
          <a:xfrm>
            <a:off x="928069" y="2610705"/>
            <a:ext cx="7990725" cy="2246769"/>
          </a:xfrm>
          <a:prstGeom prst="rect">
            <a:avLst/>
          </a:prstGeom>
          <a:noFill/>
        </p:spPr>
        <p:txBody>
          <a:bodyPr wrap="square">
            <a:spAutoFit/>
          </a:bodyPr>
          <a:lstStyle/>
          <a:p>
            <a:pPr eaLnBrk="1" hangingPunct="1">
              <a:defRPr/>
            </a:pPr>
            <a:endParaRPr lang="en-US" sz="2800" b="1">
              <a:solidFill>
                <a:schemeClr val="bg1"/>
              </a:solidFill>
              <a:latin typeface="Constantia" panose="02030602050306030303" pitchFamily="18" charset="0"/>
            </a:endParaRPr>
          </a:p>
          <a:p>
            <a:pPr marL="742950" indent="-742950" eaLnBrk="1" hangingPunct="1">
              <a:buFontTx/>
              <a:buAutoNum type="alphaUcPeriod"/>
              <a:defRPr/>
            </a:pPr>
            <a:r>
              <a:rPr lang="en-US" sz="2800" b="1">
                <a:solidFill>
                  <a:schemeClr val="bg1"/>
                </a:solidFill>
                <a:latin typeface="Constantia" panose="02030602050306030303" pitchFamily="18" charset="0"/>
              </a:rPr>
              <a:t>Sự tích chú cuội cung tr</a:t>
            </a:r>
            <a:r>
              <a:rPr lang="vi-VN" sz="2800" b="1">
                <a:solidFill>
                  <a:schemeClr val="bg1"/>
                </a:solidFill>
                <a:latin typeface="Constantia" panose="02030602050306030303" pitchFamily="18" charset="0"/>
              </a:rPr>
              <a:t>ă</a:t>
            </a:r>
            <a:r>
              <a:rPr lang="en-US" sz="2800" b="1">
                <a:solidFill>
                  <a:schemeClr val="bg1"/>
                </a:solidFill>
                <a:latin typeface="Constantia" panose="02030602050306030303" pitchFamily="18" charset="0"/>
              </a:rPr>
              <a:t>ng.</a:t>
            </a:r>
          </a:p>
          <a:p>
            <a:pPr marL="742950" indent="-742950" eaLnBrk="1" hangingPunct="1">
              <a:buFontTx/>
              <a:buAutoNum type="alphaUcPeriod"/>
              <a:defRPr/>
            </a:pPr>
            <a:r>
              <a:rPr lang="en-US" sz="2800" b="1">
                <a:solidFill>
                  <a:schemeClr val="bg1"/>
                </a:solidFill>
                <a:latin typeface="Constantia" panose="02030602050306030303" pitchFamily="18" charset="0"/>
              </a:rPr>
              <a:t>Hằng Nga và Hậu Nghệ</a:t>
            </a:r>
          </a:p>
          <a:p>
            <a:pPr marL="742950" indent="-742950" eaLnBrk="1" hangingPunct="1">
              <a:buFontTx/>
              <a:buAutoNum type="alphaUcPeriod"/>
              <a:defRPr/>
            </a:pPr>
            <a:r>
              <a:rPr lang="en-US" sz="2800" b="1">
                <a:solidFill>
                  <a:schemeClr val="bg1"/>
                </a:solidFill>
                <a:latin typeface="Constantia" panose="02030602050306030303" pitchFamily="18" charset="0"/>
              </a:rPr>
              <a:t>Vua Đ</a:t>
            </a:r>
            <a:r>
              <a:rPr lang="vi-VN" sz="2800" b="1">
                <a:solidFill>
                  <a:schemeClr val="bg1"/>
                </a:solidFill>
                <a:latin typeface="Constantia" panose="02030602050306030303" pitchFamily="18" charset="0"/>
              </a:rPr>
              <a:t>ường</a:t>
            </a:r>
            <a:r>
              <a:rPr lang="en-US" sz="2800" b="1">
                <a:solidFill>
                  <a:schemeClr val="bg1"/>
                </a:solidFill>
                <a:latin typeface="Constantia" panose="02030602050306030303" pitchFamily="18" charset="0"/>
              </a:rPr>
              <a:t> Minh Hoàng lên cung Tr</a:t>
            </a:r>
            <a:r>
              <a:rPr lang="vi-VN" sz="2800" b="1">
                <a:solidFill>
                  <a:schemeClr val="bg1"/>
                </a:solidFill>
                <a:latin typeface="Constantia" panose="02030602050306030303" pitchFamily="18" charset="0"/>
              </a:rPr>
              <a:t>ă</a:t>
            </a:r>
            <a:r>
              <a:rPr lang="en-US" sz="2800" b="1">
                <a:solidFill>
                  <a:schemeClr val="bg1"/>
                </a:solidFill>
                <a:latin typeface="Constantia" panose="02030602050306030303" pitchFamily="18" charset="0"/>
              </a:rPr>
              <a:t>ng</a:t>
            </a:r>
          </a:p>
          <a:p>
            <a:pPr marL="742950" indent="-742950" eaLnBrk="1" hangingPunct="1">
              <a:defRPr/>
            </a:pPr>
            <a:r>
              <a:rPr lang="en-US" sz="2800" b="1">
                <a:solidFill>
                  <a:schemeClr val="bg1"/>
                </a:solidFill>
                <a:latin typeface="Constantia" panose="02030602050306030303" pitchFamily="18" charset="0"/>
              </a:rPr>
              <a:t>D.     Cả 3 </a:t>
            </a:r>
            <a:r>
              <a:rPr lang="vi-VN" sz="2800" b="1">
                <a:solidFill>
                  <a:schemeClr val="bg1"/>
                </a:solidFill>
                <a:latin typeface="Constantia" panose="02030602050306030303" pitchFamily="18" charset="0"/>
              </a:rPr>
              <a:t>đáp</a:t>
            </a:r>
            <a:r>
              <a:rPr lang="en-US" sz="2800" b="1">
                <a:solidFill>
                  <a:schemeClr val="bg1"/>
                </a:solidFill>
                <a:latin typeface="Constantia" panose="02030602050306030303" pitchFamily="18" charset="0"/>
              </a:rPr>
              <a:t> án trên</a:t>
            </a:r>
            <a:endParaRPr lang="en-US" sz="2800" b="1" dirty="0">
              <a:solidFill>
                <a:schemeClr val="bg1"/>
              </a:solidFill>
              <a:latin typeface="Constantia" panose="02030602050306030303" pitchFamily="18" charset="0"/>
            </a:endParaRPr>
          </a:p>
        </p:txBody>
      </p:sp>
    </p:spTree>
    <p:custDataLst>
      <p:tags r:id="rId1"/>
    </p:custDataLst>
    <p:extLst>
      <p:ext uri="{BB962C8B-B14F-4D97-AF65-F5344CB8AC3E}">
        <p14:creationId xmlns:p14="http://schemas.microsoft.com/office/powerpoint/2010/main" val="407429480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175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1000" fill="hold"/>
                                        <p:tgtEl>
                                          <p:spTgt spid="21"/>
                                        </p:tgtEl>
                                        <p:attrNameLst>
                                          <p:attrName>ppt_x</p:attrName>
                                        </p:attrNameLst>
                                      </p:cBhvr>
                                      <p:tavLst>
                                        <p:tav tm="0">
                                          <p:val>
                                            <p:strVal val="#ppt_x"/>
                                          </p:val>
                                        </p:tav>
                                        <p:tav tm="100000">
                                          <p:val>
                                            <p:strVal val="#ppt_x"/>
                                          </p:val>
                                        </p:tav>
                                      </p:tavLst>
                                    </p:anim>
                                    <p:anim calcmode="lin" valueType="num">
                                      <p:cBhvr additive="base">
                                        <p:cTn id="8" dur="10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9" presetClass="emph" presetSubtype="0" fill="hold" nodeType="clickEffect">
                                  <p:stCondLst>
                                    <p:cond delay="0"/>
                                  </p:stCondLst>
                                  <p:childTnLst>
                                    <p:animClr clrSpc="rgb" dir="cw">
                                      <p:cBhvr override="childStyle">
                                        <p:cTn id="12" dur="500" fill="hold"/>
                                        <p:tgtEl>
                                          <p:spTgt spid="23">
                                            <p:txEl>
                                              <p:pRg st="4" end="4"/>
                                            </p:txEl>
                                          </p:spTgt>
                                        </p:tgtEl>
                                        <p:attrNameLst>
                                          <p:attrName>style.color</p:attrName>
                                        </p:attrNameLst>
                                      </p:cBhvr>
                                      <p:to>
                                        <a:schemeClr val="accent2"/>
                                      </p:to>
                                    </p:animClr>
                                    <p:animClr clrSpc="rgb" dir="cw">
                                      <p:cBhvr>
                                        <p:cTn id="13" dur="500" fill="hold"/>
                                        <p:tgtEl>
                                          <p:spTgt spid="23">
                                            <p:txEl>
                                              <p:pRg st="4" end="4"/>
                                            </p:txEl>
                                          </p:spTgt>
                                        </p:tgtEl>
                                        <p:attrNameLst>
                                          <p:attrName>fillcolor</p:attrName>
                                        </p:attrNameLst>
                                      </p:cBhvr>
                                      <p:to>
                                        <a:schemeClr val="accent2"/>
                                      </p:to>
                                    </p:animClr>
                                    <p:set>
                                      <p:cBhvr>
                                        <p:cTn id="14" dur="500" fill="hold"/>
                                        <p:tgtEl>
                                          <p:spTgt spid="23">
                                            <p:txEl>
                                              <p:pRg st="4" end="4"/>
                                            </p:txEl>
                                          </p:spTgt>
                                        </p:tgtEl>
                                        <p:attrNameLst>
                                          <p:attrName>fill.type</p:attrName>
                                        </p:attrNameLst>
                                      </p:cBhvr>
                                      <p:to>
                                        <p:strVal val="solid"/>
                                      </p:to>
                                    </p:set>
                                    <p:set>
                                      <p:cBhvr>
                                        <p:cTn id="15" dur="500" fill="hold"/>
                                        <p:tgtEl>
                                          <p:spTgt spid="23">
                                            <p:txEl>
                                              <p:pRg st="4" end="4"/>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 xmlns:a16="http://schemas.microsoft.com/office/drawing/2014/main" id="{3B217DDF-50F3-4BE8-BE27-F0FAB32339D7}"/>
              </a:ext>
            </a:extLst>
          </p:cNvPr>
          <p:cNvPicPr>
            <a:picLocks noChangeAspect="1"/>
          </p:cNvPicPr>
          <p:nvPr/>
        </p:nvPicPr>
        <p:blipFill rotWithShape="1">
          <a:blip r:embed="rId4"/>
          <a:srcRect t="15678"/>
          <a:stretch/>
        </p:blipFill>
        <p:spPr>
          <a:xfrm>
            <a:off x="506437" y="506436"/>
            <a:ext cx="11197884" cy="5880295"/>
          </a:xfrm>
          <a:prstGeom prst="rect">
            <a:avLst/>
          </a:prstGeom>
        </p:spPr>
      </p:pic>
      <p:pic>
        <p:nvPicPr>
          <p:cNvPr id="3" name="图片 2">
            <a:extLst>
              <a:ext uri="{FF2B5EF4-FFF2-40B4-BE49-F238E27FC236}">
                <a16:creationId xmlns="" xmlns:a16="http://schemas.microsoft.com/office/drawing/2014/main" id="{5D9C85E8-849E-4FC6-A186-5858DA07F6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0449" y="784746"/>
            <a:ext cx="3525672" cy="5288508"/>
          </a:xfrm>
          <a:prstGeom prst="rect">
            <a:avLst/>
          </a:prstGeom>
        </p:spPr>
      </p:pic>
      <p:cxnSp>
        <p:nvCxnSpPr>
          <p:cNvPr id="20" name="直接连接符 19">
            <a:extLst>
              <a:ext uri="{FF2B5EF4-FFF2-40B4-BE49-F238E27FC236}">
                <a16:creationId xmlns="" xmlns:a16="http://schemas.microsoft.com/office/drawing/2014/main" id="{A4A1A321-2364-4393-8510-202CC654F80B}"/>
              </a:ext>
            </a:extLst>
          </p:cNvPr>
          <p:cNvCxnSpPr>
            <a:cxnSpLocks/>
          </p:cNvCxnSpPr>
          <p:nvPr/>
        </p:nvCxnSpPr>
        <p:spPr>
          <a:xfrm>
            <a:off x="5923128" y="1378420"/>
            <a:ext cx="6268872" cy="0"/>
          </a:xfrm>
          <a:prstGeom prst="line">
            <a:avLst/>
          </a:prstGeom>
          <a:ln>
            <a:solidFill>
              <a:schemeClr val="bg1">
                <a:lumMod val="50000"/>
                <a:alpha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 xmlns:a16="http://schemas.microsoft.com/office/drawing/2014/main" id="{56477F2E-2A56-4FCB-9F95-B4FD10E76A1A}"/>
              </a:ext>
            </a:extLst>
          </p:cNvPr>
          <p:cNvGrpSpPr/>
          <p:nvPr/>
        </p:nvGrpSpPr>
        <p:grpSpPr>
          <a:xfrm>
            <a:off x="4520629" y="1871578"/>
            <a:ext cx="6590922" cy="1077218"/>
            <a:chOff x="6140822" y="4207667"/>
            <a:chExt cx="3401790" cy="817569"/>
          </a:xfrm>
        </p:grpSpPr>
        <p:pic>
          <p:nvPicPr>
            <p:cNvPr id="8" name="图片 8">
              <a:extLst>
                <a:ext uri="{FF2B5EF4-FFF2-40B4-BE49-F238E27FC236}">
                  <a16:creationId xmlns="" xmlns:a16="http://schemas.microsoft.com/office/drawing/2014/main" id="{5999694E-9C51-4405-B9E1-A5A153A92C8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700000">
              <a:off x="9045793" y="4536261"/>
              <a:ext cx="396000" cy="396000"/>
            </a:xfrm>
            <a:prstGeom prst="rect">
              <a:avLst/>
            </a:prstGeom>
          </p:spPr>
        </p:pic>
        <p:pic>
          <p:nvPicPr>
            <p:cNvPr id="10" name="图片 10">
              <a:extLst>
                <a:ext uri="{FF2B5EF4-FFF2-40B4-BE49-F238E27FC236}">
                  <a16:creationId xmlns="" xmlns:a16="http://schemas.microsoft.com/office/drawing/2014/main" id="{2E6C9A55-669B-41C4-94C2-7CCB6F2113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8900000" flipH="1">
              <a:off x="6140822" y="4536260"/>
              <a:ext cx="396000" cy="396000"/>
            </a:xfrm>
            <a:prstGeom prst="rect">
              <a:avLst/>
            </a:prstGeom>
          </p:spPr>
        </p:pic>
        <p:sp>
          <p:nvSpPr>
            <p:cNvPr id="11" name="矩形 5">
              <a:extLst>
                <a:ext uri="{FF2B5EF4-FFF2-40B4-BE49-F238E27FC236}">
                  <a16:creationId xmlns="" xmlns:a16="http://schemas.microsoft.com/office/drawing/2014/main" id="{B75A87DB-7B6F-483F-8AB9-C3B9B0CD1AF2}"/>
                </a:ext>
              </a:extLst>
            </p:cNvPr>
            <p:cNvSpPr/>
            <p:nvPr/>
          </p:nvSpPr>
          <p:spPr>
            <a:xfrm>
              <a:off x="6506787" y="4207667"/>
              <a:ext cx="3035825" cy="817569"/>
            </a:xfrm>
            <a:prstGeom prst="rect">
              <a:avLst/>
            </a:prstGeom>
          </p:spPr>
          <p:txBody>
            <a:bodyPr wrap="square">
              <a:spAutoFit/>
            </a:bodyPr>
            <a:lstStyle/>
            <a:p>
              <a:pPr eaLnBrk="1" hangingPunct="1">
                <a:spcBef>
                  <a:spcPct val="0"/>
                </a:spcBef>
                <a:buFontTx/>
                <a:buNone/>
              </a:pPr>
              <a:r>
                <a:rPr lang="en-US" altLang="en-US" sz="3200" b="1">
                  <a:solidFill>
                    <a:schemeClr val="bg1"/>
                  </a:solidFill>
                  <a:latin typeface="Constantia" panose="02030602050306030303" pitchFamily="18" charset="0"/>
                </a:rPr>
                <a:t>Mâm cỗ Trung thu th</a:t>
              </a:r>
              <a:r>
                <a:rPr lang="vi-VN" altLang="en-US" sz="3200" b="1">
                  <a:solidFill>
                    <a:schemeClr val="bg1"/>
                  </a:solidFill>
                  <a:latin typeface="Constantia" panose="02030602050306030303" pitchFamily="18" charset="0"/>
                </a:rPr>
                <a:t>ường</a:t>
              </a:r>
              <a:r>
                <a:rPr lang="en-US" altLang="en-US" sz="3200" b="1">
                  <a:solidFill>
                    <a:schemeClr val="bg1"/>
                  </a:solidFill>
                  <a:latin typeface="Constantia" panose="02030602050306030303" pitchFamily="18" charset="0"/>
                </a:rPr>
                <a:t> </a:t>
              </a:r>
            </a:p>
            <a:p>
              <a:pPr eaLnBrk="1" hangingPunct="1">
                <a:spcBef>
                  <a:spcPct val="0"/>
                </a:spcBef>
                <a:buFontTx/>
                <a:buNone/>
              </a:pPr>
              <a:r>
                <a:rPr lang="vi-VN" altLang="en-US" sz="3200" b="1">
                  <a:solidFill>
                    <a:schemeClr val="bg1"/>
                  </a:solidFill>
                  <a:latin typeface="Constantia" panose="02030602050306030303" pitchFamily="18" charset="0"/>
                </a:rPr>
                <a:t>được</a:t>
              </a:r>
              <a:r>
                <a:rPr lang="en-US" altLang="en-US" sz="3200" b="1">
                  <a:solidFill>
                    <a:schemeClr val="bg1"/>
                  </a:solidFill>
                  <a:latin typeface="Constantia" panose="02030602050306030303" pitchFamily="18" charset="0"/>
                </a:rPr>
                <a:t> bày những gì?</a:t>
              </a:r>
            </a:p>
          </p:txBody>
        </p:sp>
      </p:grpSp>
    </p:spTree>
    <p:custDataLst>
      <p:tags r:id="rId1"/>
    </p:custDataLst>
    <p:extLst>
      <p:ext uri="{BB962C8B-B14F-4D97-AF65-F5344CB8AC3E}">
        <p14:creationId xmlns:p14="http://schemas.microsoft.com/office/powerpoint/2010/main" val="5842589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 xmlns:a16="http://schemas.microsoft.com/office/drawing/2014/main" id="{3B217DDF-50F3-4BE8-BE27-F0FAB32339D7}"/>
              </a:ext>
            </a:extLst>
          </p:cNvPr>
          <p:cNvPicPr>
            <a:picLocks noChangeAspect="1"/>
          </p:cNvPicPr>
          <p:nvPr/>
        </p:nvPicPr>
        <p:blipFill rotWithShape="1">
          <a:blip r:embed="rId4"/>
          <a:srcRect t="15678"/>
          <a:stretch/>
        </p:blipFill>
        <p:spPr>
          <a:xfrm>
            <a:off x="468923" y="413693"/>
            <a:ext cx="11254154" cy="5866228"/>
          </a:xfrm>
          <a:prstGeom prst="rect">
            <a:avLst/>
          </a:prstGeom>
        </p:spPr>
      </p:pic>
      <p:pic>
        <p:nvPicPr>
          <p:cNvPr id="26" name="图片 25">
            <a:extLst>
              <a:ext uri="{FF2B5EF4-FFF2-40B4-BE49-F238E27FC236}">
                <a16:creationId xmlns="" xmlns:a16="http://schemas.microsoft.com/office/drawing/2014/main" id="{D3D34DD0-C4DF-4E72-8208-A4E8874557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8216" y="2856191"/>
            <a:ext cx="4902180" cy="3678072"/>
          </a:xfrm>
          <a:prstGeom prst="rect">
            <a:avLst/>
          </a:prstGeom>
        </p:spPr>
      </p:pic>
      <p:cxnSp>
        <p:nvCxnSpPr>
          <p:cNvPr id="27" name="直接连接符 26">
            <a:extLst>
              <a:ext uri="{FF2B5EF4-FFF2-40B4-BE49-F238E27FC236}">
                <a16:creationId xmlns="" xmlns:a16="http://schemas.microsoft.com/office/drawing/2014/main" id="{E24B33BE-663A-4976-9C30-343E99DCE564}"/>
              </a:ext>
            </a:extLst>
          </p:cNvPr>
          <p:cNvCxnSpPr>
            <a:cxnSpLocks/>
          </p:cNvCxnSpPr>
          <p:nvPr/>
        </p:nvCxnSpPr>
        <p:spPr>
          <a:xfrm>
            <a:off x="-17" y="1897039"/>
            <a:ext cx="4326357" cy="0"/>
          </a:xfrm>
          <a:prstGeom prst="line">
            <a:avLst/>
          </a:prstGeom>
          <a:ln>
            <a:solidFill>
              <a:schemeClr val="bg1">
                <a:lumMod val="50000"/>
                <a:alpha val="50000"/>
              </a:schemeClr>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 xmlns:a16="http://schemas.microsoft.com/office/drawing/2014/main" id="{046425B0-271B-4729-A919-F7BE870788F7}"/>
              </a:ext>
            </a:extLst>
          </p:cNvPr>
          <p:cNvGrpSpPr/>
          <p:nvPr/>
        </p:nvGrpSpPr>
        <p:grpSpPr>
          <a:xfrm>
            <a:off x="3595975" y="1419037"/>
            <a:ext cx="7417922" cy="646331"/>
            <a:chOff x="6096000" y="4536262"/>
            <a:chExt cx="3466179" cy="396000"/>
          </a:xfrm>
        </p:grpSpPr>
        <p:pic>
          <p:nvPicPr>
            <p:cNvPr id="25" name="图片 8">
              <a:extLst>
                <a:ext uri="{FF2B5EF4-FFF2-40B4-BE49-F238E27FC236}">
                  <a16:creationId xmlns="" xmlns:a16="http://schemas.microsoft.com/office/drawing/2014/main" id="{944722E8-6EF6-48C1-A390-A66B98B1C1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700000">
              <a:off x="9166179" y="4536262"/>
              <a:ext cx="396000" cy="396000"/>
            </a:xfrm>
            <a:prstGeom prst="rect">
              <a:avLst/>
            </a:prstGeom>
          </p:spPr>
        </p:pic>
        <p:pic>
          <p:nvPicPr>
            <p:cNvPr id="28" name="图片 10">
              <a:extLst>
                <a:ext uri="{FF2B5EF4-FFF2-40B4-BE49-F238E27FC236}">
                  <a16:creationId xmlns="" xmlns:a16="http://schemas.microsoft.com/office/drawing/2014/main" id="{B4866611-AFA2-455F-875D-C02D5D50649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8900000" flipH="1">
              <a:off x="6096000" y="4536262"/>
              <a:ext cx="396000" cy="396000"/>
            </a:xfrm>
            <a:prstGeom prst="rect">
              <a:avLst/>
            </a:prstGeom>
          </p:spPr>
        </p:pic>
      </p:grpSp>
      <p:sp>
        <p:nvSpPr>
          <p:cNvPr id="22" name="TextBox 21">
            <a:extLst>
              <a:ext uri="{FF2B5EF4-FFF2-40B4-BE49-F238E27FC236}">
                <a16:creationId xmlns="" xmlns:a16="http://schemas.microsoft.com/office/drawing/2014/main" id="{8D15553D-C799-4518-8A74-5D91B1105671}"/>
              </a:ext>
            </a:extLst>
          </p:cNvPr>
          <p:cNvSpPr txBox="1"/>
          <p:nvPr/>
        </p:nvSpPr>
        <p:spPr>
          <a:xfrm>
            <a:off x="4289471" y="1332005"/>
            <a:ext cx="6421348" cy="954107"/>
          </a:xfrm>
          <a:prstGeom prst="rect">
            <a:avLst/>
          </a:prstGeom>
          <a:noFill/>
        </p:spPr>
        <p:txBody>
          <a:bodyPr wrap="square">
            <a:spAutoFit/>
          </a:bodyPr>
          <a:lstStyle/>
          <a:p>
            <a:pPr eaLnBrk="1" hangingPunct="1">
              <a:defRPr/>
            </a:pPr>
            <a:r>
              <a:rPr lang="en-GB" sz="2800" b="1">
                <a:solidFill>
                  <a:schemeClr val="bg1"/>
                </a:solidFill>
                <a:latin typeface="Constantia" panose="02030602050306030303" pitchFamily="18" charset="0"/>
              </a:rPr>
              <a:t>Những </a:t>
            </a:r>
            <a:r>
              <a:rPr lang="vi-VN" sz="2800" b="1">
                <a:solidFill>
                  <a:schemeClr val="bg1"/>
                </a:solidFill>
                <a:latin typeface="Constantia" panose="02030602050306030303" pitchFamily="18" charset="0"/>
              </a:rPr>
              <a:t>đ</a:t>
            </a:r>
            <a:r>
              <a:rPr lang="en-US" sz="2800" b="1">
                <a:solidFill>
                  <a:schemeClr val="bg1"/>
                </a:solidFill>
                <a:latin typeface="Constantia" panose="02030602050306030303" pitchFamily="18" charset="0"/>
              </a:rPr>
              <a:t>iệu múa nào </a:t>
            </a:r>
            <a:r>
              <a:rPr lang="vi-VN" sz="2800" b="1">
                <a:solidFill>
                  <a:schemeClr val="bg1"/>
                </a:solidFill>
                <a:latin typeface="Constantia" panose="02030602050306030303" pitchFamily="18" charset="0"/>
              </a:rPr>
              <a:t>được</a:t>
            </a:r>
            <a:r>
              <a:rPr lang="en-US" sz="2800" b="1">
                <a:solidFill>
                  <a:schemeClr val="bg1"/>
                </a:solidFill>
                <a:latin typeface="Constantia" panose="02030602050306030303" pitchFamily="18" charset="0"/>
              </a:rPr>
              <a:t> múa vào </a:t>
            </a:r>
          </a:p>
          <a:p>
            <a:pPr eaLnBrk="1" hangingPunct="1">
              <a:defRPr/>
            </a:pPr>
            <a:r>
              <a:rPr lang="en-US" sz="2800" b="1">
                <a:solidFill>
                  <a:schemeClr val="bg1"/>
                </a:solidFill>
                <a:latin typeface="Constantia" panose="02030602050306030303" pitchFamily="18" charset="0"/>
              </a:rPr>
              <a:t>Trung thu?</a:t>
            </a:r>
          </a:p>
        </p:txBody>
      </p:sp>
      <p:sp>
        <p:nvSpPr>
          <p:cNvPr id="24" name="TextBox 23">
            <a:extLst>
              <a:ext uri="{FF2B5EF4-FFF2-40B4-BE49-F238E27FC236}">
                <a16:creationId xmlns="" xmlns:a16="http://schemas.microsoft.com/office/drawing/2014/main" id="{EB664F0B-DE52-4A5D-A7E1-4719E34AC5D3}"/>
              </a:ext>
            </a:extLst>
          </p:cNvPr>
          <p:cNvSpPr txBox="1"/>
          <p:nvPr/>
        </p:nvSpPr>
        <p:spPr>
          <a:xfrm>
            <a:off x="5250396" y="2935657"/>
            <a:ext cx="6097712" cy="1384995"/>
          </a:xfrm>
          <a:prstGeom prst="rect">
            <a:avLst/>
          </a:prstGeom>
          <a:noFill/>
        </p:spPr>
        <p:txBody>
          <a:bodyPr wrap="square">
            <a:spAutoFit/>
          </a:bodyPr>
          <a:lstStyle/>
          <a:p>
            <a:pPr marL="742950" indent="-742950" eaLnBrk="1" hangingPunct="1">
              <a:buFontTx/>
              <a:buAutoNum type="alphaUcPeriod"/>
              <a:defRPr/>
            </a:pPr>
            <a:r>
              <a:rPr lang="en-US" sz="2800" b="1">
                <a:solidFill>
                  <a:schemeClr val="bg1"/>
                </a:solidFill>
                <a:latin typeface="Constantia" panose="02030602050306030303" pitchFamily="18" charset="0"/>
              </a:rPr>
              <a:t>Múa lân, múa rồng, múa s</a:t>
            </a:r>
            <a:r>
              <a:rPr lang="vi-VN" sz="2800" b="1">
                <a:solidFill>
                  <a:schemeClr val="bg1"/>
                </a:solidFill>
                <a:latin typeface="Constantia" panose="02030602050306030303" pitchFamily="18" charset="0"/>
              </a:rPr>
              <a:t>ư</a:t>
            </a:r>
            <a:r>
              <a:rPr lang="en-US" sz="2800" b="1">
                <a:solidFill>
                  <a:schemeClr val="bg1"/>
                </a:solidFill>
                <a:latin typeface="Constantia" panose="02030602050306030303" pitchFamily="18" charset="0"/>
              </a:rPr>
              <a:t> tử.</a:t>
            </a:r>
          </a:p>
          <a:p>
            <a:pPr marL="742950" indent="-742950" eaLnBrk="1" hangingPunct="1">
              <a:buFontTx/>
              <a:buAutoNum type="alphaUcPeriod"/>
              <a:defRPr/>
            </a:pPr>
            <a:r>
              <a:rPr lang="en-US" sz="2800" b="1">
                <a:solidFill>
                  <a:schemeClr val="bg1"/>
                </a:solidFill>
                <a:latin typeface="Constantia" panose="02030602050306030303" pitchFamily="18" charset="0"/>
              </a:rPr>
              <a:t>Múa lân.</a:t>
            </a:r>
          </a:p>
          <a:p>
            <a:pPr marL="742950" indent="-742950" eaLnBrk="1" hangingPunct="1">
              <a:buFontTx/>
              <a:buAutoNum type="alphaUcPeriod"/>
              <a:defRPr/>
            </a:pPr>
            <a:r>
              <a:rPr lang="en-US" sz="2800" b="1">
                <a:solidFill>
                  <a:schemeClr val="bg1"/>
                </a:solidFill>
                <a:latin typeface="Constantia" panose="02030602050306030303" pitchFamily="18" charset="0"/>
              </a:rPr>
              <a:t>Múa s</a:t>
            </a:r>
            <a:r>
              <a:rPr lang="vi-VN" sz="2800" b="1">
                <a:solidFill>
                  <a:schemeClr val="bg1"/>
                </a:solidFill>
                <a:latin typeface="Constantia" panose="02030602050306030303" pitchFamily="18" charset="0"/>
              </a:rPr>
              <a:t>ư</a:t>
            </a:r>
            <a:r>
              <a:rPr lang="en-US" sz="2800" b="1">
                <a:solidFill>
                  <a:schemeClr val="bg1"/>
                </a:solidFill>
                <a:latin typeface="Constantia" panose="02030602050306030303" pitchFamily="18" charset="0"/>
              </a:rPr>
              <a:t> tử.</a:t>
            </a:r>
            <a:endParaRPr lang="en-GB" sz="2800" b="1" dirty="0">
              <a:solidFill>
                <a:schemeClr val="bg1"/>
              </a:solidFill>
              <a:latin typeface="Constantia" panose="02030602050306030303" pitchFamily="18" charset="0"/>
            </a:endParaRPr>
          </a:p>
        </p:txBody>
      </p:sp>
    </p:spTree>
    <p:custDataLst>
      <p:tags r:id="rId1"/>
    </p:custDataLst>
    <p:extLst>
      <p:ext uri="{BB962C8B-B14F-4D97-AF65-F5344CB8AC3E}">
        <p14:creationId xmlns:p14="http://schemas.microsoft.com/office/powerpoint/2010/main" val="5222543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24">
                                            <p:txEl>
                                              <p:pRg st="0" end="0"/>
                                            </p:txEl>
                                          </p:spTgt>
                                        </p:tgtEl>
                                        <p:attrNameLst>
                                          <p:attrName>style.color</p:attrName>
                                        </p:attrNameLst>
                                      </p:cBhvr>
                                      <p:to>
                                        <a:schemeClr val="accent2"/>
                                      </p:to>
                                    </p:animClr>
                                    <p:animClr clrSpc="rgb" dir="cw">
                                      <p:cBhvr>
                                        <p:cTn id="7" dur="500" fill="hold"/>
                                        <p:tgtEl>
                                          <p:spTgt spid="24">
                                            <p:txEl>
                                              <p:pRg st="0" end="0"/>
                                            </p:txEl>
                                          </p:spTgt>
                                        </p:tgtEl>
                                        <p:attrNameLst>
                                          <p:attrName>fillcolor</p:attrName>
                                        </p:attrNameLst>
                                      </p:cBhvr>
                                      <p:to>
                                        <a:schemeClr val="accent2"/>
                                      </p:to>
                                    </p:animClr>
                                    <p:set>
                                      <p:cBhvr>
                                        <p:cTn id="8" dur="500" fill="hold"/>
                                        <p:tgtEl>
                                          <p:spTgt spid="24">
                                            <p:txEl>
                                              <p:pRg st="0" end="0"/>
                                            </p:txEl>
                                          </p:spTgt>
                                        </p:tgtEl>
                                        <p:attrNameLst>
                                          <p:attrName>fill.type</p:attrName>
                                        </p:attrNameLst>
                                      </p:cBhvr>
                                      <p:to>
                                        <p:strVal val="solid"/>
                                      </p:to>
                                    </p:set>
                                    <p:set>
                                      <p:cBhvr>
                                        <p:cTn id="9" dur="500" fill="hold"/>
                                        <p:tgtEl>
                                          <p:spTgt spid="24">
                                            <p:txEl>
                                              <p:pRg st="0" end="0"/>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 xmlns:a16="http://schemas.microsoft.com/office/drawing/2014/main" id="{3B217DDF-50F3-4BE8-BE27-F0FAB32339D7}"/>
              </a:ext>
            </a:extLst>
          </p:cNvPr>
          <p:cNvPicPr>
            <a:picLocks noChangeAspect="1"/>
          </p:cNvPicPr>
          <p:nvPr/>
        </p:nvPicPr>
        <p:blipFill rotWithShape="1">
          <a:blip r:embed="rId4"/>
          <a:srcRect t="15678"/>
          <a:stretch/>
        </p:blipFill>
        <p:spPr>
          <a:xfrm>
            <a:off x="464234" y="548640"/>
            <a:ext cx="11254154" cy="5795889"/>
          </a:xfrm>
          <a:prstGeom prst="rect">
            <a:avLst/>
          </a:prstGeom>
        </p:spPr>
      </p:pic>
      <p:cxnSp>
        <p:nvCxnSpPr>
          <p:cNvPr id="33" name="直接连接符 32">
            <a:extLst>
              <a:ext uri="{FF2B5EF4-FFF2-40B4-BE49-F238E27FC236}">
                <a16:creationId xmlns="" xmlns:a16="http://schemas.microsoft.com/office/drawing/2014/main" id="{BACEBA5A-3802-492A-99A7-62D906D58E6E}"/>
              </a:ext>
            </a:extLst>
          </p:cNvPr>
          <p:cNvCxnSpPr>
            <a:cxnSpLocks/>
          </p:cNvCxnSpPr>
          <p:nvPr/>
        </p:nvCxnSpPr>
        <p:spPr>
          <a:xfrm>
            <a:off x="2301921" y="0"/>
            <a:ext cx="0" cy="4681182"/>
          </a:xfrm>
          <a:prstGeom prst="line">
            <a:avLst/>
          </a:prstGeom>
          <a:ln>
            <a:solidFill>
              <a:schemeClr val="bg1">
                <a:lumMod val="50000"/>
                <a:alpha val="50000"/>
              </a:schemeClr>
            </a:solidFill>
          </a:ln>
        </p:spPr>
        <p:style>
          <a:lnRef idx="1">
            <a:schemeClr val="accent1"/>
          </a:lnRef>
          <a:fillRef idx="0">
            <a:schemeClr val="accent1"/>
          </a:fillRef>
          <a:effectRef idx="0">
            <a:schemeClr val="accent1"/>
          </a:effectRef>
          <a:fontRef idx="minor">
            <a:schemeClr val="tx1"/>
          </a:fontRef>
        </p:style>
      </p:cxnSp>
      <p:pic>
        <p:nvPicPr>
          <p:cNvPr id="20" name="图片 19">
            <a:extLst>
              <a:ext uri="{FF2B5EF4-FFF2-40B4-BE49-F238E27FC236}">
                <a16:creationId xmlns="" xmlns:a16="http://schemas.microsoft.com/office/drawing/2014/main" id="{1255DA51-8A46-418E-89E4-4403552FB7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096000" y="3009900"/>
            <a:ext cx="6096000" cy="3848100"/>
          </a:xfrm>
          <a:prstGeom prst="rect">
            <a:avLst/>
          </a:prstGeom>
        </p:spPr>
      </p:pic>
      <p:sp>
        <p:nvSpPr>
          <p:cNvPr id="10" name="矩形 5">
            <a:extLst>
              <a:ext uri="{FF2B5EF4-FFF2-40B4-BE49-F238E27FC236}">
                <a16:creationId xmlns="" xmlns:a16="http://schemas.microsoft.com/office/drawing/2014/main" id="{A2627DED-C604-4EC5-AF4B-F0924B8CDF9D}"/>
              </a:ext>
            </a:extLst>
          </p:cNvPr>
          <p:cNvSpPr/>
          <p:nvPr/>
        </p:nvSpPr>
        <p:spPr>
          <a:xfrm>
            <a:off x="1022768" y="1855779"/>
            <a:ext cx="6858719" cy="3041858"/>
          </a:xfrm>
          <a:prstGeom prst="rect">
            <a:avLst/>
          </a:prstGeom>
        </p:spPr>
        <p:txBody>
          <a:bodyPr wrap="square">
            <a:spAutoFit/>
          </a:bodyPr>
          <a:lstStyle/>
          <a:p>
            <a:pPr>
              <a:defRPr/>
            </a:pPr>
            <a:r>
              <a:rPr lang="en-GB" sz="3200" b="1" dirty="0" err="1">
                <a:solidFill>
                  <a:schemeClr val="bg1"/>
                </a:solidFill>
                <a:latin typeface="Constantia" panose="02030602050306030303" pitchFamily="18" charset="0"/>
              </a:rPr>
              <a:t>Trung</a:t>
            </a:r>
            <a:r>
              <a:rPr lang="en-GB" sz="3200" b="1" dirty="0">
                <a:solidFill>
                  <a:schemeClr val="bg1"/>
                </a:solidFill>
                <a:latin typeface="Constantia" panose="02030602050306030303" pitchFamily="18" charset="0"/>
              </a:rPr>
              <a:t> </a:t>
            </a:r>
            <a:r>
              <a:rPr lang="en-GB" sz="3200" b="1" dirty="0" err="1">
                <a:solidFill>
                  <a:schemeClr val="bg1"/>
                </a:solidFill>
                <a:latin typeface="Constantia" panose="02030602050306030303" pitchFamily="18" charset="0"/>
              </a:rPr>
              <a:t>thu</a:t>
            </a:r>
            <a:r>
              <a:rPr lang="en-GB" sz="3200" b="1" dirty="0">
                <a:solidFill>
                  <a:schemeClr val="bg1"/>
                </a:solidFill>
                <a:latin typeface="Constantia" panose="02030602050306030303" pitchFamily="18" charset="0"/>
              </a:rPr>
              <a:t> </a:t>
            </a:r>
            <a:r>
              <a:rPr lang="en-GB" sz="3200" b="1" dirty="0" err="1">
                <a:solidFill>
                  <a:schemeClr val="bg1"/>
                </a:solidFill>
                <a:latin typeface="Constantia" panose="02030602050306030303" pitchFamily="18" charset="0"/>
              </a:rPr>
              <a:t>trẻ</a:t>
            </a:r>
            <a:r>
              <a:rPr lang="en-GB" sz="3200" b="1" dirty="0">
                <a:solidFill>
                  <a:schemeClr val="bg1"/>
                </a:solidFill>
                <a:latin typeface="Constantia" panose="02030602050306030303" pitchFamily="18" charset="0"/>
              </a:rPr>
              <a:t> con </a:t>
            </a:r>
            <a:r>
              <a:rPr lang="en-GB" sz="3200" b="1" dirty="0" err="1">
                <a:solidFill>
                  <a:schemeClr val="bg1"/>
                </a:solidFill>
                <a:latin typeface="Constantia" panose="02030602050306030303" pitchFamily="18" charset="0"/>
              </a:rPr>
              <a:t>th</a:t>
            </a:r>
            <a:r>
              <a:rPr lang="vi-VN" sz="3200" b="1" dirty="0">
                <a:solidFill>
                  <a:schemeClr val="bg1"/>
                </a:solidFill>
                <a:latin typeface="Constantia" panose="02030602050306030303" pitchFamily="18" charset="0"/>
              </a:rPr>
              <a:t>ường</a:t>
            </a:r>
            <a:r>
              <a:rPr lang="en-US" sz="3200" b="1" dirty="0">
                <a:solidFill>
                  <a:schemeClr val="bg1"/>
                </a:solidFill>
                <a:latin typeface="Constantia" panose="02030602050306030303" pitchFamily="18" charset="0"/>
              </a:rPr>
              <a:t> </a:t>
            </a:r>
            <a:r>
              <a:rPr lang="en-US" sz="3200" b="1" dirty="0" err="1">
                <a:solidFill>
                  <a:schemeClr val="bg1"/>
                </a:solidFill>
                <a:latin typeface="Constantia" panose="02030602050306030303" pitchFamily="18" charset="0"/>
              </a:rPr>
              <a:t>làm</a:t>
            </a:r>
            <a:r>
              <a:rPr lang="en-US" sz="3200" b="1" dirty="0">
                <a:solidFill>
                  <a:schemeClr val="bg1"/>
                </a:solidFill>
                <a:latin typeface="Constantia" panose="02030602050306030303" pitchFamily="18" charset="0"/>
              </a:rPr>
              <a:t> </a:t>
            </a:r>
            <a:r>
              <a:rPr lang="en-US" sz="3200" b="1" dirty="0" err="1">
                <a:solidFill>
                  <a:schemeClr val="bg1"/>
                </a:solidFill>
                <a:latin typeface="Constantia" panose="02030602050306030303" pitchFamily="18" charset="0"/>
              </a:rPr>
              <a:t>gì</a:t>
            </a:r>
            <a:r>
              <a:rPr lang="en-US" sz="3200" b="1" dirty="0">
                <a:solidFill>
                  <a:schemeClr val="bg1"/>
                </a:solidFill>
                <a:latin typeface="Constantia" panose="02030602050306030303" pitchFamily="18" charset="0"/>
              </a:rPr>
              <a:t>?</a:t>
            </a:r>
          </a:p>
          <a:p>
            <a:pPr>
              <a:defRPr/>
            </a:pPr>
            <a:endParaRPr lang="en-US" sz="3200" b="1" dirty="0">
              <a:solidFill>
                <a:schemeClr val="bg1"/>
              </a:solidFill>
              <a:latin typeface="Constantia" panose="02030602050306030303" pitchFamily="18" charset="0"/>
            </a:endParaRPr>
          </a:p>
          <a:p>
            <a:pPr marL="914400" indent="-914400">
              <a:buFontTx/>
              <a:buAutoNum type="alphaUcPeriod"/>
              <a:defRPr/>
            </a:pPr>
            <a:r>
              <a:rPr lang="en-US" sz="3200" b="1" dirty="0">
                <a:solidFill>
                  <a:schemeClr val="bg1"/>
                </a:solidFill>
                <a:latin typeface="Constantia" panose="02030602050306030303" pitchFamily="18" charset="0"/>
              </a:rPr>
              <a:t>R</a:t>
            </a:r>
            <a:r>
              <a:rPr lang="vi-VN" sz="3200" b="1" dirty="0">
                <a:solidFill>
                  <a:schemeClr val="bg1"/>
                </a:solidFill>
                <a:latin typeface="Constantia" panose="02030602050306030303" pitchFamily="18" charset="0"/>
              </a:rPr>
              <a:t>ước</a:t>
            </a:r>
            <a:r>
              <a:rPr lang="en-US" sz="3200" b="1" dirty="0">
                <a:solidFill>
                  <a:schemeClr val="bg1"/>
                </a:solidFill>
                <a:latin typeface="Constantia" panose="02030602050306030303" pitchFamily="18" charset="0"/>
              </a:rPr>
              <a:t> </a:t>
            </a:r>
            <a:r>
              <a:rPr lang="vi-VN" sz="3200" b="1" dirty="0">
                <a:solidFill>
                  <a:schemeClr val="bg1"/>
                </a:solidFill>
                <a:latin typeface="Constantia" panose="02030602050306030303" pitchFamily="18" charset="0"/>
              </a:rPr>
              <a:t>đèn</a:t>
            </a:r>
            <a:r>
              <a:rPr lang="en-US" sz="3200" b="1" dirty="0">
                <a:solidFill>
                  <a:schemeClr val="bg1"/>
                </a:solidFill>
                <a:latin typeface="Constantia" panose="02030602050306030303" pitchFamily="18" charset="0"/>
              </a:rPr>
              <a:t>, </a:t>
            </a:r>
            <a:r>
              <a:rPr lang="en-US" sz="3200" b="1" dirty="0" err="1">
                <a:solidFill>
                  <a:schemeClr val="bg1"/>
                </a:solidFill>
                <a:latin typeface="Constantia" panose="02030602050306030303" pitchFamily="18" charset="0"/>
              </a:rPr>
              <a:t>phá</a:t>
            </a:r>
            <a:r>
              <a:rPr lang="en-US" sz="3200" b="1" dirty="0">
                <a:solidFill>
                  <a:schemeClr val="bg1"/>
                </a:solidFill>
                <a:latin typeface="Constantia" panose="02030602050306030303" pitchFamily="18" charset="0"/>
              </a:rPr>
              <a:t> </a:t>
            </a:r>
            <a:r>
              <a:rPr lang="en-US" sz="3200" b="1" dirty="0" err="1">
                <a:solidFill>
                  <a:schemeClr val="bg1"/>
                </a:solidFill>
                <a:latin typeface="Constantia" panose="02030602050306030303" pitchFamily="18" charset="0"/>
              </a:rPr>
              <a:t>cỗ</a:t>
            </a:r>
            <a:endParaRPr lang="en-US" sz="3200" b="1" dirty="0">
              <a:solidFill>
                <a:schemeClr val="bg1"/>
              </a:solidFill>
              <a:latin typeface="Constantia" panose="02030602050306030303" pitchFamily="18" charset="0"/>
            </a:endParaRPr>
          </a:p>
          <a:p>
            <a:pPr marL="914400" indent="-914400">
              <a:buFontTx/>
              <a:buAutoNum type="alphaUcPeriod"/>
              <a:defRPr/>
            </a:pPr>
            <a:r>
              <a:rPr lang="en-US" sz="3200" b="1" dirty="0">
                <a:solidFill>
                  <a:schemeClr val="bg1"/>
                </a:solidFill>
                <a:latin typeface="Constantia" panose="02030602050306030303" pitchFamily="18" charset="0"/>
              </a:rPr>
              <a:t>Ng</a:t>
            </a:r>
            <a:r>
              <a:rPr lang="vi-VN" sz="3200" b="1" dirty="0">
                <a:solidFill>
                  <a:schemeClr val="bg1"/>
                </a:solidFill>
                <a:latin typeface="Constantia" panose="02030602050306030303" pitchFamily="18" charset="0"/>
              </a:rPr>
              <a:t>ắ</a:t>
            </a:r>
            <a:r>
              <a:rPr lang="en-US" sz="3200" b="1" dirty="0">
                <a:solidFill>
                  <a:schemeClr val="bg1"/>
                </a:solidFill>
                <a:latin typeface="Constantia" panose="02030602050306030303" pitchFamily="18" charset="0"/>
              </a:rPr>
              <a:t>m tr</a:t>
            </a:r>
            <a:r>
              <a:rPr lang="vi-VN" sz="3200" b="1" dirty="0">
                <a:solidFill>
                  <a:schemeClr val="bg1"/>
                </a:solidFill>
                <a:latin typeface="Constantia" panose="02030602050306030303" pitchFamily="18" charset="0"/>
              </a:rPr>
              <a:t>ă</a:t>
            </a:r>
            <a:r>
              <a:rPr lang="en-US" sz="3200" b="1" dirty="0">
                <a:solidFill>
                  <a:schemeClr val="bg1"/>
                </a:solidFill>
                <a:latin typeface="Constantia" panose="02030602050306030303" pitchFamily="18" charset="0"/>
              </a:rPr>
              <a:t>ng</a:t>
            </a:r>
          </a:p>
          <a:p>
            <a:pPr marL="914400" indent="-914400">
              <a:buFontTx/>
              <a:buAutoNum type="alphaUcPeriod"/>
              <a:defRPr/>
            </a:pPr>
            <a:r>
              <a:rPr lang="en-US" sz="3200" b="1" dirty="0" err="1">
                <a:solidFill>
                  <a:schemeClr val="bg1"/>
                </a:solidFill>
                <a:latin typeface="Constantia" panose="02030602050306030303" pitchFamily="18" charset="0"/>
              </a:rPr>
              <a:t>Chạy</a:t>
            </a:r>
            <a:r>
              <a:rPr lang="en-US" sz="3200" b="1" dirty="0">
                <a:solidFill>
                  <a:schemeClr val="bg1"/>
                </a:solidFill>
                <a:latin typeface="Constantia" panose="02030602050306030303" pitchFamily="18" charset="0"/>
              </a:rPr>
              <a:t> </a:t>
            </a:r>
            <a:r>
              <a:rPr lang="vi-VN" sz="3200" b="1" dirty="0">
                <a:solidFill>
                  <a:schemeClr val="bg1"/>
                </a:solidFill>
                <a:latin typeface="Constantia" panose="02030602050306030303" pitchFamily="18" charset="0"/>
              </a:rPr>
              <a:t>đ</a:t>
            </a:r>
            <a:r>
              <a:rPr lang="en-US" sz="3200" b="1" dirty="0" err="1">
                <a:solidFill>
                  <a:schemeClr val="bg1"/>
                </a:solidFill>
                <a:latin typeface="Constantia" panose="02030602050306030303" pitchFamily="18" charset="0"/>
              </a:rPr>
              <a:t>uổi</a:t>
            </a:r>
            <a:r>
              <a:rPr lang="en-US" sz="3200" b="1" dirty="0">
                <a:solidFill>
                  <a:schemeClr val="bg1"/>
                </a:solidFill>
                <a:latin typeface="Constantia" panose="02030602050306030303" pitchFamily="18" charset="0"/>
              </a:rPr>
              <a:t> </a:t>
            </a:r>
            <a:r>
              <a:rPr lang="en-US" sz="3200" b="1" dirty="0" err="1">
                <a:solidFill>
                  <a:schemeClr val="bg1"/>
                </a:solidFill>
                <a:latin typeface="Constantia" panose="02030602050306030303" pitchFamily="18" charset="0"/>
              </a:rPr>
              <a:t>nhau</a:t>
            </a:r>
            <a:r>
              <a:rPr lang="en-US" sz="3200" b="1" dirty="0">
                <a:solidFill>
                  <a:schemeClr val="bg1"/>
                </a:solidFill>
                <a:latin typeface="Constantia" panose="02030602050306030303" pitchFamily="18" charset="0"/>
              </a:rPr>
              <a:t>.</a:t>
            </a:r>
            <a:endParaRPr lang="en-GB" sz="3200" b="1" dirty="0">
              <a:solidFill>
                <a:schemeClr val="bg1"/>
              </a:solidFill>
              <a:latin typeface="Constantia" panose="02030602050306030303" pitchFamily="18" charset="0"/>
            </a:endParaRPr>
          </a:p>
          <a:p>
            <a:pPr indent="648000" algn="just">
              <a:lnSpc>
                <a:spcPts val="3800"/>
              </a:lnSpc>
            </a:pPr>
            <a:r>
              <a:rPr lang="en-US" altLang="zh-CN" sz="3200" dirty="0">
                <a:solidFill>
                  <a:schemeClr val="bg1"/>
                </a:solidFill>
                <a:latin typeface="Constantia" panose="02030602050306030303" pitchFamily="18" charset="0"/>
                <a:ea typeface="汉仪劲楷简" panose="00020600040101010101"/>
                <a:cs typeface="Calibri" panose="020F0502020204030204" pitchFamily="34" charset="0"/>
              </a:rPr>
              <a:t>. </a:t>
            </a:r>
            <a:endParaRPr lang="zh-CN" altLang="en-US" sz="3200" dirty="0">
              <a:solidFill>
                <a:schemeClr val="bg1"/>
              </a:solidFill>
              <a:latin typeface="Constantia" panose="02030602050306030303" pitchFamily="18" charset="0"/>
              <a:ea typeface="汉仪劲楷简" panose="00020600040101010101"/>
              <a:cs typeface="Calibri" panose="020F0502020204030204" pitchFamily="34" charset="0"/>
            </a:endParaRPr>
          </a:p>
        </p:txBody>
      </p:sp>
      <p:grpSp>
        <p:nvGrpSpPr>
          <p:cNvPr id="11" name="Group 10">
            <a:extLst>
              <a:ext uri="{FF2B5EF4-FFF2-40B4-BE49-F238E27FC236}">
                <a16:creationId xmlns="" xmlns:a16="http://schemas.microsoft.com/office/drawing/2014/main" id="{CF49E9F4-A226-4DEF-9FD1-87DC24977F35}"/>
              </a:ext>
            </a:extLst>
          </p:cNvPr>
          <p:cNvGrpSpPr/>
          <p:nvPr/>
        </p:nvGrpSpPr>
        <p:grpSpPr>
          <a:xfrm>
            <a:off x="817727" y="1944591"/>
            <a:ext cx="7063758" cy="551838"/>
            <a:chOff x="6096000" y="4536262"/>
            <a:chExt cx="3466179" cy="396000"/>
          </a:xfrm>
        </p:grpSpPr>
        <p:pic>
          <p:nvPicPr>
            <p:cNvPr id="12" name="图片 8">
              <a:extLst>
                <a:ext uri="{FF2B5EF4-FFF2-40B4-BE49-F238E27FC236}">
                  <a16:creationId xmlns="" xmlns:a16="http://schemas.microsoft.com/office/drawing/2014/main" id="{782A2FC1-DA63-4914-A276-B38862AFE0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700000">
              <a:off x="9166179" y="4536262"/>
              <a:ext cx="396000" cy="396000"/>
            </a:xfrm>
            <a:prstGeom prst="rect">
              <a:avLst/>
            </a:prstGeom>
          </p:spPr>
        </p:pic>
        <p:pic>
          <p:nvPicPr>
            <p:cNvPr id="13" name="图片 10">
              <a:extLst>
                <a:ext uri="{FF2B5EF4-FFF2-40B4-BE49-F238E27FC236}">
                  <a16:creationId xmlns="" xmlns:a16="http://schemas.microsoft.com/office/drawing/2014/main" id="{2EDBC33D-5842-4DB9-949F-26788D8C3B5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8900000" flipH="1">
              <a:off x="6096000" y="4536262"/>
              <a:ext cx="396000" cy="396000"/>
            </a:xfrm>
            <a:prstGeom prst="rect">
              <a:avLst/>
            </a:prstGeom>
          </p:spPr>
        </p:pic>
      </p:grpSp>
    </p:spTree>
    <p:custDataLst>
      <p:tags r:id="rId1"/>
    </p:custDataLst>
    <p:extLst>
      <p:ext uri="{BB962C8B-B14F-4D97-AF65-F5344CB8AC3E}">
        <p14:creationId xmlns:p14="http://schemas.microsoft.com/office/powerpoint/2010/main" val="126450785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up)">
                                      <p:cBhvr>
                                        <p:cTn id="7" dur="1000"/>
                                        <p:tgtEl>
                                          <p:spTgt spid="33"/>
                                        </p:tgtEl>
                                      </p:cBhvr>
                                    </p:animEffect>
                                  </p:childTnLst>
                                </p:cTn>
                              </p:par>
                              <p:par>
                                <p:cTn id="8" presetID="22" presetClass="entr" presetSubtype="1" fill="hold" grpId="0" nodeType="withEffect">
                                  <p:stCondLst>
                                    <p:cond delay="75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9" presetClass="emph" presetSubtype="0" fill="hold" nodeType="clickEffect">
                                  <p:stCondLst>
                                    <p:cond delay="0"/>
                                  </p:stCondLst>
                                  <p:childTnLst>
                                    <p:animClr clrSpc="rgb" dir="cw">
                                      <p:cBhvr override="childStyle">
                                        <p:cTn id="14" dur="500" fill="hold"/>
                                        <p:tgtEl>
                                          <p:spTgt spid="10">
                                            <p:txEl>
                                              <p:pRg st="2" end="2"/>
                                            </p:txEl>
                                          </p:spTgt>
                                        </p:tgtEl>
                                        <p:attrNameLst>
                                          <p:attrName>style.color</p:attrName>
                                        </p:attrNameLst>
                                      </p:cBhvr>
                                      <p:to>
                                        <a:schemeClr val="accent2"/>
                                      </p:to>
                                    </p:animClr>
                                    <p:animClr clrSpc="rgb" dir="cw">
                                      <p:cBhvr>
                                        <p:cTn id="15" dur="500" fill="hold"/>
                                        <p:tgtEl>
                                          <p:spTgt spid="10">
                                            <p:txEl>
                                              <p:pRg st="2" end="2"/>
                                            </p:txEl>
                                          </p:spTgt>
                                        </p:tgtEl>
                                        <p:attrNameLst>
                                          <p:attrName>fillcolor</p:attrName>
                                        </p:attrNameLst>
                                      </p:cBhvr>
                                      <p:to>
                                        <a:schemeClr val="accent2"/>
                                      </p:to>
                                    </p:animClr>
                                    <p:set>
                                      <p:cBhvr>
                                        <p:cTn id="16" dur="500" fill="hold"/>
                                        <p:tgtEl>
                                          <p:spTgt spid="10">
                                            <p:txEl>
                                              <p:pRg st="2" end="2"/>
                                            </p:txEl>
                                          </p:spTgt>
                                        </p:tgtEl>
                                        <p:attrNameLst>
                                          <p:attrName>fill.type</p:attrName>
                                        </p:attrNameLst>
                                      </p:cBhvr>
                                      <p:to>
                                        <p:strVal val="solid"/>
                                      </p:to>
                                    </p:set>
                                    <p:set>
                                      <p:cBhvr>
                                        <p:cTn id="17" dur="500" fill="hold"/>
                                        <p:tgtEl>
                                          <p:spTgt spid="10">
                                            <p:txEl>
                                              <p:pRg st="2" end="2"/>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B02159CF-4103-4BB3-8ACC-8620386BE786}"/>
              </a:ext>
            </a:extLst>
          </p:cNvPr>
          <p:cNvSpPr/>
          <p:nvPr/>
        </p:nvSpPr>
        <p:spPr>
          <a:xfrm>
            <a:off x="3022229" y="1961384"/>
            <a:ext cx="6227602" cy="2400657"/>
          </a:xfrm>
          <a:prstGeom prst="rect">
            <a:avLst/>
          </a:prstGeom>
          <a:noFill/>
        </p:spPr>
        <p:txBody>
          <a:bodyPr wrap="none" lIns="91440" tIns="45720" rIns="91440" bIns="45720">
            <a:spAutoFit/>
          </a:bodyPr>
          <a:lstStyle/>
          <a:p>
            <a:pPr algn="ctr"/>
            <a:r>
              <a:rPr lang="en-US" sz="3200" b="1" dirty="0" smtClean="0">
                <a:ln w="9525">
                  <a:solidFill>
                    <a:schemeClr val="bg1"/>
                  </a:solidFill>
                  <a:prstDash val="solid"/>
                </a:ln>
                <a:latin typeface="Times New Roman" pitchFamily="18" charset="0"/>
                <a:cs typeface="Times New Roman" pitchFamily="18" charset="0"/>
              </a:rPr>
              <a:t>Thứ ba ngày 21 tháng 9 năm 2021</a:t>
            </a:r>
          </a:p>
          <a:p>
            <a:pPr algn="ctr"/>
            <a:r>
              <a:rPr lang="en-US" sz="3200" b="1" u="sng" dirty="0" smtClean="0">
                <a:ln w="9525">
                  <a:solidFill>
                    <a:schemeClr val="bg1"/>
                  </a:solidFill>
                  <a:prstDash val="solid"/>
                </a:ln>
                <a:latin typeface="Times New Roman" pitchFamily="18" charset="0"/>
                <a:cs typeface="Times New Roman" pitchFamily="18" charset="0"/>
              </a:rPr>
              <a:t>Hoạt động trải nghiệm</a:t>
            </a:r>
          </a:p>
          <a:p>
            <a:pPr algn="ctr"/>
            <a:endParaRPr lang="en-US" sz="3200" b="1" u="sng" dirty="0" smtClean="0">
              <a:ln w="9525">
                <a:solidFill>
                  <a:schemeClr val="bg1"/>
                </a:solidFill>
                <a:prstDash val="solid"/>
              </a:ln>
              <a:latin typeface="Times New Roman" pitchFamily="18" charset="0"/>
              <a:cs typeface="Times New Roman" pitchFamily="18" charset="0"/>
            </a:endParaRPr>
          </a:p>
          <a:p>
            <a:pPr algn="ctr"/>
            <a:r>
              <a:rPr lang="en-US" sz="5400" b="1" smtClean="0">
                <a:ln w="9525">
                  <a:solidFill>
                    <a:schemeClr val="bg1"/>
                  </a:solidFill>
                  <a:prstDash val="solid"/>
                </a:ln>
                <a:solidFill>
                  <a:srgbClr val="FF0000"/>
                </a:solidFill>
                <a:latin typeface="HP001 4 hàng" pitchFamily="34" charset="0"/>
              </a:rPr>
              <a:t> </a:t>
            </a:r>
            <a:r>
              <a:rPr lang="en-US" sz="5400" b="1" cap="none" spc="0" smtClean="0">
                <a:ln w="9525">
                  <a:solidFill>
                    <a:schemeClr val="bg1"/>
                  </a:solidFill>
                  <a:prstDash val="solid"/>
                </a:ln>
                <a:solidFill>
                  <a:srgbClr val="FF0000"/>
                </a:solidFill>
                <a:latin typeface="HP001 4 hàng" pitchFamily="34" charset="0"/>
              </a:rPr>
              <a:t> </a:t>
            </a:r>
            <a:r>
              <a:rPr lang="en-US" sz="5400" b="1" cap="none" spc="0" smtClean="0">
                <a:ln w="9525">
                  <a:solidFill>
                    <a:schemeClr val="bg1"/>
                  </a:solidFill>
                  <a:prstDash val="solid"/>
                </a:ln>
                <a:solidFill>
                  <a:srgbClr val="FF0000"/>
                </a:solidFill>
                <a:latin typeface="HP001 4 hàng" pitchFamily="34" charset="0"/>
              </a:rPr>
              <a:t>Vui </a:t>
            </a:r>
            <a:r>
              <a:rPr lang="en-US" sz="5400" b="1" cap="none" spc="0" dirty="0">
                <a:ln w="9525">
                  <a:solidFill>
                    <a:schemeClr val="bg1"/>
                  </a:solidFill>
                  <a:prstDash val="solid"/>
                </a:ln>
                <a:solidFill>
                  <a:srgbClr val="FF0000"/>
                </a:solidFill>
                <a:latin typeface="HP001 4 hàng" pitchFamily="34" charset="0"/>
              </a:rPr>
              <a:t>Trung thu</a:t>
            </a:r>
          </a:p>
        </p:txBody>
      </p:sp>
    </p:spTree>
    <p:extLst>
      <p:ext uri="{BB962C8B-B14F-4D97-AF65-F5344CB8AC3E}">
        <p14:creationId xmlns:p14="http://schemas.microsoft.com/office/powerpoint/2010/main" val="13298303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xmlns="" id="{F748B9AE-A366-4181-AB5A-68A2AED83D7F}"/>
              </a:ext>
            </a:extLst>
          </p:cNvPr>
          <p:cNvSpPr/>
          <p:nvPr/>
        </p:nvSpPr>
        <p:spPr>
          <a:xfrm>
            <a:off x="1916566" y="260199"/>
            <a:ext cx="8533040" cy="6251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effectLst/>
              </a:rPr>
              <a:t>Chia </a:t>
            </a:r>
            <a:r>
              <a:rPr lang="en-US" sz="3600" b="1" dirty="0" err="1">
                <a:solidFill>
                  <a:schemeClr val="bg1"/>
                </a:solidFill>
                <a:effectLst/>
              </a:rPr>
              <a:t>sẻ</a:t>
            </a:r>
            <a:r>
              <a:rPr lang="en-US" sz="3600" b="1" dirty="0">
                <a:solidFill>
                  <a:schemeClr val="bg1"/>
                </a:solidFill>
                <a:effectLst/>
              </a:rPr>
              <a:t> </a:t>
            </a:r>
            <a:r>
              <a:rPr lang="en-US" sz="3600" b="1" dirty="0" err="1">
                <a:solidFill>
                  <a:schemeClr val="bg1"/>
                </a:solidFill>
                <a:effectLst/>
              </a:rPr>
              <a:t>những</a:t>
            </a:r>
            <a:r>
              <a:rPr lang="en-US" sz="3600" b="1" dirty="0">
                <a:solidFill>
                  <a:schemeClr val="bg1"/>
                </a:solidFill>
                <a:effectLst/>
              </a:rPr>
              <a:t> </a:t>
            </a:r>
            <a:r>
              <a:rPr lang="en-US" sz="3600" b="1" dirty="0" err="1">
                <a:solidFill>
                  <a:schemeClr val="bg1"/>
                </a:solidFill>
                <a:effectLst/>
              </a:rPr>
              <a:t>gì</a:t>
            </a:r>
            <a:r>
              <a:rPr lang="en-US" sz="3600" b="1" dirty="0">
                <a:solidFill>
                  <a:schemeClr val="bg1"/>
                </a:solidFill>
                <a:effectLst/>
              </a:rPr>
              <a:t> </a:t>
            </a:r>
            <a:r>
              <a:rPr lang="en-US" sz="3600" b="1" dirty="0" err="1">
                <a:solidFill>
                  <a:schemeClr val="bg1"/>
                </a:solidFill>
                <a:effectLst/>
              </a:rPr>
              <a:t>em</a:t>
            </a:r>
            <a:r>
              <a:rPr lang="en-US" sz="3600" b="1" dirty="0">
                <a:solidFill>
                  <a:schemeClr val="bg1"/>
                </a:solidFill>
                <a:effectLst/>
              </a:rPr>
              <a:t> </a:t>
            </a:r>
            <a:r>
              <a:rPr lang="en-US" sz="3600" b="1" dirty="0" err="1">
                <a:solidFill>
                  <a:schemeClr val="bg1"/>
                </a:solidFill>
                <a:effectLst/>
              </a:rPr>
              <a:t>biết</a:t>
            </a:r>
            <a:r>
              <a:rPr lang="en-US" sz="3600" b="1" dirty="0">
                <a:solidFill>
                  <a:schemeClr val="bg1"/>
                </a:solidFill>
                <a:effectLst/>
              </a:rPr>
              <a:t> </a:t>
            </a:r>
            <a:r>
              <a:rPr lang="en-US" sz="3600" b="1" dirty="0" err="1">
                <a:solidFill>
                  <a:schemeClr val="bg1"/>
                </a:solidFill>
                <a:effectLst/>
              </a:rPr>
              <a:t>về</a:t>
            </a:r>
            <a:r>
              <a:rPr lang="en-US" sz="3600" b="1" dirty="0">
                <a:solidFill>
                  <a:schemeClr val="bg1"/>
                </a:solidFill>
                <a:effectLst/>
              </a:rPr>
              <a:t> </a:t>
            </a:r>
            <a:r>
              <a:rPr lang="en-US" sz="3600" b="1" dirty="0" err="1">
                <a:solidFill>
                  <a:schemeClr val="bg1"/>
                </a:solidFill>
                <a:effectLst/>
              </a:rPr>
              <a:t>tết</a:t>
            </a:r>
            <a:r>
              <a:rPr lang="en-US" sz="3600" b="1" dirty="0">
                <a:solidFill>
                  <a:schemeClr val="bg1"/>
                </a:solidFill>
                <a:effectLst/>
              </a:rPr>
              <a:t> </a:t>
            </a:r>
            <a:r>
              <a:rPr lang="en-US" sz="3600" b="1" dirty="0" err="1">
                <a:solidFill>
                  <a:schemeClr val="bg1"/>
                </a:solidFill>
                <a:effectLst/>
              </a:rPr>
              <a:t>Trung</a:t>
            </a:r>
            <a:r>
              <a:rPr lang="en-US" sz="3600" b="1" dirty="0">
                <a:solidFill>
                  <a:schemeClr val="bg1"/>
                </a:solidFill>
                <a:effectLst/>
              </a:rPr>
              <a:t> </a:t>
            </a:r>
            <a:r>
              <a:rPr lang="en-US" sz="3600" b="1" dirty="0" err="1">
                <a:solidFill>
                  <a:schemeClr val="bg1"/>
                </a:solidFill>
                <a:effectLst/>
              </a:rPr>
              <a:t>thu</a:t>
            </a:r>
            <a:endParaRPr lang="en-US" sz="3600" dirty="0">
              <a:solidFill>
                <a:schemeClr val="bg1"/>
              </a:solidFill>
            </a:endParaRPr>
          </a:p>
        </p:txBody>
      </p:sp>
      <p:sp>
        <p:nvSpPr>
          <p:cNvPr id="4" name="TextBox 3">
            <a:extLst>
              <a:ext uri="{FF2B5EF4-FFF2-40B4-BE49-F238E27FC236}">
                <a16:creationId xmlns:a16="http://schemas.microsoft.com/office/drawing/2014/main" xmlns="" id="{14D460CF-05DD-4D57-952D-F760A91EB16B}"/>
              </a:ext>
            </a:extLst>
          </p:cNvPr>
          <p:cNvSpPr txBox="1"/>
          <p:nvPr/>
        </p:nvSpPr>
        <p:spPr>
          <a:xfrm>
            <a:off x="1416696" y="988753"/>
            <a:ext cx="10586392" cy="707886"/>
          </a:xfrm>
          <a:prstGeom prst="rect">
            <a:avLst/>
          </a:prstGeom>
          <a:noFill/>
        </p:spPr>
        <p:txBody>
          <a:bodyPr wrap="square" rtlCol="0">
            <a:spAutoFit/>
          </a:bodyPr>
          <a:lstStyle/>
          <a:p>
            <a:r>
              <a:rPr lang="en-US" sz="4000" b="1" dirty="0" err="1">
                <a:solidFill>
                  <a:srgbClr val="6600FF"/>
                </a:solidFill>
              </a:rPr>
              <a:t>Tết</a:t>
            </a:r>
            <a:r>
              <a:rPr lang="en-US" sz="4000" b="1" dirty="0">
                <a:solidFill>
                  <a:srgbClr val="6600FF"/>
                </a:solidFill>
              </a:rPr>
              <a:t> </a:t>
            </a:r>
            <a:r>
              <a:rPr lang="en-US" sz="4000" b="1" dirty="0" err="1">
                <a:solidFill>
                  <a:srgbClr val="6600FF"/>
                </a:solidFill>
              </a:rPr>
              <a:t>Trung</a:t>
            </a:r>
            <a:r>
              <a:rPr lang="en-US" sz="4000" b="1" dirty="0">
                <a:solidFill>
                  <a:srgbClr val="6600FF"/>
                </a:solidFill>
              </a:rPr>
              <a:t> </a:t>
            </a:r>
            <a:r>
              <a:rPr lang="en-US" sz="4000" b="1" dirty="0" err="1">
                <a:solidFill>
                  <a:srgbClr val="6600FF"/>
                </a:solidFill>
              </a:rPr>
              <a:t>thu</a:t>
            </a:r>
            <a:r>
              <a:rPr lang="en-US" sz="4000" b="1" dirty="0">
                <a:solidFill>
                  <a:srgbClr val="6600FF"/>
                </a:solidFill>
              </a:rPr>
              <a:t> </a:t>
            </a:r>
            <a:r>
              <a:rPr lang="en-US" sz="4000" b="1" dirty="0" err="1">
                <a:solidFill>
                  <a:srgbClr val="6600FF"/>
                </a:solidFill>
              </a:rPr>
              <a:t>thường</a:t>
            </a:r>
            <a:r>
              <a:rPr lang="en-US" sz="4000" b="1" dirty="0">
                <a:solidFill>
                  <a:srgbClr val="6600FF"/>
                </a:solidFill>
              </a:rPr>
              <a:t> </a:t>
            </a:r>
            <a:r>
              <a:rPr lang="en-US" sz="4000" b="1" dirty="0" err="1">
                <a:solidFill>
                  <a:srgbClr val="6600FF"/>
                </a:solidFill>
              </a:rPr>
              <a:t>có</a:t>
            </a:r>
            <a:r>
              <a:rPr lang="en-US" sz="4000" b="1" dirty="0">
                <a:solidFill>
                  <a:srgbClr val="6600FF"/>
                </a:solidFill>
              </a:rPr>
              <a:t> </a:t>
            </a:r>
            <a:r>
              <a:rPr lang="en-US" sz="4000" b="1" dirty="0" err="1">
                <a:solidFill>
                  <a:srgbClr val="6600FF"/>
                </a:solidFill>
              </a:rPr>
              <a:t>những</a:t>
            </a:r>
            <a:r>
              <a:rPr lang="en-US" sz="4000" b="1" dirty="0">
                <a:solidFill>
                  <a:srgbClr val="6600FF"/>
                </a:solidFill>
              </a:rPr>
              <a:t> </a:t>
            </a:r>
            <a:r>
              <a:rPr lang="en-US" sz="4000" b="1" dirty="0" err="1">
                <a:solidFill>
                  <a:srgbClr val="6600FF"/>
                </a:solidFill>
              </a:rPr>
              <a:t>hoạt</a:t>
            </a:r>
            <a:r>
              <a:rPr lang="en-US" sz="4000" b="1" dirty="0">
                <a:solidFill>
                  <a:srgbClr val="6600FF"/>
                </a:solidFill>
              </a:rPr>
              <a:t> </a:t>
            </a:r>
            <a:r>
              <a:rPr lang="en-US" sz="4000" b="1" dirty="0" err="1">
                <a:solidFill>
                  <a:srgbClr val="6600FF"/>
                </a:solidFill>
              </a:rPr>
              <a:t>động</a:t>
            </a:r>
            <a:r>
              <a:rPr lang="en-US" sz="4000" b="1" dirty="0">
                <a:solidFill>
                  <a:srgbClr val="6600FF"/>
                </a:solidFill>
              </a:rPr>
              <a:t> </a:t>
            </a:r>
            <a:r>
              <a:rPr lang="en-US" sz="4000" b="1" dirty="0" err="1">
                <a:solidFill>
                  <a:srgbClr val="6600FF"/>
                </a:solidFill>
              </a:rPr>
              <a:t>nào</a:t>
            </a:r>
            <a:r>
              <a:rPr lang="en-US" sz="4000" b="1" dirty="0">
                <a:solidFill>
                  <a:srgbClr val="6600FF"/>
                </a:solidFill>
              </a:rPr>
              <a:t>?</a:t>
            </a:r>
          </a:p>
        </p:txBody>
      </p:sp>
      <p:pic>
        <p:nvPicPr>
          <p:cNvPr id="8" name="Picture 7">
            <a:extLst>
              <a:ext uri="{FF2B5EF4-FFF2-40B4-BE49-F238E27FC236}">
                <a16:creationId xmlns:a16="http://schemas.microsoft.com/office/drawing/2014/main" xmlns="" id="{428C2DB6-59EC-47D2-B595-92FE47168283}"/>
              </a:ext>
            </a:extLst>
          </p:cNvPr>
          <p:cNvPicPr>
            <a:picLocks noChangeAspect="1"/>
          </p:cNvPicPr>
          <p:nvPr/>
        </p:nvPicPr>
        <p:blipFill>
          <a:blip r:embed="rId4"/>
          <a:stretch>
            <a:fillRect/>
          </a:stretch>
        </p:blipFill>
        <p:spPr>
          <a:xfrm>
            <a:off x="156254" y="2017930"/>
            <a:ext cx="4687534" cy="2943127"/>
          </a:xfrm>
          <a:prstGeom prst="rect">
            <a:avLst/>
          </a:prstGeom>
        </p:spPr>
      </p:pic>
      <p:pic>
        <p:nvPicPr>
          <p:cNvPr id="10" name="Picture 9">
            <a:extLst>
              <a:ext uri="{FF2B5EF4-FFF2-40B4-BE49-F238E27FC236}">
                <a16:creationId xmlns:a16="http://schemas.microsoft.com/office/drawing/2014/main" xmlns="" id="{2877CF31-C527-410C-95B0-9703850D5EF3}"/>
              </a:ext>
            </a:extLst>
          </p:cNvPr>
          <p:cNvPicPr>
            <a:picLocks noChangeAspect="1"/>
          </p:cNvPicPr>
          <p:nvPr/>
        </p:nvPicPr>
        <p:blipFill>
          <a:blip r:embed="rId5"/>
          <a:stretch>
            <a:fillRect/>
          </a:stretch>
        </p:blipFill>
        <p:spPr>
          <a:xfrm>
            <a:off x="4843788" y="2528596"/>
            <a:ext cx="3638259" cy="3340651"/>
          </a:xfrm>
          <a:prstGeom prst="rect">
            <a:avLst/>
          </a:prstGeom>
        </p:spPr>
      </p:pic>
      <p:pic>
        <p:nvPicPr>
          <p:cNvPr id="12" name="Picture 11">
            <a:extLst>
              <a:ext uri="{FF2B5EF4-FFF2-40B4-BE49-F238E27FC236}">
                <a16:creationId xmlns:a16="http://schemas.microsoft.com/office/drawing/2014/main" xmlns="" id="{19EC39EE-E132-4355-B7A7-D4E1CF45BD55}"/>
              </a:ext>
            </a:extLst>
          </p:cNvPr>
          <p:cNvPicPr>
            <a:picLocks noChangeAspect="1"/>
          </p:cNvPicPr>
          <p:nvPr/>
        </p:nvPicPr>
        <p:blipFill>
          <a:blip r:embed="rId6"/>
          <a:stretch>
            <a:fillRect/>
          </a:stretch>
        </p:blipFill>
        <p:spPr>
          <a:xfrm>
            <a:off x="8482047" y="2528596"/>
            <a:ext cx="3631396" cy="3263184"/>
          </a:xfrm>
          <a:prstGeom prst="rect">
            <a:avLst/>
          </a:prstGeom>
        </p:spPr>
      </p:pic>
    </p:spTree>
    <p:extLst>
      <p:ext uri="{BB962C8B-B14F-4D97-AF65-F5344CB8AC3E}">
        <p14:creationId xmlns:p14="http://schemas.microsoft.com/office/powerpoint/2010/main" val="381720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14D460CF-05DD-4D57-952D-F760A91EB16B}"/>
              </a:ext>
            </a:extLst>
          </p:cNvPr>
          <p:cNvSpPr txBox="1"/>
          <p:nvPr/>
        </p:nvSpPr>
        <p:spPr>
          <a:xfrm>
            <a:off x="1643758" y="21772"/>
            <a:ext cx="966840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6600FF"/>
                </a:solidFill>
                <a:effectLst/>
                <a:uLnTx/>
                <a:uFillTx/>
                <a:latin typeface="Calibri" panose="020F0502020204030204"/>
                <a:ea typeface="+mn-ea"/>
                <a:cs typeface="+mn-cs"/>
              </a:rPr>
              <a:t>Tết</a:t>
            </a:r>
            <a:r>
              <a:rPr kumimoji="0" lang="en-US" sz="3600" b="1" i="0" u="none" strike="noStrike" kern="1200" cap="none" spc="0" normalizeH="0" baseline="0" noProof="0" dirty="0">
                <a:ln>
                  <a:noFill/>
                </a:ln>
                <a:solidFill>
                  <a:srgbClr val="6600FF"/>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6600FF"/>
                </a:solidFill>
                <a:effectLst/>
                <a:uLnTx/>
                <a:uFillTx/>
                <a:latin typeface="Calibri" panose="020F0502020204030204"/>
                <a:ea typeface="+mn-ea"/>
                <a:cs typeface="+mn-cs"/>
              </a:rPr>
              <a:t>Trung</a:t>
            </a:r>
            <a:r>
              <a:rPr kumimoji="0" lang="en-US" sz="3600" b="1" i="0" u="none" strike="noStrike" kern="1200" cap="none" spc="0" normalizeH="0" baseline="0" noProof="0" dirty="0">
                <a:ln>
                  <a:noFill/>
                </a:ln>
                <a:solidFill>
                  <a:srgbClr val="6600FF"/>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6600FF"/>
                </a:solidFill>
                <a:effectLst/>
                <a:uLnTx/>
                <a:uFillTx/>
                <a:latin typeface="Calibri" panose="020F0502020204030204"/>
                <a:ea typeface="+mn-ea"/>
                <a:cs typeface="+mn-cs"/>
              </a:rPr>
              <a:t>thu</a:t>
            </a:r>
            <a:r>
              <a:rPr kumimoji="0" lang="en-US" sz="3600" b="1" i="0" u="none" strike="noStrike" kern="1200" cap="none" spc="0" normalizeH="0" baseline="0" noProof="0" dirty="0">
                <a:ln>
                  <a:noFill/>
                </a:ln>
                <a:solidFill>
                  <a:srgbClr val="6600FF"/>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6600FF"/>
                </a:solidFill>
                <a:effectLst/>
                <a:uLnTx/>
                <a:uFillTx/>
                <a:latin typeface="Calibri" panose="020F0502020204030204"/>
                <a:ea typeface="+mn-ea"/>
                <a:cs typeface="+mn-cs"/>
              </a:rPr>
              <a:t>thường</a:t>
            </a:r>
            <a:r>
              <a:rPr kumimoji="0" lang="en-US" sz="3600" b="1" i="0" u="none" strike="noStrike" kern="1200" cap="none" spc="0" normalizeH="0" baseline="0" noProof="0" dirty="0">
                <a:ln>
                  <a:noFill/>
                </a:ln>
                <a:solidFill>
                  <a:srgbClr val="6600FF"/>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6600FF"/>
                </a:solidFill>
                <a:effectLst/>
                <a:uLnTx/>
                <a:uFillTx/>
                <a:latin typeface="Calibri" panose="020F0502020204030204"/>
                <a:ea typeface="+mn-ea"/>
                <a:cs typeface="+mn-cs"/>
              </a:rPr>
              <a:t>có</a:t>
            </a:r>
            <a:r>
              <a:rPr kumimoji="0" lang="en-US" sz="3600" b="1" i="0" u="none" strike="noStrike" kern="1200" cap="none" spc="0" normalizeH="0" baseline="0" noProof="0" dirty="0">
                <a:ln>
                  <a:noFill/>
                </a:ln>
                <a:solidFill>
                  <a:srgbClr val="6600FF"/>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6600FF"/>
                </a:solidFill>
                <a:effectLst/>
                <a:uLnTx/>
                <a:uFillTx/>
                <a:latin typeface="Calibri" panose="020F0502020204030204"/>
                <a:ea typeface="+mn-ea"/>
                <a:cs typeface="+mn-cs"/>
              </a:rPr>
              <a:t>những</a:t>
            </a:r>
            <a:r>
              <a:rPr kumimoji="0" lang="en-US" sz="3600" b="1" i="0" u="none" strike="noStrike" kern="1200" cap="none" spc="0" normalizeH="0" baseline="0" noProof="0" dirty="0">
                <a:ln>
                  <a:noFill/>
                </a:ln>
                <a:solidFill>
                  <a:srgbClr val="6600FF"/>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6600FF"/>
                </a:solidFill>
                <a:effectLst/>
                <a:uLnTx/>
                <a:uFillTx/>
                <a:latin typeface="Calibri" panose="020F0502020204030204"/>
                <a:ea typeface="+mn-ea"/>
                <a:cs typeface="+mn-cs"/>
              </a:rPr>
              <a:t>hoạt</a:t>
            </a:r>
            <a:r>
              <a:rPr kumimoji="0" lang="en-US" sz="3600" b="1" i="0" u="none" strike="noStrike" kern="1200" cap="none" spc="0" normalizeH="0" baseline="0" noProof="0" dirty="0">
                <a:ln>
                  <a:noFill/>
                </a:ln>
                <a:solidFill>
                  <a:srgbClr val="6600FF"/>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6600FF"/>
                </a:solidFill>
                <a:effectLst/>
                <a:uLnTx/>
                <a:uFillTx/>
                <a:latin typeface="Calibri" panose="020F0502020204030204"/>
                <a:ea typeface="+mn-ea"/>
                <a:cs typeface="+mn-cs"/>
              </a:rPr>
              <a:t>động</a:t>
            </a:r>
            <a:r>
              <a:rPr kumimoji="0" lang="en-US" sz="3600" b="1" i="0" u="none" strike="noStrike" kern="1200" cap="none" spc="0" normalizeH="0" baseline="0" noProof="0" dirty="0">
                <a:ln>
                  <a:noFill/>
                </a:ln>
                <a:solidFill>
                  <a:srgbClr val="6600FF"/>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srgbClr val="6600FF"/>
                </a:solidFill>
                <a:effectLst/>
                <a:uLnTx/>
                <a:uFillTx/>
                <a:latin typeface="Calibri" panose="020F0502020204030204"/>
                <a:ea typeface="+mn-ea"/>
                <a:cs typeface="+mn-cs"/>
              </a:rPr>
              <a:t>nào</a:t>
            </a:r>
            <a:r>
              <a:rPr kumimoji="0" lang="en-US" sz="3600" b="1" i="0" u="none" strike="noStrike" kern="1200" cap="none" spc="0" normalizeH="0" baseline="0" noProof="0" dirty="0">
                <a:ln>
                  <a:noFill/>
                </a:ln>
                <a:solidFill>
                  <a:srgbClr val="6600FF"/>
                </a:solidFill>
                <a:effectLst/>
                <a:uLnTx/>
                <a:uFillTx/>
                <a:latin typeface="Calibri" panose="020F0502020204030204"/>
                <a:ea typeface="+mn-ea"/>
                <a:cs typeface="+mn-cs"/>
              </a:rPr>
              <a:t>?</a:t>
            </a:r>
          </a:p>
        </p:txBody>
      </p:sp>
      <p:pic>
        <p:nvPicPr>
          <p:cNvPr id="5" name="Picture 4">
            <a:extLst>
              <a:ext uri="{FF2B5EF4-FFF2-40B4-BE49-F238E27FC236}">
                <a16:creationId xmlns:a16="http://schemas.microsoft.com/office/drawing/2014/main" xmlns="" id="{F7C58559-0209-464F-8858-206387F31EF5}"/>
              </a:ext>
            </a:extLst>
          </p:cNvPr>
          <p:cNvPicPr>
            <a:picLocks noChangeAspect="1"/>
          </p:cNvPicPr>
          <p:nvPr/>
        </p:nvPicPr>
        <p:blipFill>
          <a:blip r:embed="rId4"/>
          <a:stretch>
            <a:fillRect/>
          </a:stretch>
        </p:blipFill>
        <p:spPr>
          <a:xfrm>
            <a:off x="0" y="987792"/>
            <a:ext cx="6257925" cy="4194927"/>
          </a:xfrm>
          <a:prstGeom prst="rect">
            <a:avLst/>
          </a:prstGeom>
        </p:spPr>
      </p:pic>
      <p:pic>
        <p:nvPicPr>
          <p:cNvPr id="11" name="Picture 10">
            <a:extLst>
              <a:ext uri="{FF2B5EF4-FFF2-40B4-BE49-F238E27FC236}">
                <a16:creationId xmlns:a16="http://schemas.microsoft.com/office/drawing/2014/main" xmlns="" id="{16C33AEF-3CEC-4E94-AF29-3A4613504CAE}"/>
              </a:ext>
            </a:extLst>
          </p:cNvPr>
          <p:cNvPicPr>
            <a:picLocks noChangeAspect="1"/>
          </p:cNvPicPr>
          <p:nvPr/>
        </p:nvPicPr>
        <p:blipFill>
          <a:blip r:embed="rId5"/>
          <a:stretch>
            <a:fillRect/>
          </a:stretch>
        </p:blipFill>
        <p:spPr>
          <a:xfrm>
            <a:off x="6276714" y="987793"/>
            <a:ext cx="5934075" cy="4194927"/>
          </a:xfrm>
          <a:prstGeom prst="rect">
            <a:avLst/>
          </a:prstGeom>
        </p:spPr>
      </p:pic>
    </p:spTree>
    <p:extLst>
      <p:ext uri="{BB962C8B-B14F-4D97-AF65-F5344CB8AC3E}">
        <p14:creationId xmlns:p14="http://schemas.microsoft.com/office/powerpoint/2010/main" val="2299096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14D460CF-05DD-4D57-952D-F760A91EB16B}"/>
              </a:ext>
            </a:extLst>
          </p:cNvPr>
          <p:cNvSpPr txBox="1"/>
          <p:nvPr/>
        </p:nvSpPr>
        <p:spPr>
          <a:xfrm>
            <a:off x="837900" y="168704"/>
            <a:ext cx="1029979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6600FF"/>
                </a:solidFill>
                <a:effectLst/>
                <a:uLnTx/>
                <a:uFillTx/>
                <a:latin typeface="Calibri" panose="020F0502020204030204"/>
                <a:ea typeface="+mn-ea"/>
                <a:cs typeface="+mn-cs"/>
              </a:rPr>
              <a:t>Cảm</a:t>
            </a:r>
            <a:r>
              <a:rPr kumimoji="0" lang="en-US" sz="4000" b="1" i="0" u="none" strike="noStrike" kern="1200" cap="none" spc="0" normalizeH="0" noProof="0" dirty="0">
                <a:ln>
                  <a:noFill/>
                </a:ln>
                <a:solidFill>
                  <a:srgbClr val="6600FF"/>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6600FF"/>
                </a:solidFill>
                <a:effectLst/>
                <a:uLnTx/>
                <a:uFillTx/>
                <a:latin typeface="Calibri" panose="020F0502020204030204"/>
                <a:ea typeface="+mn-ea"/>
                <a:cs typeface="+mn-cs"/>
              </a:rPr>
              <a:t>xúc</a:t>
            </a:r>
            <a:r>
              <a:rPr kumimoji="0" lang="en-US" sz="4000" b="1" i="0" u="none" strike="noStrike" kern="1200" cap="none" spc="0" normalizeH="0" noProof="0" dirty="0">
                <a:ln>
                  <a:noFill/>
                </a:ln>
                <a:solidFill>
                  <a:srgbClr val="6600FF"/>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6600FF"/>
                </a:solidFill>
                <a:effectLst/>
                <a:uLnTx/>
                <a:uFillTx/>
                <a:latin typeface="Calibri" panose="020F0502020204030204"/>
                <a:ea typeface="+mn-ea"/>
                <a:cs typeface="+mn-cs"/>
              </a:rPr>
              <a:t>của</a:t>
            </a:r>
            <a:r>
              <a:rPr kumimoji="0" lang="en-US" sz="4000" b="1" i="0" u="none" strike="noStrike" kern="1200" cap="none" spc="0" normalizeH="0" noProof="0" dirty="0">
                <a:ln>
                  <a:noFill/>
                </a:ln>
                <a:solidFill>
                  <a:srgbClr val="6600FF"/>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6600FF"/>
                </a:solidFill>
                <a:effectLst/>
                <a:uLnTx/>
                <a:uFillTx/>
                <a:latin typeface="Calibri" panose="020F0502020204030204"/>
                <a:ea typeface="+mn-ea"/>
                <a:cs typeface="+mn-cs"/>
              </a:rPr>
              <a:t>em</a:t>
            </a:r>
            <a:r>
              <a:rPr kumimoji="0" lang="en-US" sz="4000" b="1" i="0" u="none" strike="noStrike" kern="1200" cap="none" spc="0" normalizeH="0" noProof="0" dirty="0">
                <a:ln>
                  <a:noFill/>
                </a:ln>
                <a:solidFill>
                  <a:srgbClr val="6600FF"/>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6600FF"/>
                </a:solidFill>
                <a:effectLst/>
                <a:uLnTx/>
                <a:uFillTx/>
                <a:latin typeface="Calibri" panose="020F0502020204030204"/>
                <a:ea typeface="+mn-ea"/>
                <a:cs typeface="+mn-cs"/>
              </a:rPr>
              <a:t>khi</a:t>
            </a:r>
            <a:r>
              <a:rPr kumimoji="0" lang="en-US" sz="4000" b="1" i="0" u="none" strike="noStrike" kern="1200" cap="none" spc="0" normalizeH="0" noProof="0" dirty="0">
                <a:ln>
                  <a:noFill/>
                </a:ln>
                <a:solidFill>
                  <a:srgbClr val="6600FF"/>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6600FF"/>
                </a:solidFill>
                <a:effectLst/>
                <a:uLnTx/>
                <a:uFillTx/>
                <a:latin typeface="Calibri" panose="020F0502020204030204"/>
                <a:ea typeface="+mn-ea"/>
                <a:cs typeface="+mn-cs"/>
              </a:rPr>
              <a:t>tham</a:t>
            </a:r>
            <a:r>
              <a:rPr kumimoji="0" lang="en-US" sz="4000" b="1" i="0" u="none" strike="noStrike" kern="1200" cap="none" spc="0" normalizeH="0" noProof="0" dirty="0">
                <a:ln>
                  <a:noFill/>
                </a:ln>
                <a:solidFill>
                  <a:srgbClr val="6600FF"/>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6600FF"/>
                </a:solidFill>
                <a:effectLst/>
                <a:uLnTx/>
                <a:uFillTx/>
                <a:latin typeface="Calibri" panose="020F0502020204030204"/>
                <a:ea typeface="+mn-ea"/>
                <a:cs typeface="+mn-cs"/>
              </a:rPr>
              <a:t>gia</a:t>
            </a:r>
            <a:r>
              <a:rPr kumimoji="0" lang="en-US" sz="4000" b="1" i="0" u="none" strike="noStrike" kern="1200" cap="none" spc="0" normalizeH="0" noProof="0" dirty="0">
                <a:ln>
                  <a:noFill/>
                </a:ln>
                <a:solidFill>
                  <a:srgbClr val="6600FF"/>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6600FF"/>
                </a:solidFill>
                <a:effectLst/>
                <a:uLnTx/>
                <a:uFillTx/>
                <a:latin typeface="Calibri" panose="020F0502020204030204"/>
                <a:ea typeface="+mn-ea"/>
                <a:cs typeface="+mn-cs"/>
              </a:rPr>
              <a:t>vui</a:t>
            </a:r>
            <a:r>
              <a:rPr kumimoji="0" lang="en-US" sz="4000" b="1" i="0" u="none" strike="noStrike" kern="1200" cap="none" spc="0" normalizeH="0" noProof="0" dirty="0">
                <a:ln>
                  <a:noFill/>
                </a:ln>
                <a:solidFill>
                  <a:srgbClr val="6600FF"/>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6600FF"/>
                </a:solidFill>
                <a:effectLst/>
                <a:uLnTx/>
                <a:uFillTx/>
                <a:latin typeface="Calibri" panose="020F0502020204030204"/>
                <a:ea typeface="+mn-ea"/>
                <a:cs typeface="+mn-cs"/>
              </a:rPr>
              <a:t>Tết</a:t>
            </a:r>
            <a:r>
              <a:rPr kumimoji="0" lang="en-US" sz="4000" b="1" i="0" u="none" strike="noStrike" kern="1200" cap="none" spc="0" normalizeH="0" noProof="0" dirty="0">
                <a:ln>
                  <a:noFill/>
                </a:ln>
                <a:solidFill>
                  <a:srgbClr val="6600FF"/>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6600FF"/>
                </a:solidFill>
                <a:effectLst/>
                <a:uLnTx/>
                <a:uFillTx/>
                <a:latin typeface="Calibri" panose="020F0502020204030204"/>
                <a:ea typeface="+mn-ea"/>
                <a:cs typeface="+mn-cs"/>
              </a:rPr>
              <a:t>Trung</a:t>
            </a:r>
            <a:r>
              <a:rPr kumimoji="0" lang="en-US" sz="4000" b="1" i="0" u="none" strike="noStrike" kern="1200" cap="none" spc="0" normalizeH="0" noProof="0" dirty="0">
                <a:ln>
                  <a:noFill/>
                </a:ln>
                <a:solidFill>
                  <a:srgbClr val="6600FF"/>
                </a:solidFill>
                <a:effectLst/>
                <a:uLnTx/>
                <a:uFillTx/>
                <a:latin typeface="Calibri" panose="020F0502020204030204"/>
                <a:ea typeface="+mn-ea"/>
                <a:cs typeface="+mn-cs"/>
              </a:rPr>
              <a:t> </a:t>
            </a:r>
            <a:r>
              <a:rPr kumimoji="0" lang="en-US" sz="4000" b="1" i="0" u="none" strike="noStrike" kern="1200" cap="none" spc="0" normalizeH="0" noProof="0" dirty="0" err="1">
                <a:ln>
                  <a:noFill/>
                </a:ln>
                <a:solidFill>
                  <a:srgbClr val="6600FF"/>
                </a:solidFill>
                <a:effectLst/>
                <a:uLnTx/>
                <a:uFillTx/>
                <a:latin typeface="Calibri" panose="020F0502020204030204"/>
                <a:ea typeface="+mn-ea"/>
                <a:cs typeface="+mn-cs"/>
              </a:rPr>
              <a:t>thu</a:t>
            </a:r>
            <a:endParaRPr kumimoji="0" lang="en-US" sz="4000" b="1" i="0" u="none" strike="noStrike" kern="1200" cap="none" spc="0" normalizeH="0" baseline="0" noProof="0" dirty="0">
              <a:ln>
                <a:noFill/>
              </a:ln>
              <a:solidFill>
                <a:srgbClr val="6600FF"/>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xmlns="" id="{B3B3312D-D4B4-4BA3-AEA6-0E2FC6C900CC}"/>
              </a:ext>
            </a:extLst>
          </p:cNvPr>
          <p:cNvPicPr>
            <a:picLocks noChangeAspect="1"/>
          </p:cNvPicPr>
          <p:nvPr/>
        </p:nvPicPr>
        <p:blipFill>
          <a:blip r:embed="rId4"/>
          <a:stretch>
            <a:fillRect/>
          </a:stretch>
        </p:blipFill>
        <p:spPr>
          <a:xfrm>
            <a:off x="2055043" y="1168924"/>
            <a:ext cx="8870623" cy="4858652"/>
          </a:xfrm>
          <a:prstGeom prst="rect">
            <a:avLst/>
          </a:prstGeom>
        </p:spPr>
      </p:pic>
    </p:spTree>
    <p:extLst>
      <p:ext uri="{BB962C8B-B14F-4D97-AF65-F5344CB8AC3E}">
        <p14:creationId xmlns:p14="http://schemas.microsoft.com/office/powerpoint/2010/main" val="1218811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3"/>
          <a:stretch>
            <a:fillRect/>
          </a:stretch>
        </p:blipFill>
        <p:spPr>
          <a:xfrm>
            <a:off x="-140503" y="-253211"/>
            <a:ext cx="12187767" cy="6849533"/>
          </a:xfrm>
          <a:prstGeom prst="rect">
            <a:avLst/>
          </a:prstGeom>
          <a:noFill/>
          <a:ln w="9525">
            <a:noFill/>
          </a:ln>
        </p:spPr>
      </p:pic>
      <p:sp>
        <p:nvSpPr>
          <p:cNvPr id="53252" name="Rectangle 4"/>
          <p:cNvSpPr/>
          <p:nvPr/>
        </p:nvSpPr>
        <p:spPr>
          <a:xfrm>
            <a:off x="1405480" y="2290855"/>
            <a:ext cx="9039363" cy="2308324"/>
          </a:xfrm>
          <a:prstGeom prst="rect">
            <a:avLst/>
          </a:prstGeom>
          <a:noFill/>
          <a:ln w="9525">
            <a:noFill/>
          </a:ln>
        </p:spPr>
        <p:txBody>
          <a:bodyPr wrap="square">
            <a:spAutoFit/>
          </a:bodyPr>
          <a:lstStyle/>
          <a:p>
            <a:pPr lvl="0" algn="just">
              <a:defRPr/>
            </a:pPr>
            <a:r>
              <a:rPr lang="vi-VN" sz="3600" b="1" dirty="0">
                <a:solidFill>
                  <a:srgbClr val="6600FF"/>
                </a:solidFill>
                <a:latin typeface="Calibri" panose="020F0502020204030204" pitchFamily="34" charset="0"/>
                <a:cs typeface="Calibri" panose="020F0502020204030204" pitchFamily="34" charset="0"/>
              </a:rPr>
              <a:t>Tết Trung thu có nhiều hình ảnh tiêu biểu, quen thuộc với mỗi người Việt Nam như mâm quả, trăng sáng, rước đèn, bày cỗ Trung thu, giữa mùa thu, đồ chơi,…</a:t>
            </a:r>
            <a:endParaRPr kumimoji="0" lang="en-US" sz="3600" b="1" i="0" u="none" strike="noStrike" kern="1200" cap="none" spc="0" normalizeH="0" baseline="0" noProof="0" dirty="0">
              <a:ln>
                <a:noFill/>
              </a:ln>
              <a:solidFill>
                <a:srgbClr val="6600FF"/>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endParaRPr>
          </a:p>
        </p:txBody>
      </p:sp>
      <p:sp>
        <p:nvSpPr>
          <p:cNvPr id="2" name="Text Box 1"/>
          <p:cNvSpPr txBox="1"/>
          <p:nvPr/>
        </p:nvSpPr>
        <p:spPr>
          <a:xfrm>
            <a:off x="1875367" y="939307"/>
            <a:ext cx="808291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22225">
                  <a:solidFill>
                    <a:srgbClr val="C0504D"/>
                  </a:solidFill>
                  <a:prstDash val="solid"/>
                </a:ln>
                <a:solidFill>
                  <a:srgbClr val="FF0000"/>
                </a:solidFill>
                <a:effectLst/>
                <a:uLnTx/>
                <a:uFillTx/>
                <a:latin typeface="Calibri" panose="020F0502020204030204"/>
                <a:ea typeface="+mn-ea"/>
                <a:cs typeface="+mn-cs"/>
                <a:sym typeface="+mn-ea"/>
              </a:rPr>
              <a:t>Kết</a:t>
            </a:r>
            <a:r>
              <a:rPr kumimoji="0" lang="en-US" sz="5400" b="0" i="0" u="none" strike="noStrike" kern="1200" cap="none" spc="0" normalizeH="0" baseline="0" noProof="0" dirty="0">
                <a:ln w="22225">
                  <a:solidFill>
                    <a:srgbClr val="C0504D"/>
                  </a:solidFill>
                  <a:prstDash val="solid"/>
                </a:ln>
                <a:solidFill>
                  <a:srgbClr val="FF0000"/>
                </a:solidFill>
                <a:effectLst/>
                <a:uLnTx/>
                <a:uFillTx/>
                <a:latin typeface="Calibri" panose="020F0502020204030204"/>
                <a:ea typeface="+mn-ea"/>
                <a:cs typeface="+mn-cs"/>
                <a:sym typeface="+mn-ea"/>
              </a:rPr>
              <a:t> </a:t>
            </a:r>
            <a:r>
              <a:rPr kumimoji="0" lang="en-US" sz="5400" b="0" i="0" u="none" strike="noStrike" kern="1200" cap="none" spc="0" normalizeH="0" baseline="0" noProof="0" dirty="0" err="1">
                <a:ln w="22225">
                  <a:solidFill>
                    <a:srgbClr val="C0504D"/>
                  </a:solidFill>
                  <a:prstDash val="solid"/>
                </a:ln>
                <a:solidFill>
                  <a:srgbClr val="FF0000"/>
                </a:solidFill>
                <a:effectLst/>
                <a:uLnTx/>
                <a:uFillTx/>
                <a:latin typeface="Calibri" panose="020F0502020204030204"/>
                <a:ea typeface="+mn-ea"/>
                <a:cs typeface="+mn-cs"/>
                <a:sym typeface="+mn-ea"/>
              </a:rPr>
              <a:t>luận</a:t>
            </a:r>
            <a:endParaRPr kumimoji="0" lang="en-US" sz="5400" b="0" i="0" u="none" strike="noStrike" kern="1200" cap="none" spc="0" normalizeH="0" baseline="0" noProof="0" dirty="0">
              <a:ln w="22225">
                <a:solidFill>
                  <a:srgbClr val="C0504D"/>
                </a:solidFill>
                <a:prstDash val="solid"/>
              </a:ln>
              <a:solidFill>
                <a:srgbClr val="FF0000"/>
              </a:solidFill>
              <a:effectLst/>
              <a:uLnTx/>
              <a:uFillTx/>
              <a:latin typeface="Calibri" panose="020F0502020204030204"/>
              <a:ea typeface="+mn-ea"/>
              <a:cs typeface="+mn-cs"/>
              <a:sym typeface="+mn-ea"/>
            </a:endParaRPr>
          </a:p>
        </p:txBody>
      </p:sp>
    </p:spTree>
    <p:extLst>
      <p:ext uri="{BB962C8B-B14F-4D97-AF65-F5344CB8AC3E}">
        <p14:creationId xmlns:p14="http://schemas.microsoft.com/office/powerpoint/2010/main" val="2873195859"/>
      </p:ext>
    </p:extLst>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1" nodeType="clickEffect">
                                  <p:stCondLst>
                                    <p:cond delay="0"/>
                                  </p:stCondLst>
                                  <p:childTnLst>
                                    <p:set>
                                      <p:cBhvr>
                                        <p:cTn id="16" dur="1" fill="hold">
                                          <p:stCondLst>
                                            <p:cond delay="0"/>
                                          </p:stCondLst>
                                        </p:cTn>
                                        <p:tgtEl>
                                          <p:spTgt spid="53252"/>
                                        </p:tgtEl>
                                        <p:attrNameLst>
                                          <p:attrName>style.visibility</p:attrName>
                                        </p:attrNameLst>
                                      </p:cBhvr>
                                      <p:to>
                                        <p:strVal val="visible"/>
                                      </p:to>
                                    </p:set>
                                    <p:animEffect transition="in" filter="barn(inVertical)">
                                      <p:cBhvr>
                                        <p:cTn id="1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2" grpId="1"/>
      <p:bldP spid="2" grpId="0"/>
      <p:bldP spid="2" grpId="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12" name="Picture 5" descr="E:\QUYNH\anh tai ve poiwer oint\5e43c1f10bb5d163599e9eba_tải hình ảnh hoa đồng tiền.pn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0000" l="0" r="89901"/>
                    </a14:imgEffect>
                  </a14:imgLayer>
                </a14:imgProps>
              </a:ext>
              <a:ext uri="{28A0092B-C50C-407E-A947-70E740481C1C}">
                <a14:useLocalDpi xmlns:a14="http://schemas.microsoft.com/office/drawing/2010/main" val="0"/>
              </a:ext>
            </a:extLst>
          </a:blip>
          <a:srcRect r="46625" b="36233"/>
          <a:stretch/>
        </p:blipFill>
        <p:spPr bwMode="auto">
          <a:xfrm rot="5400000" flipH="1">
            <a:off x="8288836" y="2704384"/>
            <a:ext cx="4175461" cy="4177491"/>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3856383" y="2279375"/>
            <a:ext cx="5500268" cy="2173357"/>
          </a:xfrm>
          <a:prstGeom prst="roundRect">
            <a:avLst/>
          </a:prstGeom>
          <a:solidFill>
            <a:srgbClr val="FC9102"/>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a:r>
              <a:rPr lang="en-US" sz="7200" b="1" dirty="0" err="1">
                <a:solidFill>
                  <a:schemeClr val="bg1"/>
                </a:solidFill>
                <a:latin typeface="Arial" pitchFamily="34" charset="0"/>
                <a:cs typeface="Arial" pitchFamily="34" charset="0"/>
              </a:rPr>
              <a:t>Khám</a:t>
            </a:r>
            <a:r>
              <a:rPr lang="en-US" sz="7200" b="1" dirty="0">
                <a:solidFill>
                  <a:schemeClr val="bg1"/>
                </a:solidFill>
                <a:latin typeface="Arial" pitchFamily="34" charset="0"/>
                <a:cs typeface="Arial" pitchFamily="34" charset="0"/>
              </a:rPr>
              <a:t> </a:t>
            </a:r>
            <a:r>
              <a:rPr lang="en-US" sz="7200" b="1" dirty="0" err="1">
                <a:solidFill>
                  <a:schemeClr val="bg1"/>
                </a:solidFill>
                <a:latin typeface="Arial" pitchFamily="34" charset="0"/>
                <a:cs typeface="Arial" pitchFamily="34" charset="0"/>
              </a:rPr>
              <a:t>phá</a:t>
            </a:r>
            <a:endParaRPr lang="en-US" sz="7200" b="1" dirty="0">
              <a:solidFill>
                <a:schemeClr val="bg1"/>
              </a:solidFill>
              <a:latin typeface="Arial" pitchFamily="34" charset="0"/>
              <a:cs typeface="Arial" pitchFamily="34" charset="0"/>
            </a:endParaRPr>
          </a:p>
        </p:txBody>
      </p:sp>
      <p:sp>
        <p:nvSpPr>
          <p:cNvPr id="3" name="Oval 2"/>
          <p:cNvSpPr/>
          <p:nvPr/>
        </p:nvSpPr>
        <p:spPr>
          <a:xfrm>
            <a:off x="2752138" y="2604052"/>
            <a:ext cx="1616765" cy="1524000"/>
          </a:xfrm>
          <a:prstGeom prst="ellipse">
            <a:avLst/>
          </a:prstGeom>
          <a:solidFill>
            <a:srgbClr val="FC9102"/>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a:endParaRPr lang="en-US" sz="6400" b="1" dirty="0">
              <a:solidFill>
                <a:schemeClr val="bg1"/>
              </a:solidFill>
              <a:latin typeface="Arial" pitchFamily="34" charset="0"/>
              <a:cs typeface="Arial" pitchFamily="34" charset="0"/>
            </a:endParaRPr>
          </a:p>
        </p:txBody>
      </p:sp>
      <p:pic>
        <p:nvPicPr>
          <p:cNvPr id="11" name="Picture 5" descr="E:\QUYNH\anh tai ve poiwer oint\5e43c1f10bb5d163599e9eba_tải hình ảnh hoa đồng tiền.pn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0000" l="0" r="89901"/>
                    </a14:imgEffect>
                  </a14:imgLayer>
                </a14:imgProps>
              </a:ext>
              <a:ext uri="{28A0092B-C50C-407E-A947-70E740481C1C}">
                <a14:useLocalDpi xmlns:a14="http://schemas.microsoft.com/office/drawing/2010/main" val="0"/>
              </a:ext>
            </a:extLst>
          </a:blip>
          <a:srcRect r="46625" b="36233"/>
          <a:stretch/>
        </p:blipFill>
        <p:spPr bwMode="auto">
          <a:xfrm>
            <a:off x="2" y="1"/>
            <a:ext cx="2752137" cy="27534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QUYNH\anh tai ve poiwer oint\chim 6.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17077" y1="75270" x2="17077" y2="75270"/>
                        <a14:foregroundMark x1="28769" y1="77297" x2="28769" y2="77297"/>
                        <a14:foregroundMark x1="19385" y1="83514" x2="19385" y2="83514"/>
                        <a14:foregroundMark x1="10000" y1="86081" x2="10000" y2="86081"/>
                        <a14:foregroundMark x1="7692" y1="92838" x2="7692" y2="92838"/>
                        <a14:foregroundMark x1="20615" y1="92838" x2="20615" y2="92838"/>
                        <a14:foregroundMark x1="30000" y1="21081" x2="30000" y2="21081"/>
                        <a14:foregroundMark x1="34154" y1="15405" x2="34154" y2="15405"/>
                        <a14:foregroundMark x1="20000" y1="12297" x2="20000" y2="12297"/>
                        <a14:foregroundMark x1="20000" y1="15811" x2="20000" y2="15811"/>
                      </a14:backgroundRemoval>
                    </a14:imgEffect>
                  </a14:imgLayer>
                </a14:imgProps>
              </a:ext>
              <a:ext uri="{28A0092B-C50C-407E-A947-70E740481C1C}">
                <a14:useLocalDpi xmlns:a14="http://schemas.microsoft.com/office/drawing/2010/main" val="0"/>
              </a:ext>
            </a:extLst>
          </a:blip>
          <a:srcRect/>
          <a:stretch>
            <a:fillRect/>
          </a:stretch>
        </p:blipFill>
        <p:spPr bwMode="auto">
          <a:xfrm>
            <a:off x="3560522" y="-47206"/>
            <a:ext cx="2328809" cy="265126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6606518" y="219183"/>
            <a:ext cx="5201916" cy="0"/>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1808432" y="219183"/>
            <a:ext cx="0" cy="2534292"/>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31245" y="6548064"/>
            <a:ext cx="8436039" cy="0"/>
          </a:xfrm>
          <a:prstGeom prst="line">
            <a:avLst/>
          </a:prstGeom>
          <a:ln w="28575">
            <a:solidFill>
              <a:srgbClr val="00B050"/>
            </a:solidFill>
            <a:prstDash val="dash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7453" y="2279375"/>
            <a:ext cx="0" cy="4191188"/>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0281088"/>
      </p:ext>
    </p:extLst>
  </p:cSld>
  <p:clrMapOvr>
    <a:masterClrMapping/>
  </p:clrMapOvr>
  <mc:AlternateContent xmlns:mc="http://schemas.openxmlformats.org/markup-compatibility/2006" xmlns:p14="http://schemas.microsoft.com/office/powerpoint/2010/main">
    <mc:Choice Requires="p14">
      <p:transition p14:dur="100">
        <p:cut/>
        <p:sndAc>
          <p:stSnd>
            <p:snd r:embed="rId2" name="applause.wav"/>
          </p:stSnd>
        </p:sndAc>
      </p:transition>
    </mc:Choice>
    <mc:Fallback xmlns="">
      <p:transition>
        <p:cut/>
        <p:sndAc>
          <p:stSnd>
            <p:snd r:embed="rId7" name="applause.wav"/>
          </p:stSnd>
        </p:sndAc>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descr="E:\QUYNH\anh tai ve poiwer oint\5e43c1f10bb5d163599e9eba_tải hình ảnh hoa đồng tiền.pn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0000" l="0" r="89901"/>
                    </a14:imgEffect>
                  </a14:imgLayer>
                </a14:imgProps>
              </a:ext>
              <a:ext uri="{28A0092B-C50C-407E-A947-70E740481C1C}">
                <a14:useLocalDpi xmlns:a14="http://schemas.microsoft.com/office/drawing/2010/main" val="0"/>
              </a:ext>
            </a:extLst>
          </a:blip>
          <a:srcRect r="46625" b="36233"/>
          <a:stretch/>
        </p:blipFill>
        <p:spPr bwMode="auto">
          <a:xfrm rot="5400000" flipH="1">
            <a:off x="8288836" y="2704384"/>
            <a:ext cx="4175461" cy="4177491"/>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3856383" y="2279375"/>
            <a:ext cx="5500268" cy="2173357"/>
          </a:xfrm>
          <a:prstGeom prst="roundRect">
            <a:avLst/>
          </a:prstGeom>
          <a:solidFill>
            <a:srgbClr val="FC9102"/>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a:r>
              <a:rPr lang="en-US" sz="7200" b="1" dirty="0" err="1">
                <a:solidFill>
                  <a:schemeClr val="bg1"/>
                </a:solidFill>
                <a:latin typeface="Arial" pitchFamily="34" charset="0"/>
                <a:cs typeface="Arial" pitchFamily="34" charset="0"/>
              </a:rPr>
              <a:t>Khởi</a:t>
            </a:r>
            <a:r>
              <a:rPr lang="en-US" sz="7200" b="1" dirty="0">
                <a:solidFill>
                  <a:schemeClr val="bg1"/>
                </a:solidFill>
                <a:latin typeface="Arial" pitchFamily="34" charset="0"/>
                <a:cs typeface="Arial" pitchFamily="34" charset="0"/>
              </a:rPr>
              <a:t> </a:t>
            </a:r>
            <a:r>
              <a:rPr lang="en-US" sz="7200" b="1" dirty="0" err="1">
                <a:solidFill>
                  <a:schemeClr val="bg1"/>
                </a:solidFill>
                <a:latin typeface="Arial" pitchFamily="34" charset="0"/>
                <a:cs typeface="Arial" pitchFamily="34" charset="0"/>
              </a:rPr>
              <a:t>động</a:t>
            </a:r>
            <a:endParaRPr lang="en-US" sz="7200" b="1" dirty="0">
              <a:solidFill>
                <a:schemeClr val="bg1"/>
              </a:solidFill>
              <a:latin typeface="Arial" pitchFamily="34" charset="0"/>
              <a:cs typeface="Arial" pitchFamily="34" charset="0"/>
            </a:endParaRPr>
          </a:p>
        </p:txBody>
      </p:sp>
      <p:sp>
        <p:nvSpPr>
          <p:cNvPr id="3" name="Oval 2"/>
          <p:cNvSpPr/>
          <p:nvPr/>
        </p:nvSpPr>
        <p:spPr>
          <a:xfrm>
            <a:off x="2752138" y="2604052"/>
            <a:ext cx="1616765" cy="1524000"/>
          </a:xfrm>
          <a:prstGeom prst="ellipse">
            <a:avLst/>
          </a:prstGeom>
          <a:solidFill>
            <a:srgbClr val="FC9102"/>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a:endParaRPr lang="en-US" sz="6400" b="1" dirty="0">
              <a:solidFill>
                <a:schemeClr val="bg1"/>
              </a:solidFill>
              <a:latin typeface="Arial" pitchFamily="34" charset="0"/>
              <a:cs typeface="Arial" pitchFamily="34" charset="0"/>
            </a:endParaRPr>
          </a:p>
        </p:txBody>
      </p:sp>
      <p:pic>
        <p:nvPicPr>
          <p:cNvPr id="11" name="Picture 5" descr="E:\QUYNH\anh tai ve poiwer oint\5e43c1f10bb5d163599e9eba_tải hình ảnh hoa đồng tiền.pn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0000" l="0" r="89901"/>
                    </a14:imgEffect>
                  </a14:imgLayer>
                </a14:imgProps>
              </a:ext>
              <a:ext uri="{28A0092B-C50C-407E-A947-70E740481C1C}">
                <a14:useLocalDpi xmlns:a14="http://schemas.microsoft.com/office/drawing/2010/main" val="0"/>
              </a:ext>
            </a:extLst>
          </a:blip>
          <a:srcRect r="46625" b="36233"/>
          <a:stretch/>
        </p:blipFill>
        <p:spPr bwMode="auto">
          <a:xfrm>
            <a:off x="0" y="0"/>
            <a:ext cx="2752137" cy="27534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QUYNH\anh tai ve poiwer oint\chim 6.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17077" y1="75270" x2="17077" y2="75270"/>
                        <a14:foregroundMark x1="28769" y1="77297" x2="28769" y2="77297"/>
                        <a14:foregroundMark x1="19385" y1="83514" x2="19385" y2="83514"/>
                        <a14:foregroundMark x1="10000" y1="86081" x2="10000" y2="86081"/>
                        <a14:foregroundMark x1="7692" y1="92838" x2="7692" y2="92838"/>
                        <a14:foregroundMark x1="20615" y1="92838" x2="20615" y2="92838"/>
                        <a14:foregroundMark x1="30000" y1="21081" x2="30000" y2="21081"/>
                        <a14:foregroundMark x1="34154" y1="15405" x2="34154" y2="15405"/>
                        <a14:foregroundMark x1="20000" y1="12297" x2="20000" y2="12297"/>
                        <a14:foregroundMark x1="20000" y1="15811" x2="20000" y2="15811"/>
                      </a14:backgroundRemoval>
                    </a14:imgEffect>
                  </a14:imgLayer>
                </a14:imgProps>
              </a:ext>
              <a:ext uri="{28A0092B-C50C-407E-A947-70E740481C1C}">
                <a14:useLocalDpi xmlns:a14="http://schemas.microsoft.com/office/drawing/2010/main" val="0"/>
              </a:ext>
            </a:extLst>
          </a:blip>
          <a:srcRect/>
          <a:stretch>
            <a:fillRect/>
          </a:stretch>
        </p:blipFill>
        <p:spPr bwMode="auto">
          <a:xfrm>
            <a:off x="3560522" y="-47206"/>
            <a:ext cx="2328809" cy="265126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6606518" y="219183"/>
            <a:ext cx="5201916" cy="0"/>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1808432" y="219183"/>
            <a:ext cx="0" cy="2534292"/>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31245" y="6548064"/>
            <a:ext cx="8436039" cy="0"/>
          </a:xfrm>
          <a:prstGeom prst="line">
            <a:avLst/>
          </a:prstGeom>
          <a:ln w="28575">
            <a:solidFill>
              <a:srgbClr val="00B050"/>
            </a:solidFill>
            <a:prstDash val="dash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7453" y="2279375"/>
            <a:ext cx="0" cy="4191188"/>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0554753"/>
      </p:ext>
    </p:extLst>
  </p:cSld>
  <p:clrMapOvr>
    <a:masterClrMapping/>
  </p:clrMapOvr>
  <mc:AlternateContent xmlns:mc="http://schemas.openxmlformats.org/markup-compatibility/2006" xmlns:p14="http://schemas.microsoft.com/office/powerpoint/2010/main">
    <mc:Choice Requires="p14">
      <p:transition p14:dur="100">
        <p:cut/>
        <p:sndAc>
          <p:stSnd>
            <p:snd r:embed="rId2" name="applause.wav"/>
          </p:stSnd>
        </p:sndAc>
      </p:transition>
    </mc:Choice>
    <mc:Fallback xmlns="">
      <p:transition>
        <p:cut/>
        <p:sndAc>
          <p:stSnd>
            <p:snd r:embed="rId7" name="applause.wav"/>
          </p:stSnd>
        </p:sndAc>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xmlns="" id="{6EBCC25A-C4AE-4786-9613-62CD574E7607}"/>
              </a:ext>
            </a:extLst>
          </p:cNvPr>
          <p:cNvSpPr/>
          <p:nvPr/>
        </p:nvSpPr>
        <p:spPr>
          <a:xfrm>
            <a:off x="495301" y="195943"/>
            <a:ext cx="10575470" cy="13156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000" b="1" dirty="0" err="1">
                <a:solidFill>
                  <a:prstClr val="white"/>
                </a:solidFill>
              </a:rPr>
              <a:t>Gọi</a:t>
            </a:r>
            <a:r>
              <a:rPr lang="en-US" sz="4000" b="1" dirty="0">
                <a:solidFill>
                  <a:prstClr val="white"/>
                </a:solidFill>
              </a:rPr>
              <a:t> </a:t>
            </a:r>
            <a:r>
              <a:rPr lang="en-US" sz="4000" b="1" dirty="0" err="1">
                <a:solidFill>
                  <a:prstClr val="white"/>
                </a:solidFill>
              </a:rPr>
              <a:t>tên</a:t>
            </a:r>
            <a:r>
              <a:rPr lang="en-US" sz="4000" b="1" dirty="0">
                <a:solidFill>
                  <a:prstClr val="white"/>
                </a:solidFill>
              </a:rPr>
              <a:t> </a:t>
            </a:r>
            <a:r>
              <a:rPr lang="en-US" sz="4000" b="1" dirty="0" err="1">
                <a:solidFill>
                  <a:prstClr val="white"/>
                </a:solidFill>
              </a:rPr>
              <a:t>các</a:t>
            </a:r>
            <a:r>
              <a:rPr lang="en-US" sz="4000" b="1" dirty="0">
                <a:solidFill>
                  <a:prstClr val="white"/>
                </a:solidFill>
              </a:rPr>
              <a:t> </a:t>
            </a:r>
            <a:r>
              <a:rPr lang="en-US" sz="4000" b="1" dirty="0" err="1">
                <a:solidFill>
                  <a:prstClr val="white"/>
                </a:solidFill>
              </a:rPr>
              <a:t>loại</a:t>
            </a:r>
            <a:r>
              <a:rPr lang="en-US" sz="4000" b="1" dirty="0">
                <a:solidFill>
                  <a:prstClr val="white"/>
                </a:solidFill>
              </a:rPr>
              <a:t> </a:t>
            </a:r>
            <a:r>
              <a:rPr lang="en-US" sz="4000" b="1" dirty="0" err="1">
                <a:solidFill>
                  <a:prstClr val="white"/>
                </a:solidFill>
              </a:rPr>
              <a:t>quả</a:t>
            </a:r>
            <a:r>
              <a:rPr lang="en-US" sz="4000" b="1" dirty="0">
                <a:solidFill>
                  <a:prstClr val="white"/>
                </a:solidFill>
              </a:rPr>
              <a:t> </a:t>
            </a:r>
            <a:r>
              <a:rPr lang="en-US" sz="4000" b="1" dirty="0" err="1">
                <a:solidFill>
                  <a:prstClr val="white"/>
                </a:solidFill>
              </a:rPr>
              <a:t>trong</a:t>
            </a:r>
            <a:r>
              <a:rPr lang="en-US" sz="4000" b="1" dirty="0">
                <a:solidFill>
                  <a:prstClr val="white"/>
                </a:solidFill>
              </a:rPr>
              <a:t> </a:t>
            </a:r>
            <a:r>
              <a:rPr lang="en-US" sz="4000" b="1" dirty="0" err="1">
                <a:solidFill>
                  <a:prstClr val="white"/>
                </a:solidFill>
              </a:rPr>
              <a:t>mâm</a:t>
            </a:r>
            <a:r>
              <a:rPr lang="en-US" sz="4000" b="1" dirty="0">
                <a:solidFill>
                  <a:prstClr val="white"/>
                </a:solidFill>
              </a:rPr>
              <a:t> </a:t>
            </a:r>
            <a:r>
              <a:rPr lang="en-US" sz="4000" b="1" dirty="0" err="1">
                <a:solidFill>
                  <a:prstClr val="white"/>
                </a:solidFill>
              </a:rPr>
              <a:t>quả</a:t>
            </a:r>
            <a:r>
              <a:rPr lang="en-US" sz="4000" b="1" dirty="0">
                <a:solidFill>
                  <a:prstClr val="white"/>
                </a:solidFill>
              </a:rPr>
              <a:t> </a:t>
            </a:r>
            <a:r>
              <a:rPr lang="en-US" sz="4000" b="1" dirty="0" err="1">
                <a:solidFill>
                  <a:prstClr val="white"/>
                </a:solidFill>
              </a:rPr>
              <a:t>bày</a:t>
            </a:r>
            <a:r>
              <a:rPr lang="en-US" sz="4000" b="1" dirty="0">
                <a:solidFill>
                  <a:prstClr val="white"/>
                </a:solidFill>
              </a:rPr>
              <a:t> </a:t>
            </a:r>
            <a:r>
              <a:rPr lang="en-US" sz="4000" b="1" dirty="0" err="1">
                <a:solidFill>
                  <a:prstClr val="white"/>
                </a:solidFill>
              </a:rPr>
              <a:t>tết</a:t>
            </a:r>
            <a:r>
              <a:rPr lang="en-US" sz="4000" b="1" dirty="0">
                <a:solidFill>
                  <a:prstClr val="white"/>
                </a:solidFill>
              </a:rPr>
              <a:t> </a:t>
            </a:r>
            <a:r>
              <a:rPr lang="en-US" sz="4000" b="1" err="1">
                <a:solidFill>
                  <a:prstClr val="white"/>
                </a:solidFill>
              </a:rPr>
              <a:t>Trung</a:t>
            </a:r>
            <a:r>
              <a:rPr lang="en-US" sz="4000" b="1">
                <a:solidFill>
                  <a:prstClr val="white"/>
                </a:solidFill>
              </a:rPr>
              <a:t> thu</a:t>
            </a:r>
            <a:endParaRPr kumimoji="0" lang="en-US" sz="4000" b="1" i="0" u="none" strike="noStrike" kern="1200" cap="none" spc="0" normalizeH="0" baseline="0" noProof="0" dirty="0">
              <a:ln>
                <a:noFill/>
              </a:ln>
              <a:solidFill>
                <a:prstClr val="white"/>
              </a:solidFill>
              <a:effectLst/>
              <a:uLnTx/>
              <a:uFillTx/>
              <a:latin typeface="Calibri" panose="020F0502020204030204"/>
            </a:endParaRPr>
          </a:p>
        </p:txBody>
      </p:sp>
      <p:pic>
        <p:nvPicPr>
          <p:cNvPr id="6" name="Picture 5">
            <a:extLst>
              <a:ext uri="{FF2B5EF4-FFF2-40B4-BE49-F238E27FC236}">
                <a16:creationId xmlns:a16="http://schemas.microsoft.com/office/drawing/2014/main" xmlns="" id="{ECB49DBA-1AA0-4A78-93E7-0E7022D27F8C}"/>
              </a:ext>
            </a:extLst>
          </p:cNvPr>
          <p:cNvPicPr>
            <a:picLocks noChangeAspect="1"/>
          </p:cNvPicPr>
          <p:nvPr/>
        </p:nvPicPr>
        <p:blipFill>
          <a:blip r:embed="rId4"/>
          <a:stretch>
            <a:fillRect/>
          </a:stretch>
        </p:blipFill>
        <p:spPr>
          <a:xfrm>
            <a:off x="2857500" y="1702933"/>
            <a:ext cx="6477000" cy="3190875"/>
          </a:xfrm>
          <a:prstGeom prst="rect">
            <a:avLst/>
          </a:prstGeom>
        </p:spPr>
      </p:pic>
      <p:sp>
        <p:nvSpPr>
          <p:cNvPr id="7" name="Cloud 6">
            <a:extLst>
              <a:ext uri="{FF2B5EF4-FFF2-40B4-BE49-F238E27FC236}">
                <a16:creationId xmlns:a16="http://schemas.microsoft.com/office/drawing/2014/main" xmlns="" id="{2C5DA6E3-F981-4152-9050-38FFE5CA82F0}"/>
              </a:ext>
            </a:extLst>
          </p:cNvPr>
          <p:cNvSpPr/>
          <p:nvPr/>
        </p:nvSpPr>
        <p:spPr>
          <a:xfrm>
            <a:off x="3051110" y="5225143"/>
            <a:ext cx="6283390" cy="1436914"/>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solidFill>
                  <a:schemeClr val="bg1"/>
                </a:solidFill>
                <a:effectLst/>
              </a:rPr>
              <a:t>Em</a:t>
            </a:r>
            <a:r>
              <a:rPr lang="en-US" sz="2800" dirty="0">
                <a:solidFill>
                  <a:schemeClr val="bg1"/>
                </a:solidFill>
                <a:effectLst/>
              </a:rPr>
              <a:t> </a:t>
            </a:r>
            <a:r>
              <a:rPr lang="en-US" sz="2800" dirty="0" err="1">
                <a:solidFill>
                  <a:schemeClr val="bg1"/>
                </a:solidFill>
                <a:effectLst/>
              </a:rPr>
              <a:t>đã</a:t>
            </a:r>
            <a:r>
              <a:rPr lang="en-US" sz="2800" dirty="0">
                <a:solidFill>
                  <a:schemeClr val="bg1"/>
                </a:solidFill>
                <a:effectLst/>
              </a:rPr>
              <a:t> </a:t>
            </a:r>
            <a:r>
              <a:rPr lang="en-US" sz="2800" dirty="0" err="1">
                <a:solidFill>
                  <a:schemeClr val="bg1"/>
                </a:solidFill>
                <a:effectLst/>
              </a:rPr>
              <a:t>từng</a:t>
            </a:r>
            <a:r>
              <a:rPr lang="en-US" sz="2800" dirty="0">
                <a:solidFill>
                  <a:schemeClr val="bg1"/>
                </a:solidFill>
                <a:effectLst/>
              </a:rPr>
              <a:t> </a:t>
            </a:r>
            <a:r>
              <a:rPr lang="en-US" sz="2800" dirty="0" err="1">
                <a:solidFill>
                  <a:schemeClr val="bg1"/>
                </a:solidFill>
                <a:effectLst/>
              </a:rPr>
              <a:t>ăn</a:t>
            </a:r>
            <a:r>
              <a:rPr lang="en-US" sz="2800" dirty="0">
                <a:solidFill>
                  <a:schemeClr val="bg1"/>
                </a:solidFill>
                <a:effectLst/>
              </a:rPr>
              <a:t> </a:t>
            </a:r>
            <a:r>
              <a:rPr lang="en-US" sz="2800" dirty="0" err="1">
                <a:solidFill>
                  <a:schemeClr val="bg1"/>
                </a:solidFill>
                <a:effectLst/>
              </a:rPr>
              <a:t>loại</a:t>
            </a:r>
            <a:r>
              <a:rPr lang="en-US" sz="2800" dirty="0">
                <a:solidFill>
                  <a:schemeClr val="bg1"/>
                </a:solidFill>
                <a:effectLst/>
              </a:rPr>
              <a:t> </a:t>
            </a:r>
            <a:r>
              <a:rPr lang="en-US" sz="2800" dirty="0" err="1">
                <a:solidFill>
                  <a:schemeClr val="bg1"/>
                </a:solidFill>
                <a:effectLst/>
              </a:rPr>
              <a:t>quả</a:t>
            </a:r>
            <a:r>
              <a:rPr lang="en-US" sz="2800" dirty="0">
                <a:solidFill>
                  <a:schemeClr val="bg1"/>
                </a:solidFill>
                <a:effectLst/>
              </a:rPr>
              <a:t> </a:t>
            </a:r>
            <a:r>
              <a:rPr lang="en-US" sz="2800" dirty="0" err="1">
                <a:solidFill>
                  <a:schemeClr val="bg1"/>
                </a:solidFill>
                <a:effectLst/>
              </a:rPr>
              <a:t>nào</a:t>
            </a:r>
            <a:r>
              <a:rPr lang="en-US" sz="2800" dirty="0">
                <a:solidFill>
                  <a:schemeClr val="bg1"/>
                </a:solidFill>
                <a:effectLst/>
              </a:rPr>
              <a:t> </a:t>
            </a:r>
            <a:r>
              <a:rPr lang="en-US" sz="2800" dirty="0" err="1">
                <a:solidFill>
                  <a:schemeClr val="bg1"/>
                </a:solidFill>
                <a:effectLst/>
              </a:rPr>
              <a:t>trong</a:t>
            </a:r>
            <a:r>
              <a:rPr lang="en-US" sz="2800" dirty="0">
                <a:solidFill>
                  <a:schemeClr val="bg1"/>
                </a:solidFill>
                <a:effectLst/>
              </a:rPr>
              <a:t> </a:t>
            </a:r>
            <a:r>
              <a:rPr lang="en-US" sz="2800" dirty="0" err="1">
                <a:solidFill>
                  <a:schemeClr val="bg1"/>
                </a:solidFill>
                <a:effectLst/>
              </a:rPr>
              <a:t>mâm</a:t>
            </a:r>
            <a:r>
              <a:rPr lang="en-US" sz="2800" dirty="0">
                <a:solidFill>
                  <a:schemeClr val="bg1"/>
                </a:solidFill>
                <a:effectLst/>
              </a:rPr>
              <a:t> </a:t>
            </a:r>
            <a:r>
              <a:rPr lang="en-US" sz="2800" dirty="0" err="1">
                <a:solidFill>
                  <a:schemeClr val="bg1"/>
                </a:solidFill>
                <a:effectLst/>
              </a:rPr>
              <a:t>ngũ</a:t>
            </a:r>
            <a:r>
              <a:rPr lang="en-US" sz="2800" dirty="0">
                <a:solidFill>
                  <a:schemeClr val="bg1"/>
                </a:solidFill>
                <a:effectLst/>
              </a:rPr>
              <a:t> </a:t>
            </a:r>
            <a:r>
              <a:rPr lang="en-US" sz="2800" dirty="0" err="1">
                <a:solidFill>
                  <a:schemeClr val="bg1"/>
                </a:solidFill>
                <a:effectLst/>
              </a:rPr>
              <a:t>quả</a:t>
            </a:r>
            <a:r>
              <a:rPr lang="en-US" sz="2800" dirty="0">
                <a:solidFill>
                  <a:schemeClr val="bg1"/>
                </a:solidFill>
                <a:effectLst/>
              </a:rPr>
              <a:t>?</a:t>
            </a:r>
            <a:endParaRPr lang="en-US" sz="2800" dirty="0">
              <a:solidFill>
                <a:schemeClr val="bg1"/>
              </a:solidFill>
            </a:endParaRPr>
          </a:p>
        </p:txBody>
      </p:sp>
      <p:sp>
        <p:nvSpPr>
          <p:cNvPr id="9" name="Cloud 8">
            <a:extLst>
              <a:ext uri="{FF2B5EF4-FFF2-40B4-BE49-F238E27FC236}">
                <a16:creationId xmlns:a16="http://schemas.microsoft.com/office/drawing/2014/main" xmlns="" id="{6A834864-3884-4566-8C8E-D94A23322F85}"/>
              </a:ext>
            </a:extLst>
          </p:cNvPr>
          <p:cNvSpPr/>
          <p:nvPr/>
        </p:nvSpPr>
        <p:spPr>
          <a:xfrm>
            <a:off x="3051110" y="5225143"/>
            <a:ext cx="6283390" cy="1436914"/>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solidFill>
                  <a:schemeClr val="bg1"/>
                </a:solidFill>
                <a:effectLst/>
              </a:rPr>
              <a:t>Em</a:t>
            </a:r>
            <a:r>
              <a:rPr lang="en-US" sz="2800" dirty="0">
                <a:solidFill>
                  <a:schemeClr val="bg1"/>
                </a:solidFill>
                <a:effectLst/>
              </a:rPr>
              <a:t> </a:t>
            </a:r>
            <a:r>
              <a:rPr lang="en-US" sz="2800" dirty="0" err="1">
                <a:solidFill>
                  <a:schemeClr val="bg1"/>
                </a:solidFill>
                <a:effectLst/>
              </a:rPr>
              <a:t>đã</a:t>
            </a:r>
            <a:r>
              <a:rPr lang="en-US" sz="2800" dirty="0">
                <a:solidFill>
                  <a:schemeClr val="bg1"/>
                </a:solidFill>
                <a:effectLst/>
              </a:rPr>
              <a:t> </a:t>
            </a:r>
            <a:r>
              <a:rPr lang="en-US" sz="2800" dirty="0" err="1">
                <a:solidFill>
                  <a:schemeClr val="bg1"/>
                </a:solidFill>
                <a:effectLst/>
              </a:rPr>
              <a:t>từng</a:t>
            </a:r>
            <a:r>
              <a:rPr lang="en-US" sz="2800" dirty="0">
                <a:solidFill>
                  <a:schemeClr val="bg1"/>
                </a:solidFill>
                <a:effectLst/>
              </a:rPr>
              <a:t> </a:t>
            </a:r>
            <a:r>
              <a:rPr lang="en-US" sz="2800" dirty="0" err="1">
                <a:solidFill>
                  <a:schemeClr val="bg1"/>
                </a:solidFill>
                <a:effectLst/>
              </a:rPr>
              <a:t>ăn</a:t>
            </a:r>
            <a:r>
              <a:rPr lang="en-US" sz="2800" dirty="0">
                <a:solidFill>
                  <a:schemeClr val="bg1"/>
                </a:solidFill>
                <a:effectLst/>
              </a:rPr>
              <a:t> </a:t>
            </a:r>
            <a:r>
              <a:rPr lang="en-US" sz="2800" dirty="0" err="1">
                <a:solidFill>
                  <a:schemeClr val="bg1"/>
                </a:solidFill>
                <a:effectLst/>
              </a:rPr>
              <a:t>loại</a:t>
            </a:r>
            <a:r>
              <a:rPr lang="en-US" sz="2800" dirty="0">
                <a:solidFill>
                  <a:schemeClr val="bg1"/>
                </a:solidFill>
                <a:effectLst/>
              </a:rPr>
              <a:t> </a:t>
            </a:r>
            <a:r>
              <a:rPr lang="en-US" sz="2800" dirty="0" err="1">
                <a:solidFill>
                  <a:schemeClr val="bg1"/>
                </a:solidFill>
                <a:effectLst/>
              </a:rPr>
              <a:t>quả</a:t>
            </a:r>
            <a:r>
              <a:rPr lang="en-US" sz="2800" dirty="0">
                <a:solidFill>
                  <a:schemeClr val="bg1"/>
                </a:solidFill>
                <a:effectLst/>
              </a:rPr>
              <a:t> </a:t>
            </a:r>
            <a:r>
              <a:rPr lang="en-US" sz="2800" dirty="0" err="1">
                <a:solidFill>
                  <a:schemeClr val="bg1"/>
                </a:solidFill>
                <a:effectLst/>
              </a:rPr>
              <a:t>nào</a:t>
            </a:r>
            <a:r>
              <a:rPr lang="en-US" sz="2800" dirty="0">
                <a:solidFill>
                  <a:schemeClr val="bg1"/>
                </a:solidFill>
                <a:effectLst/>
              </a:rPr>
              <a:t> </a:t>
            </a:r>
            <a:r>
              <a:rPr lang="en-US" sz="2800" dirty="0" err="1">
                <a:solidFill>
                  <a:schemeClr val="bg1"/>
                </a:solidFill>
                <a:effectLst/>
              </a:rPr>
              <a:t>trong</a:t>
            </a:r>
            <a:r>
              <a:rPr lang="en-US" sz="2800" dirty="0">
                <a:solidFill>
                  <a:schemeClr val="bg1"/>
                </a:solidFill>
                <a:effectLst/>
              </a:rPr>
              <a:t> </a:t>
            </a:r>
            <a:r>
              <a:rPr lang="en-US" sz="2800" dirty="0" err="1">
                <a:solidFill>
                  <a:schemeClr val="bg1"/>
                </a:solidFill>
                <a:effectLst/>
              </a:rPr>
              <a:t>mâm</a:t>
            </a:r>
            <a:r>
              <a:rPr lang="en-US" sz="2800" dirty="0">
                <a:solidFill>
                  <a:schemeClr val="bg1"/>
                </a:solidFill>
                <a:effectLst/>
              </a:rPr>
              <a:t> </a:t>
            </a:r>
            <a:r>
              <a:rPr lang="en-US" sz="2800" dirty="0" err="1">
                <a:solidFill>
                  <a:schemeClr val="bg1"/>
                </a:solidFill>
                <a:effectLst/>
              </a:rPr>
              <a:t>ngũ</a:t>
            </a:r>
            <a:r>
              <a:rPr lang="en-US" sz="2800" dirty="0">
                <a:solidFill>
                  <a:schemeClr val="bg1"/>
                </a:solidFill>
                <a:effectLst/>
              </a:rPr>
              <a:t> </a:t>
            </a:r>
            <a:r>
              <a:rPr lang="en-US" sz="2800" dirty="0" err="1">
                <a:solidFill>
                  <a:schemeClr val="bg1"/>
                </a:solidFill>
                <a:effectLst/>
              </a:rPr>
              <a:t>quả</a:t>
            </a:r>
            <a:r>
              <a:rPr lang="en-US" sz="2800" dirty="0">
                <a:solidFill>
                  <a:schemeClr val="bg1"/>
                </a:solidFill>
                <a:effectLst/>
              </a:rPr>
              <a:t>?</a:t>
            </a:r>
            <a:endParaRPr lang="en-US" sz="2800" dirty="0">
              <a:solidFill>
                <a:schemeClr val="bg1"/>
              </a:solidFill>
            </a:endParaRPr>
          </a:p>
        </p:txBody>
      </p:sp>
      <p:sp>
        <p:nvSpPr>
          <p:cNvPr id="10" name="Cloud 9">
            <a:extLst>
              <a:ext uri="{FF2B5EF4-FFF2-40B4-BE49-F238E27FC236}">
                <a16:creationId xmlns:a16="http://schemas.microsoft.com/office/drawing/2014/main" xmlns="" id="{36100A85-B313-41EF-B9FF-6E528E196A8E}"/>
              </a:ext>
            </a:extLst>
          </p:cNvPr>
          <p:cNvSpPr/>
          <p:nvPr/>
        </p:nvSpPr>
        <p:spPr>
          <a:xfrm>
            <a:off x="3051110" y="5225143"/>
            <a:ext cx="6283390" cy="1436914"/>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300" dirty="0" err="1"/>
              <a:t>Mùi</a:t>
            </a:r>
            <a:r>
              <a:rPr lang="en-US" sz="3300" dirty="0"/>
              <a:t> </a:t>
            </a:r>
            <a:r>
              <a:rPr lang="en-US" sz="3300" dirty="0" err="1"/>
              <a:t>vị</a:t>
            </a:r>
            <a:r>
              <a:rPr lang="en-US" sz="3300" dirty="0"/>
              <a:t> </a:t>
            </a:r>
            <a:r>
              <a:rPr lang="en-US" sz="3300" dirty="0" err="1"/>
              <a:t>của</a:t>
            </a:r>
            <a:r>
              <a:rPr lang="en-US" sz="3300" dirty="0"/>
              <a:t> </a:t>
            </a:r>
            <a:r>
              <a:rPr lang="en-US" sz="3300" dirty="0" err="1"/>
              <a:t>nó</a:t>
            </a:r>
            <a:r>
              <a:rPr lang="en-US" sz="3300" dirty="0"/>
              <a:t> </a:t>
            </a:r>
            <a:r>
              <a:rPr lang="en-US" sz="3300" dirty="0" err="1"/>
              <a:t>thế</a:t>
            </a:r>
            <a:r>
              <a:rPr lang="en-US" sz="3300" dirty="0"/>
              <a:t> </a:t>
            </a:r>
            <a:r>
              <a:rPr lang="en-US" sz="3300" dirty="0" err="1"/>
              <a:t>nào</a:t>
            </a:r>
            <a:r>
              <a:rPr lang="en-US" sz="3300" dirty="0"/>
              <a:t>? </a:t>
            </a:r>
            <a:endParaRPr lang="en-US" sz="3300" dirty="0">
              <a:solidFill>
                <a:schemeClr val="bg1"/>
              </a:solidFill>
            </a:endParaRPr>
          </a:p>
        </p:txBody>
      </p:sp>
    </p:spTree>
    <p:extLst>
      <p:ext uri="{BB962C8B-B14F-4D97-AF65-F5344CB8AC3E}">
        <p14:creationId xmlns:p14="http://schemas.microsoft.com/office/powerpoint/2010/main" val="390112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xit" presetSubtype="0" fill="hold" grpId="1" nodeType="clickEffect">
                                  <p:stCondLst>
                                    <p:cond delay="0"/>
                                  </p:stCondLst>
                                  <p:childTnLst>
                                    <p:animEffect transition="out" filter="fade">
                                      <p:cBhvr>
                                        <p:cTn id="21" dur="1000"/>
                                        <p:tgtEl>
                                          <p:spTgt spid="7"/>
                                        </p:tgtEl>
                                      </p:cBhvr>
                                    </p:animEffect>
                                    <p:anim calcmode="lin" valueType="num">
                                      <p:cBhvr>
                                        <p:cTn id="22" dur="1000"/>
                                        <p:tgtEl>
                                          <p:spTgt spid="7"/>
                                        </p:tgtEl>
                                        <p:attrNameLst>
                                          <p:attrName>ppt_x</p:attrName>
                                        </p:attrNameLst>
                                      </p:cBhvr>
                                      <p:tavLst>
                                        <p:tav tm="0">
                                          <p:val>
                                            <p:strVal val="ppt_x"/>
                                          </p:val>
                                        </p:tav>
                                        <p:tav tm="100000">
                                          <p:val>
                                            <p:strVal val="ppt_x"/>
                                          </p:val>
                                        </p:tav>
                                      </p:tavLst>
                                    </p:anim>
                                    <p:anim calcmode="lin" valueType="num">
                                      <p:cBhvr>
                                        <p:cTn id="23" dur="1000"/>
                                        <p:tgtEl>
                                          <p:spTgt spid="7"/>
                                        </p:tgtEl>
                                        <p:attrNameLst>
                                          <p:attrName>ppt_y</p:attrName>
                                        </p:attrNameLst>
                                      </p:cBhvr>
                                      <p:tavLst>
                                        <p:tav tm="0">
                                          <p:val>
                                            <p:strVal val="ppt_y"/>
                                          </p:val>
                                        </p:tav>
                                        <p:tav tm="100000">
                                          <p:val>
                                            <p:strVal val="ppt_y+.1"/>
                                          </p:val>
                                        </p:tav>
                                      </p:tavLst>
                                    </p:anim>
                                    <p:set>
                                      <p:cBhvr>
                                        <p:cTn id="24" dur="1" fill="hold">
                                          <p:stCondLst>
                                            <p:cond delay="999"/>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xit" presetSubtype="0" fill="hold" grpId="1" nodeType="clickEffect">
                                  <p:stCondLst>
                                    <p:cond delay="0"/>
                                  </p:stCondLst>
                                  <p:childTnLst>
                                    <p:animEffect transition="out" filter="fade">
                                      <p:cBhvr>
                                        <p:cTn id="33" dur="1000"/>
                                        <p:tgtEl>
                                          <p:spTgt spid="9"/>
                                        </p:tgtEl>
                                      </p:cBhvr>
                                    </p:animEffect>
                                    <p:anim calcmode="lin" valueType="num">
                                      <p:cBhvr>
                                        <p:cTn id="34" dur="1000"/>
                                        <p:tgtEl>
                                          <p:spTgt spid="9"/>
                                        </p:tgtEl>
                                        <p:attrNameLst>
                                          <p:attrName>ppt_x</p:attrName>
                                        </p:attrNameLst>
                                      </p:cBhvr>
                                      <p:tavLst>
                                        <p:tav tm="0">
                                          <p:val>
                                            <p:strVal val="ppt_x"/>
                                          </p:val>
                                        </p:tav>
                                        <p:tav tm="100000">
                                          <p:val>
                                            <p:strVal val="ppt_x"/>
                                          </p:val>
                                        </p:tav>
                                      </p:tavLst>
                                    </p:anim>
                                    <p:anim calcmode="lin" valueType="num">
                                      <p:cBhvr>
                                        <p:cTn id="35" dur="1000"/>
                                        <p:tgtEl>
                                          <p:spTgt spid="9"/>
                                        </p:tgtEl>
                                        <p:attrNameLst>
                                          <p:attrName>ppt_y</p:attrName>
                                        </p:attrNameLst>
                                      </p:cBhvr>
                                      <p:tavLst>
                                        <p:tav tm="0">
                                          <p:val>
                                            <p:strVal val="ppt_y"/>
                                          </p:val>
                                        </p:tav>
                                        <p:tav tm="100000">
                                          <p:val>
                                            <p:strVal val="ppt_y+.1"/>
                                          </p:val>
                                        </p:tav>
                                      </p:tavLst>
                                    </p:anim>
                                    <p:set>
                                      <p:cBhvr>
                                        <p:cTn id="36" dur="1" fill="hold">
                                          <p:stCondLst>
                                            <p:cond delay="999"/>
                                          </p:stCondLst>
                                        </p:cTn>
                                        <p:tgtEl>
                                          <p:spTgt spid="9"/>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barn(inVertical)">
                                      <p:cBhvr>
                                        <p:cTn id="4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7" grpId="1" animBg="1"/>
      <p:bldP spid="9" grpId="0" animBg="1"/>
      <p:bldP spid="9" grpId="1"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xmlns="" id="{BEACC3C3-8383-4318-8B14-AB1B9C17E325}"/>
              </a:ext>
            </a:extLst>
          </p:cNvPr>
          <p:cNvSpPr/>
          <p:nvPr/>
        </p:nvSpPr>
        <p:spPr>
          <a:xfrm>
            <a:off x="278392" y="186613"/>
            <a:ext cx="11736228" cy="7371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600" b="1" dirty="0">
                <a:solidFill>
                  <a:schemeClr val="bg1"/>
                </a:solidFill>
                <a:latin typeface="Calibri" panose="020F0502020204030204" pitchFamily="34" charset="0"/>
                <a:cs typeface="Calibri" panose="020F0502020204030204" pitchFamily="34" charset="0"/>
              </a:rPr>
              <a:t>Các loại quả </a:t>
            </a:r>
            <a:r>
              <a:rPr lang="en-US" sz="3600" b="1" dirty="0" err="1">
                <a:solidFill>
                  <a:schemeClr val="bg1"/>
                </a:solidFill>
                <a:latin typeface="Calibri" panose="020F0502020204030204" pitchFamily="34" charset="0"/>
                <a:cs typeface="Calibri" panose="020F0502020204030204" pitchFamily="34" charset="0"/>
              </a:rPr>
              <a:t>trong</a:t>
            </a:r>
            <a:r>
              <a:rPr lang="en-US" sz="3600" b="1" dirty="0">
                <a:solidFill>
                  <a:schemeClr val="bg1"/>
                </a:solidFill>
                <a:latin typeface="Calibri" panose="020F0502020204030204" pitchFamily="34" charset="0"/>
                <a:cs typeface="Calibri" panose="020F0502020204030204" pitchFamily="34" charset="0"/>
              </a:rPr>
              <a:t> </a:t>
            </a:r>
            <a:r>
              <a:rPr lang="en-US" sz="3600" b="1" dirty="0" err="1">
                <a:solidFill>
                  <a:schemeClr val="bg1"/>
                </a:solidFill>
                <a:latin typeface="Calibri" panose="020F0502020204030204" pitchFamily="34" charset="0"/>
                <a:cs typeface="Calibri" panose="020F0502020204030204" pitchFamily="34" charset="0"/>
              </a:rPr>
              <a:t>mâm</a:t>
            </a:r>
            <a:r>
              <a:rPr lang="en-US" sz="3600" b="1" dirty="0">
                <a:solidFill>
                  <a:schemeClr val="bg1"/>
                </a:solidFill>
                <a:latin typeface="Calibri" panose="020F0502020204030204" pitchFamily="34" charset="0"/>
                <a:cs typeface="Calibri" panose="020F0502020204030204" pitchFamily="34" charset="0"/>
              </a:rPr>
              <a:t> </a:t>
            </a:r>
            <a:r>
              <a:rPr lang="en-US" sz="3600" b="1" dirty="0" err="1">
                <a:solidFill>
                  <a:schemeClr val="bg1"/>
                </a:solidFill>
                <a:latin typeface="Calibri" panose="020F0502020204030204" pitchFamily="34" charset="0"/>
                <a:cs typeface="Calibri" panose="020F0502020204030204" pitchFamily="34" charset="0"/>
              </a:rPr>
              <a:t>ngũ</a:t>
            </a:r>
            <a:r>
              <a:rPr lang="en-US" sz="3600" b="1" dirty="0">
                <a:solidFill>
                  <a:schemeClr val="bg1"/>
                </a:solidFill>
                <a:latin typeface="Calibri" panose="020F0502020204030204" pitchFamily="34" charset="0"/>
                <a:cs typeface="Calibri" panose="020F0502020204030204" pitchFamily="34" charset="0"/>
              </a:rPr>
              <a:t> </a:t>
            </a:r>
            <a:r>
              <a:rPr lang="en-US" sz="3600" b="1" dirty="0" err="1">
                <a:solidFill>
                  <a:schemeClr val="bg1"/>
                </a:solidFill>
                <a:latin typeface="Calibri" panose="020F0502020204030204" pitchFamily="34" charset="0"/>
                <a:cs typeface="Calibri" panose="020F0502020204030204" pitchFamily="34" charset="0"/>
              </a:rPr>
              <a:t>quả</a:t>
            </a:r>
            <a:r>
              <a:rPr lang="en-US" sz="3600" b="1" dirty="0">
                <a:solidFill>
                  <a:schemeClr val="bg1"/>
                </a:solidFill>
                <a:latin typeface="Calibri" panose="020F0502020204030204" pitchFamily="34" charset="0"/>
                <a:cs typeface="Calibri" panose="020F0502020204030204" pitchFamily="34" charset="0"/>
              </a:rPr>
              <a:t> </a:t>
            </a:r>
            <a:r>
              <a:rPr lang="en-US" sz="3600" b="1" dirty="0" err="1">
                <a:solidFill>
                  <a:schemeClr val="bg1"/>
                </a:solidFill>
                <a:latin typeface="Calibri" panose="020F0502020204030204" pitchFamily="34" charset="0"/>
                <a:cs typeface="Calibri" panose="020F0502020204030204" pitchFamily="34" charset="0"/>
              </a:rPr>
              <a:t>thường</a:t>
            </a:r>
            <a:r>
              <a:rPr lang="vi-VN" sz="3600" b="1" dirty="0">
                <a:solidFill>
                  <a:schemeClr val="bg1"/>
                </a:solidFill>
                <a:latin typeface="Calibri" panose="020F0502020204030204" pitchFamily="34" charset="0"/>
                <a:cs typeface="Calibri" panose="020F0502020204030204" pitchFamily="34" charset="0"/>
              </a:rPr>
              <a:t> được bày thế nào? </a:t>
            </a:r>
            <a:endParaRPr kumimoji="0" lang="en-US" sz="3600" b="1" i="0" u="none" strike="noStrike" kern="120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xmlns="" id="{653E3506-DE14-4758-B2D5-81CAEDDE11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6269" y="1086725"/>
            <a:ext cx="6419461" cy="3989128"/>
          </a:xfrm>
          <a:prstGeom prst="rect">
            <a:avLst/>
          </a:prstGeom>
        </p:spPr>
      </p:pic>
      <p:sp>
        <p:nvSpPr>
          <p:cNvPr id="7" name="Rectangle 6">
            <a:extLst>
              <a:ext uri="{FF2B5EF4-FFF2-40B4-BE49-F238E27FC236}">
                <a16:creationId xmlns:a16="http://schemas.microsoft.com/office/drawing/2014/main" xmlns="" id="{1E84CCCA-00A2-40BF-8CC6-F9D6D594318B}"/>
              </a:ext>
            </a:extLst>
          </p:cNvPr>
          <p:cNvSpPr/>
          <p:nvPr/>
        </p:nvSpPr>
        <p:spPr>
          <a:xfrm>
            <a:off x="1236689" y="5075853"/>
            <a:ext cx="9512176" cy="173112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vi-VN" sz="2900" b="1" dirty="0">
                <a:solidFill>
                  <a:srgbClr val="6600FF"/>
                </a:solidFill>
                <a:effectLst/>
                <a:latin typeface="Calibri" panose="020F0502020204030204" pitchFamily="34" charset="0"/>
                <a:cs typeface="Calibri" panose="020F0502020204030204" pitchFamily="34" charset="0"/>
              </a:rPr>
              <a:t>Ngoài việc bày nguyên cả quả thì trong mâm cỗ Trung thu, các loại quả còn được cắt tỉa thành những hình đẹp mắt như con chó bông làm từ múi bưởi, con nhím làm từ quả nho, bông hoa từ các loại quả khác,...</a:t>
            </a:r>
            <a:endParaRPr lang="en-US" sz="2900" b="1" dirty="0">
              <a:solidFill>
                <a:srgbClr val="6600F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11448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descr="E:\QUYNH\anh tai ve poiwer oint\5e43c1f10bb5d163599e9eba_tải hình ảnh hoa đồng tiền.pn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0000" l="0" r="89901"/>
                    </a14:imgEffect>
                  </a14:imgLayer>
                </a14:imgProps>
              </a:ext>
              <a:ext uri="{28A0092B-C50C-407E-A947-70E740481C1C}">
                <a14:useLocalDpi xmlns:a14="http://schemas.microsoft.com/office/drawing/2010/main" val="0"/>
              </a:ext>
            </a:extLst>
          </a:blip>
          <a:srcRect r="46625" b="36233"/>
          <a:stretch/>
        </p:blipFill>
        <p:spPr bwMode="auto">
          <a:xfrm rot="5400000" flipH="1">
            <a:off x="8288836" y="2704384"/>
            <a:ext cx="4175461" cy="4177491"/>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3856383" y="2279375"/>
            <a:ext cx="5500268" cy="2173357"/>
          </a:xfrm>
          <a:prstGeom prst="roundRect">
            <a:avLst/>
          </a:prstGeom>
          <a:solidFill>
            <a:srgbClr val="FC9102"/>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a:r>
              <a:rPr lang="en-US" sz="7200" b="1" dirty="0" err="1">
                <a:solidFill>
                  <a:schemeClr val="bg1"/>
                </a:solidFill>
                <a:latin typeface="Arial" pitchFamily="34" charset="0"/>
                <a:cs typeface="Arial" pitchFamily="34" charset="0"/>
              </a:rPr>
              <a:t>Mở</a:t>
            </a:r>
            <a:r>
              <a:rPr lang="en-US" sz="7200" b="1" dirty="0">
                <a:solidFill>
                  <a:schemeClr val="bg1"/>
                </a:solidFill>
                <a:latin typeface="Arial" pitchFamily="34" charset="0"/>
                <a:cs typeface="Arial" pitchFamily="34" charset="0"/>
              </a:rPr>
              <a:t> </a:t>
            </a:r>
            <a:r>
              <a:rPr lang="en-US" sz="7200" b="1" dirty="0" err="1">
                <a:solidFill>
                  <a:schemeClr val="bg1"/>
                </a:solidFill>
                <a:latin typeface="Arial" pitchFamily="34" charset="0"/>
                <a:cs typeface="Arial" pitchFamily="34" charset="0"/>
              </a:rPr>
              <a:t>rộng</a:t>
            </a:r>
            <a:endParaRPr lang="en-US" sz="7200" b="1" dirty="0">
              <a:solidFill>
                <a:schemeClr val="bg1"/>
              </a:solidFill>
              <a:latin typeface="Arial" pitchFamily="34" charset="0"/>
              <a:cs typeface="Arial" pitchFamily="34" charset="0"/>
            </a:endParaRPr>
          </a:p>
          <a:p>
            <a:pPr algn="ctr"/>
            <a:r>
              <a:rPr lang="en-US" sz="7200" b="1" dirty="0" err="1">
                <a:solidFill>
                  <a:schemeClr val="bg1"/>
                </a:solidFill>
                <a:latin typeface="Arial" pitchFamily="34" charset="0"/>
                <a:cs typeface="Arial" pitchFamily="34" charset="0"/>
              </a:rPr>
              <a:t>Tổng</a:t>
            </a:r>
            <a:r>
              <a:rPr lang="en-US" sz="7200" b="1" dirty="0">
                <a:solidFill>
                  <a:schemeClr val="bg1"/>
                </a:solidFill>
                <a:latin typeface="Arial" pitchFamily="34" charset="0"/>
                <a:cs typeface="Arial" pitchFamily="34" charset="0"/>
              </a:rPr>
              <a:t> </a:t>
            </a:r>
            <a:r>
              <a:rPr lang="en-US" sz="7200" b="1" dirty="0" err="1">
                <a:solidFill>
                  <a:schemeClr val="bg1"/>
                </a:solidFill>
                <a:latin typeface="Arial" pitchFamily="34" charset="0"/>
                <a:cs typeface="Arial" pitchFamily="34" charset="0"/>
              </a:rPr>
              <a:t>kết</a:t>
            </a:r>
            <a:r>
              <a:rPr lang="en-US" sz="7200" b="1" dirty="0">
                <a:solidFill>
                  <a:schemeClr val="bg1"/>
                </a:solidFill>
                <a:latin typeface="Arial" pitchFamily="34" charset="0"/>
                <a:cs typeface="Arial" pitchFamily="34" charset="0"/>
              </a:rPr>
              <a:t> </a:t>
            </a:r>
          </a:p>
        </p:txBody>
      </p:sp>
      <p:sp>
        <p:nvSpPr>
          <p:cNvPr id="3" name="Oval 2"/>
          <p:cNvSpPr/>
          <p:nvPr/>
        </p:nvSpPr>
        <p:spPr>
          <a:xfrm>
            <a:off x="2752138" y="2604052"/>
            <a:ext cx="1616765" cy="1524000"/>
          </a:xfrm>
          <a:prstGeom prst="ellipse">
            <a:avLst/>
          </a:prstGeom>
          <a:solidFill>
            <a:srgbClr val="FC9102"/>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a:endParaRPr lang="en-US" sz="6400" b="1" dirty="0">
              <a:solidFill>
                <a:schemeClr val="bg1"/>
              </a:solidFill>
              <a:latin typeface="Arial" pitchFamily="34" charset="0"/>
              <a:cs typeface="Arial" pitchFamily="34" charset="0"/>
            </a:endParaRPr>
          </a:p>
        </p:txBody>
      </p:sp>
      <p:pic>
        <p:nvPicPr>
          <p:cNvPr id="11" name="Picture 5" descr="E:\QUYNH\anh tai ve poiwer oint\5e43c1f10bb5d163599e9eba_tải hình ảnh hoa đồng tiền.pn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0000" l="0" r="89901"/>
                    </a14:imgEffect>
                  </a14:imgLayer>
                </a14:imgProps>
              </a:ext>
              <a:ext uri="{28A0092B-C50C-407E-A947-70E740481C1C}">
                <a14:useLocalDpi xmlns:a14="http://schemas.microsoft.com/office/drawing/2010/main" val="0"/>
              </a:ext>
            </a:extLst>
          </a:blip>
          <a:srcRect r="46625" b="36233"/>
          <a:stretch/>
        </p:blipFill>
        <p:spPr bwMode="auto">
          <a:xfrm>
            <a:off x="2" y="1"/>
            <a:ext cx="2752137" cy="27534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QUYNH\anh tai ve poiwer oint\chim 6.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17077" y1="75270" x2="17077" y2="75270"/>
                        <a14:foregroundMark x1="28769" y1="77297" x2="28769" y2="77297"/>
                        <a14:foregroundMark x1="19385" y1="83514" x2="19385" y2="83514"/>
                        <a14:foregroundMark x1="10000" y1="86081" x2="10000" y2="86081"/>
                        <a14:foregroundMark x1="7692" y1="92838" x2="7692" y2="92838"/>
                        <a14:foregroundMark x1="20615" y1="92838" x2="20615" y2="92838"/>
                        <a14:foregroundMark x1="30000" y1="21081" x2="30000" y2="21081"/>
                        <a14:foregroundMark x1="34154" y1="15405" x2="34154" y2="15405"/>
                        <a14:foregroundMark x1="20000" y1="12297" x2="20000" y2="12297"/>
                        <a14:foregroundMark x1="20000" y1="15811" x2="20000" y2="15811"/>
                      </a14:backgroundRemoval>
                    </a14:imgEffect>
                  </a14:imgLayer>
                </a14:imgProps>
              </a:ext>
              <a:ext uri="{28A0092B-C50C-407E-A947-70E740481C1C}">
                <a14:useLocalDpi xmlns:a14="http://schemas.microsoft.com/office/drawing/2010/main" val="0"/>
              </a:ext>
            </a:extLst>
          </a:blip>
          <a:srcRect/>
          <a:stretch>
            <a:fillRect/>
          </a:stretch>
        </p:blipFill>
        <p:spPr bwMode="auto">
          <a:xfrm>
            <a:off x="3560522" y="-47206"/>
            <a:ext cx="2328809" cy="265126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6606518" y="219183"/>
            <a:ext cx="5201916" cy="0"/>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1808432" y="219183"/>
            <a:ext cx="0" cy="2534292"/>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31245" y="6548064"/>
            <a:ext cx="8436039" cy="0"/>
          </a:xfrm>
          <a:prstGeom prst="line">
            <a:avLst/>
          </a:prstGeom>
          <a:ln w="28575">
            <a:solidFill>
              <a:srgbClr val="00B050"/>
            </a:solidFill>
            <a:prstDash val="dash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7453" y="2279375"/>
            <a:ext cx="0" cy="4191188"/>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0951876"/>
      </p:ext>
    </p:extLst>
  </p:cSld>
  <p:clrMapOvr>
    <a:masterClrMapping/>
  </p:clrMapOvr>
  <mc:AlternateContent xmlns:mc="http://schemas.openxmlformats.org/markup-compatibility/2006" xmlns:p14="http://schemas.microsoft.com/office/powerpoint/2010/main">
    <mc:Choice Requires="p14">
      <p:transition p14:dur="100">
        <p:cut/>
        <p:sndAc>
          <p:stSnd>
            <p:snd r:embed="rId2" name="applause.wav"/>
          </p:stSnd>
        </p:sndAc>
      </p:transition>
    </mc:Choice>
    <mc:Fallback xmlns="">
      <p:transition>
        <p:cut/>
        <p:sndAc>
          <p:stSnd>
            <p:snd r:embed="rId7" name="applause.wav"/>
          </p:stSnd>
        </p:sndAc>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xmlns="" id="{6EBCC25A-C4AE-4786-9613-62CD574E7607}"/>
              </a:ext>
            </a:extLst>
          </p:cNvPr>
          <p:cNvSpPr/>
          <p:nvPr/>
        </p:nvSpPr>
        <p:spPr>
          <a:xfrm>
            <a:off x="1604864" y="195943"/>
            <a:ext cx="8789437" cy="8770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b="1">
                <a:solidFill>
                  <a:prstClr val="white"/>
                </a:solidFill>
              </a:rPr>
              <a:t>Thực </a:t>
            </a:r>
            <a:r>
              <a:rPr lang="en-US" sz="4000" b="1">
                <a:solidFill>
                  <a:prstClr val="white"/>
                </a:solidFill>
              </a:rPr>
              <a:t>hành</a:t>
            </a:r>
            <a:r>
              <a:rPr lang="en-US" sz="3600" b="1">
                <a:solidFill>
                  <a:prstClr val="white"/>
                </a:solidFill>
              </a:rPr>
              <a:t> làm đèn lồng đón tết Trung thu.</a:t>
            </a:r>
            <a:endParaRPr kumimoji="0" lang="en-US" sz="3600" b="1" i="0" u="none" strike="noStrike" kern="1200" cap="none" spc="0" normalizeH="0" baseline="0" noProof="0" dirty="0">
              <a:ln>
                <a:noFill/>
              </a:ln>
              <a:solidFill>
                <a:prstClr val="white"/>
              </a:solidFill>
              <a:effectLst/>
              <a:uLnTx/>
              <a:uFillTx/>
              <a:latin typeface="Calibri" panose="020F0502020204030204"/>
            </a:endParaRPr>
          </a:p>
        </p:txBody>
      </p:sp>
      <p:pic>
        <p:nvPicPr>
          <p:cNvPr id="2" name="Hướng dẫn làm đèn lồng">
            <a:hlinkClick r:id="" action="ppaction://media"/>
            <a:extLst>
              <a:ext uri="{FF2B5EF4-FFF2-40B4-BE49-F238E27FC236}">
                <a16:creationId xmlns:a16="http://schemas.microsoft.com/office/drawing/2014/main" xmlns="" id="{E45F1281-9505-40E4-A7C6-256BEAEAA1F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701281" y="1452077"/>
            <a:ext cx="8789437" cy="4944058"/>
          </a:xfrm>
          <a:prstGeom prst="rect">
            <a:avLst/>
          </a:prstGeom>
        </p:spPr>
      </p:pic>
    </p:spTree>
    <p:extLst>
      <p:ext uri="{BB962C8B-B14F-4D97-AF65-F5344CB8AC3E}">
        <p14:creationId xmlns:p14="http://schemas.microsoft.com/office/powerpoint/2010/main" val="249370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2"/>
                </p:tgtEl>
              </p:cMediaNode>
            </p:video>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descr="E:\QUYNH\anh tai ve poiwer oint\5e43c1f10bb5d163599e9eba_tải hình ảnh hoa đồng tiền.pn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0000" l="0" r="89901"/>
                    </a14:imgEffect>
                  </a14:imgLayer>
                </a14:imgProps>
              </a:ext>
              <a:ext uri="{28A0092B-C50C-407E-A947-70E740481C1C}">
                <a14:useLocalDpi xmlns:a14="http://schemas.microsoft.com/office/drawing/2010/main" val="0"/>
              </a:ext>
            </a:extLst>
          </a:blip>
          <a:srcRect r="46625" b="36233"/>
          <a:stretch/>
        </p:blipFill>
        <p:spPr bwMode="auto">
          <a:xfrm rot="5400000" flipH="1">
            <a:off x="8288836" y="2704384"/>
            <a:ext cx="4175461" cy="4177491"/>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2941983" y="2279375"/>
            <a:ext cx="7952048" cy="2173357"/>
          </a:xfrm>
          <a:prstGeom prst="roundRect">
            <a:avLst/>
          </a:prstGeom>
          <a:solidFill>
            <a:srgbClr val="FC9102"/>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a:r>
              <a:rPr lang="en-US" sz="7200" b="1" dirty="0" err="1">
                <a:solidFill>
                  <a:schemeClr val="bg1"/>
                </a:solidFill>
                <a:latin typeface="Arial" pitchFamily="34" charset="0"/>
                <a:cs typeface="Arial" pitchFamily="34" charset="0"/>
              </a:rPr>
              <a:t>HĐ</a:t>
            </a:r>
            <a:r>
              <a:rPr lang="en-US" sz="7200" b="1" dirty="0">
                <a:solidFill>
                  <a:schemeClr val="bg1"/>
                </a:solidFill>
                <a:latin typeface="Arial" pitchFamily="34" charset="0"/>
                <a:cs typeface="Arial" pitchFamily="34" charset="0"/>
              </a:rPr>
              <a:t> </a:t>
            </a:r>
            <a:r>
              <a:rPr lang="en-US" sz="7200" b="1" dirty="0" err="1">
                <a:solidFill>
                  <a:schemeClr val="bg1"/>
                </a:solidFill>
                <a:latin typeface="Arial" pitchFamily="34" charset="0"/>
                <a:cs typeface="Arial" pitchFamily="34" charset="0"/>
              </a:rPr>
              <a:t>về</a:t>
            </a:r>
            <a:r>
              <a:rPr lang="en-US" sz="7200" b="1" dirty="0">
                <a:solidFill>
                  <a:schemeClr val="bg1"/>
                </a:solidFill>
                <a:latin typeface="Arial" pitchFamily="34" charset="0"/>
                <a:cs typeface="Arial" pitchFamily="34" charset="0"/>
              </a:rPr>
              <a:t> </a:t>
            </a:r>
            <a:r>
              <a:rPr lang="en-US" sz="7200" b="1" dirty="0" err="1">
                <a:solidFill>
                  <a:schemeClr val="bg1"/>
                </a:solidFill>
                <a:latin typeface="Arial" pitchFamily="34" charset="0"/>
                <a:cs typeface="Arial" pitchFamily="34" charset="0"/>
              </a:rPr>
              <a:t>nhà</a:t>
            </a:r>
            <a:endParaRPr lang="en-US" sz="7200" b="1" dirty="0">
              <a:solidFill>
                <a:schemeClr val="bg1"/>
              </a:solidFill>
              <a:latin typeface="Arial" pitchFamily="34" charset="0"/>
              <a:cs typeface="Arial" pitchFamily="34" charset="0"/>
            </a:endParaRPr>
          </a:p>
        </p:txBody>
      </p:sp>
      <p:sp>
        <p:nvSpPr>
          <p:cNvPr id="3" name="Oval 2"/>
          <p:cNvSpPr/>
          <p:nvPr/>
        </p:nvSpPr>
        <p:spPr>
          <a:xfrm>
            <a:off x="1582737" y="2519211"/>
            <a:ext cx="1616765" cy="1524000"/>
          </a:xfrm>
          <a:prstGeom prst="ellipse">
            <a:avLst/>
          </a:prstGeom>
          <a:solidFill>
            <a:srgbClr val="FC9102"/>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rtlCol="0" anchor="ctr"/>
          <a:lstStyle/>
          <a:p>
            <a:pPr algn="ctr"/>
            <a:endParaRPr lang="en-US" sz="6400" b="1" dirty="0">
              <a:solidFill>
                <a:schemeClr val="bg1"/>
              </a:solidFill>
              <a:latin typeface="Arial" pitchFamily="34" charset="0"/>
              <a:cs typeface="Arial" pitchFamily="34" charset="0"/>
            </a:endParaRPr>
          </a:p>
        </p:txBody>
      </p:sp>
      <p:pic>
        <p:nvPicPr>
          <p:cNvPr id="11" name="Picture 5" descr="E:\QUYNH\anh tai ve poiwer oint\5e43c1f10bb5d163599e9eba_tải hình ảnh hoa đồng tiền.pn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0000" l="0" r="89901"/>
                    </a14:imgEffect>
                  </a14:imgLayer>
                </a14:imgProps>
              </a:ext>
              <a:ext uri="{28A0092B-C50C-407E-A947-70E740481C1C}">
                <a14:useLocalDpi xmlns:a14="http://schemas.microsoft.com/office/drawing/2010/main" val="0"/>
              </a:ext>
            </a:extLst>
          </a:blip>
          <a:srcRect r="46625" b="36233"/>
          <a:stretch/>
        </p:blipFill>
        <p:spPr bwMode="auto">
          <a:xfrm>
            <a:off x="2" y="1"/>
            <a:ext cx="2752137" cy="27534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QUYNH\anh tai ve poiwer oint\chim 6.jpg"/>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0" r="100000">
                        <a14:foregroundMark x1="17077" y1="75270" x2="17077" y2="75270"/>
                        <a14:foregroundMark x1="28769" y1="77297" x2="28769" y2="77297"/>
                        <a14:foregroundMark x1="19385" y1="83514" x2="19385" y2="83514"/>
                        <a14:foregroundMark x1="10000" y1="86081" x2="10000" y2="86081"/>
                        <a14:foregroundMark x1="7692" y1="92838" x2="7692" y2="92838"/>
                        <a14:foregroundMark x1="20615" y1="92838" x2="20615" y2="92838"/>
                        <a14:foregroundMark x1="30000" y1="21081" x2="30000" y2="21081"/>
                        <a14:foregroundMark x1="34154" y1="15405" x2="34154" y2="15405"/>
                        <a14:foregroundMark x1="20000" y1="12297" x2="20000" y2="12297"/>
                        <a14:foregroundMark x1="20000" y1="15811" x2="20000" y2="15811"/>
                      </a14:backgroundRemoval>
                    </a14:imgEffect>
                  </a14:imgLayer>
                </a14:imgProps>
              </a:ext>
              <a:ext uri="{28A0092B-C50C-407E-A947-70E740481C1C}">
                <a14:useLocalDpi xmlns:a14="http://schemas.microsoft.com/office/drawing/2010/main" val="0"/>
              </a:ext>
            </a:extLst>
          </a:blip>
          <a:srcRect/>
          <a:stretch>
            <a:fillRect/>
          </a:stretch>
        </p:blipFill>
        <p:spPr bwMode="auto">
          <a:xfrm>
            <a:off x="3560522" y="-47206"/>
            <a:ext cx="2328809" cy="265126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6606518" y="219183"/>
            <a:ext cx="5201916" cy="0"/>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1808432" y="219183"/>
            <a:ext cx="0" cy="2534292"/>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31245" y="6548064"/>
            <a:ext cx="8436039" cy="0"/>
          </a:xfrm>
          <a:prstGeom prst="line">
            <a:avLst/>
          </a:prstGeom>
          <a:ln w="28575">
            <a:solidFill>
              <a:srgbClr val="00B050"/>
            </a:solidFill>
            <a:prstDash val="dash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7453" y="2279375"/>
            <a:ext cx="0" cy="4191188"/>
          </a:xfrm>
          <a:prstGeom prst="line">
            <a:avLst/>
          </a:prstGeom>
          <a:ln w="38100">
            <a:solidFill>
              <a:srgbClr val="00B050"/>
            </a:solidFill>
            <a:prstDash val="lg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7500141"/>
      </p:ext>
    </p:extLst>
  </p:cSld>
  <p:clrMapOvr>
    <a:masterClrMapping/>
  </p:clrMapOvr>
  <mc:AlternateContent xmlns:mc="http://schemas.openxmlformats.org/markup-compatibility/2006" xmlns:p14="http://schemas.microsoft.com/office/powerpoint/2010/main">
    <mc:Choice Requires="p14">
      <p:transition p14:dur="100">
        <p:cut/>
        <p:sndAc>
          <p:stSnd>
            <p:snd r:embed="rId2" name="applause.wav"/>
          </p:stSnd>
        </p:sndAc>
      </p:transition>
    </mc:Choice>
    <mc:Fallback xmlns="">
      <p:transition>
        <p:cut/>
        <p:sndAc>
          <p:stSnd>
            <p:snd r:embed="rId7" name="applause.wav"/>
          </p:stSnd>
        </p:sndAc>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F5AD3E89-574F-4BFF-82D2-CF99A8D816FE}"/>
              </a:ext>
            </a:extLst>
          </p:cNvPr>
          <p:cNvSpPr txBox="1"/>
          <p:nvPr/>
        </p:nvSpPr>
        <p:spPr>
          <a:xfrm>
            <a:off x="2720715" y="365230"/>
            <a:ext cx="7839855" cy="1323439"/>
          </a:xfrm>
          <a:prstGeom prst="rect">
            <a:avLst/>
          </a:prstGeom>
          <a:noFill/>
        </p:spPr>
        <p:txBody>
          <a:bodyPr wrap="square" rtlCol="0">
            <a:spAutoFit/>
          </a:bodyPr>
          <a:lstStyle/>
          <a:p>
            <a:pPr lvl="0" algn="ctr">
              <a:defRPr/>
            </a:pPr>
            <a:r>
              <a:rPr lang="en-US" sz="4000" b="1" dirty="0" err="1">
                <a:solidFill>
                  <a:srgbClr val="6600FF"/>
                </a:solidFill>
              </a:rPr>
              <a:t>Thực</a:t>
            </a:r>
            <a:r>
              <a:rPr lang="en-US" sz="4000" b="1" dirty="0">
                <a:solidFill>
                  <a:srgbClr val="6600FF"/>
                </a:solidFill>
              </a:rPr>
              <a:t> </a:t>
            </a:r>
            <a:r>
              <a:rPr lang="en-US" sz="4000" b="1" dirty="0" err="1">
                <a:solidFill>
                  <a:srgbClr val="6600FF"/>
                </a:solidFill>
              </a:rPr>
              <a:t>hiện</a:t>
            </a:r>
            <a:r>
              <a:rPr lang="en-US" sz="4000" b="1" dirty="0">
                <a:solidFill>
                  <a:srgbClr val="6600FF"/>
                </a:solidFill>
              </a:rPr>
              <a:t> </a:t>
            </a:r>
            <a:r>
              <a:rPr lang="en-US" sz="4000" b="1" dirty="0" err="1">
                <a:solidFill>
                  <a:srgbClr val="6600FF"/>
                </a:solidFill>
              </a:rPr>
              <a:t>một</a:t>
            </a:r>
            <a:r>
              <a:rPr lang="en-US" sz="4000" b="1" dirty="0">
                <a:solidFill>
                  <a:srgbClr val="6600FF"/>
                </a:solidFill>
              </a:rPr>
              <a:t> </a:t>
            </a:r>
            <a:r>
              <a:rPr lang="en-US" sz="4000" b="1" dirty="0" err="1">
                <a:solidFill>
                  <a:srgbClr val="6600FF"/>
                </a:solidFill>
              </a:rPr>
              <a:t>việc</a:t>
            </a:r>
            <a:r>
              <a:rPr lang="en-US" sz="4000" b="1" dirty="0">
                <a:solidFill>
                  <a:srgbClr val="6600FF"/>
                </a:solidFill>
              </a:rPr>
              <a:t> </a:t>
            </a:r>
            <a:r>
              <a:rPr lang="en-US" sz="4000" b="1" dirty="0" err="1">
                <a:solidFill>
                  <a:srgbClr val="6600FF"/>
                </a:solidFill>
              </a:rPr>
              <a:t>để</a:t>
            </a:r>
            <a:r>
              <a:rPr lang="en-US" sz="4000" b="1" dirty="0">
                <a:solidFill>
                  <a:srgbClr val="6600FF"/>
                </a:solidFill>
              </a:rPr>
              <a:t> </a:t>
            </a:r>
            <a:r>
              <a:rPr lang="en-US" sz="4000" b="1" dirty="0" err="1">
                <a:solidFill>
                  <a:srgbClr val="6600FF"/>
                </a:solidFill>
              </a:rPr>
              <a:t>chuẩn</a:t>
            </a:r>
            <a:r>
              <a:rPr lang="en-US" sz="4000" b="1" dirty="0">
                <a:solidFill>
                  <a:srgbClr val="6600FF"/>
                </a:solidFill>
              </a:rPr>
              <a:t> </a:t>
            </a:r>
            <a:r>
              <a:rPr lang="en-US" sz="4000" b="1" dirty="0" err="1">
                <a:solidFill>
                  <a:srgbClr val="6600FF"/>
                </a:solidFill>
              </a:rPr>
              <a:t>bị</a:t>
            </a:r>
            <a:r>
              <a:rPr lang="en-US" sz="4000" b="1" dirty="0">
                <a:solidFill>
                  <a:srgbClr val="6600FF"/>
                </a:solidFill>
              </a:rPr>
              <a:t> </a:t>
            </a:r>
            <a:r>
              <a:rPr lang="en-US" sz="4000" b="1" dirty="0" err="1">
                <a:solidFill>
                  <a:srgbClr val="6600FF"/>
                </a:solidFill>
              </a:rPr>
              <a:t>Tết</a:t>
            </a:r>
            <a:r>
              <a:rPr lang="en-US" sz="4000" b="1" dirty="0">
                <a:solidFill>
                  <a:srgbClr val="6600FF"/>
                </a:solidFill>
              </a:rPr>
              <a:t> </a:t>
            </a:r>
            <a:r>
              <a:rPr lang="en-US" sz="4000" b="1" dirty="0" err="1">
                <a:solidFill>
                  <a:srgbClr val="6600FF"/>
                </a:solidFill>
              </a:rPr>
              <a:t>Trung</a:t>
            </a:r>
            <a:r>
              <a:rPr lang="en-US" sz="4000" b="1" dirty="0">
                <a:solidFill>
                  <a:srgbClr val="6600FF"/>
                </a:solidFill>
              </a:rPr>
              <a:t> </a:t>
            </a:r>
            <a:r>
              <a:rPr lang="en-US" sz="4000" b="1" dirty="0" err="1">
                <a:solidFill>
                  <a:srgbClr val="6600FF"/>
                </a:solidFill>
              </a:rPr>
              <a:t>thu</a:t>
            </a:r>
            <a:r>
              <a:rPr lang="en-US" sz="4000" b="1" dirty="0">
                <a:solidFill>
                  <a:srgbClr val="6600FF"/>
                </a:solidFill>
              </a:rPr>
              <a:t> </a:t>
            </a:r>
            <a:r>
              <a:rPr lang="en-US" sz="4000" b="1" dirty="0" err="1">
                <a:solidFill>
                  <a:srgbClr val="6600FF"/>
                </a:solidFill>
              </a:rPr>
              <a:t>cùng</a:t>
            </a:r>
            <a:r>
              <a:rPr lang="en-US" sz="4000" b="1" dirty="0">
                <a:solidFill>
                  <a:srgbClr val="6600FF"/>
                </a:solidFill>
              </a:rPr>
              <a:t> </a:t>
            </a:r>
            <a:r>
              <a:rPr lang="en-US" sz="4000" b="1" dirty="0" err="1">
                <a:solidFill>
                  <a:srgbClr val="6600FF"/>
                </a:solidFill>
              </a:rPr>
              <a:t>gia</a:t>
            </a:r>
            <a:r>
              <a:rPr lang="en-US" sz="4000" b="1" dirty="0">
                <a:solidFill>
                  <a:srgbClr val="6600FF"/>
                </a:solidFill>
              </a:rPr>
              <a:t> </a:t>
            </a:r>
            <a:r>
              <a:rPr lang="en-US" sz="4000" b="1" dirty="0" err="1">
                <a:solidFill>
                  <a:srgbClr val="6600FF"/>
                </a:solidFill>
              </a:rPr>
              <a:t>đình</a:t>
            </a:r>
            <a:r>
              <a:rPr lang="en-US" sz="4000" b="1" dirty="0">
                <a:solidFill>
                  <a:srgbClr val="6600FF"/>
                </a:solidFill>
              </a:rPr>
              <a:t> </a:t>
            </a:r>
            <a:r>
              <a:rPr lang="en-US" sz="4000" b="1" dirty="0" err="1">
                <a:solidFill>
                  <a:srgbClr val="6600FF"/>
                </a:solidFill>
              </a:rPr>
              <a:t>mình</a:t>
            </a:r>
            <a:endParaRPr kumimoji="0" lang="en-US" sz="4000" b="1" i="0" u="none" strike="noStrike" kern="1200" cap="none" spc="0" normalizeH="0" baseline="0" noProof="0" dirty="0">
              <a:ln>
                <a:noFill/>
              </a:ln>
              <a:solidFill>
                <a:srgbClr val="6600FF"/>
              </a:solidFill>
              <a:effectLst/>
              <a:uLnTx/>
              <a:uFillTx/>
              <a:latin typeface="Calibri" panose="020F0502020204030204"/>
            </a:endParaRPr>
          </a:p>
        </p:txBody>
      </p:sp>
      <p:pic>
        <p:nvPicPr>
          <p:cNvPr id="5" name="Picture 4">
            <a:extLst>
              <a:ext uri="{FF2B5EF4-FFF2-40B4-BE49-F238E27FC236}">
                <a16:creationId xmlns:a16="http://schemas.microsoft.com/office/drawing/2014/main" xmlns="" id="{6CA54DE9-A0D6-4D93-B2FC-CAA10628374A}"/>
              </a:ext>
            </a:extLst>
          </p:cNvPr>
          <p:cNvPicPr>
            <a:picLocks noChangeAspect="1"/>
          </p:cNvPicPr>
          <p:nvPr/>
        </p:nvPicPr>
        <p:blipFill>
          <a:blip r:embed="rId4"/>
          <a:stretch>
            <a:fillRect/>
          </a:stretch>
        </p:blipFill>
        <p:spPr>
          <a:xfrm>
            <a:off x="2864498" y="2102304"/>
            <a:ext cx="7053943" cy="3542716"/>
          </a:xfrm>
          <a:prstGeom prst="rect">
            <a:avLst/>
          </a:prstGeom>
        </p:spPr>
      </p:pic>
    </p:spTree>
    <p:extLst>
      <p:ext uri="{BB962C8B-B14F-4D97-AF65-F5344CB8AC3E}">
        <p14:creationId xmlns:p14="http://schemas.microsoft.com/office/powerpoint/2010/main" val="112292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rcRect l="10271" t="27847" r="5032" b="7510"/>
          <a:stretch>
            <a:fillRect/>
          </a:stretch>
        </p:blipFill>
        <p:spPr bwMode="auto">
          <a:xfrm>
            <a:off x="-141288" y="536575"/>
            <a:ext cx="13023851" cy="621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2" name="TextBox 9"/>
          <p:cNvSpPr txBox="1">
            <a:spLocks noChangeArrowheads="1"/>
          </p:cNvSpPr>
          <p:nvPr/>
        </p:nvSpPr>
        <p:spPr bwMode="auto">
          <a:xfrm>
            <a:off x="3517105" y="3886886"/>
            <a:ext cx="5707063"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defRPr b="1">
                <a:solidFill>
                  <a:schemeClr val="tx1"/>
                </a:solidFill>
                <a:latin typeface=".VnAvant" panose="020B7200000000000000" pitchFamily="34" charset="0"/>
                <a:ea typeface="SimSun" panose="02010600030101010101" pitchFamily="2" charset="-122"/>
              </a:defRPr>
            </a:lvl1pPr>
            <a:lvl2pPr marL="742950" indent="-285750" defTabSz="457200">
              <a:defRPr b="1">
                <a:solidFill>
                  <a:schemeClr val="tx1"/>
                </a:solidFill>
                <a:latin typeface=".VnAvant" panose="020B7200000000000000" pitchFamily="34" charset="0"/>
                <a:ea typeface="SimSun" panose="02010600030101010101" pitchFamily="2" charset="-122"/>
              </a:defRPr>
            </a:lvl2pPr>
            <a:lvl3pPr marL="1143000" indent="-228600" defTabSz="457200">
              <a:defRPr b="1">
                <a:solidFill>
                  <a:schemeClr val="tx1"/>
                </a:solidFill>
                <a:latin typeface=".VnAvant" panose="020B7200000000000000" pitchFamily="34" charset="0"/>
                <a:ea typeface="SimSun" panose="02010600030101010101" pitchFamily="2" charset="-122"/>
              </a:defRPr>
            </a:lvl3pPr>
            <a:lvl4pPr marL="1600200" indent="-228600" defTabSz="457200">
              <a:defRPr b="1">
                <a:solidFill>
                  <a:schemeClr val="tx1"/>
                </a:solidFill>
                <a:latin typeface=".VnAvant" panose="020B7200000000000000" pitchFamily="34" charset="0"/>
                <a:ea typeface="SimSun" panose="02010600030101010101" pitchFamily="2" charset="-122"/>
              </a:defRPr>
            </a:lvl4pPr>
            <a:lvl5pPr marL="2057400" indent="-228600" defTabSz="457200">
              <a:defRPr b="1">
                <a:solidFill>
                  <a:schemeClr val="tx1"/>
                </a:solidFill>
                <a:latin typeface=".VnAvant" panose="020B7200000000000000" pitchFamily="34" charset="0"/>
                <a:ea typeface="SimSun" panose="02010600030101010101" pitchFamily="2" charset="-122"/>
              </a:defRPr>
            </a:lvl5pPr>
            <a:lvl6pPr marL="2514600" indent="-228600" defTabSz="457200" eaLnBrk="0" fontAlgn="base" hangingPunct="0">
              <a:spcBef>
                <a:spcPct val="0"/>
              </a:spcBef>
              <a:spcAft>
                <a:spcPct val="0"/>
              </a:spcAft>
              <a:defRPr b="1">
                <a:solidFill>
                  <a:schemeClr val="tx1"/>
                </a:solidFill>
                <a:latin typeface=".VnAvant" panose="020B7200000000000000" pitchFamily="34" charset="0"/>
                <a:ea typeface="SimSun" panose="02010600030101010101" pitchFamily="2" charset="-122"/>
              </a:defRPr>
            </a:lvl6pPr>
            <a:lvl7pPr marL="2971800" indent="-228600" defTabSz="457200" eaLnBrk="0" fontAlgn="base" hangingPunct="0">
              <a:spcBef>
                <a:spcPct val="0"/>
              </a:spcBef>
              <a:spcAft>
                <a:spcPct val="0"/>
              </a:spcAft>
              <a:defRPr b="1">
                <a:solidFill>
                  <a:schemeClr val="tx1"/>
                </a:solidFill>
                <a:latin typeface=".VnAvant" panose="020B7200000000000000" pitchFamily="34" charset="0"/>
                <a:ea typeface="SimSun" panose="02010600030101010101" pitchFamily="2" charset="-122"/>
              </a:defRPr>
            </a:lvl7pPr>
            <a:lvl8pPr marL="3429000" indent="-228600" defTabSz="457200" eaLnBrk="0" fontAlgn="base" hangingPunct="0">
              <a:spcBef>
                <a:spcPct val="0"/>
              </a:spcBef>
              <a:spcAft>
                <a:spcPct val="0"/>
              </a:spcAft>
              <a:defRPr b="1">
                <a:solidFill>
                  <a:schemeClr val="tx1"/>
                </a:solidFill>
                <a:latin typeface=".VnAvant" panose="020B7200000000000000" pitchFamily="34" charset="0"/>
                <a:ea typeface="SimSun" panose="02010600030101010101" pitchFamily="2" charset="-122"/>
              </a:defRPr>
            </a:lvl8pPr>
            <a:lvl9pPr marL="3886200" indent="-228600" defTabSz="457200" eaLnBrk="0" fontAlgn="base" hangingPunct="0">
              <a:spcBef>
                <a:spcPct val="0"/>
              </a:spcBef>
              <a:spcAft>
                <a:spcPct val="0"/>
              </a:spcAft>
              <a:defRPr b="1">
                <a:solidFill>
                  <a:schemeClr val="tx1"/>
                </a:solidFill>
                <a:latin typeface=".VnAvant" panose="020B7200000000000000" pitchFamily="34" charset="0"/>
                <a:ea typeface="SimSun" panose="02010600030101010101" pitchFamily="2" charset="-122"/>
              </a:defRPr>
            </a:lvl9pPr>
          </a:lstStyle>
          <a:p>
            <a:pPr eaLnBrk="1" hangingPunct="1"/>
            <a:r>
              <a:rPr lang="en-US" sz="6600" dirty="0" err="1">
                <a:solidFill>
                  <a:schemeClr val="bg1"/>
                </a:solidFill>
                <a:latin typeface="UTM Avo" charset="0"/>
              </a:rPr>
              <a:t>HẸN</a:t>
            </a:r>
            <a:r>
              <a:rPr lang="en-US" sz="6600" dirty="0">
                <a:solidFill>
                  <a:schemeClr val="bg1"/>
                </a:solidFill>
                <a:latin typeface="UTM Avo" charset="0"/>
              </a:rPr>
              <a:t> </a:t>
            </a:r>
            <a:r>
              <a:rPr lang="en-US" sz="6600" dirty="0" err="1">
                <a:solidFill>
                  <a:schemeClr val="bg1"/>
                </a:solidFill>
                <a:latin typeface="UTM Avo" charset="0"/>
              </a:rPr>
              <a:t>GẶP</a:t>
            </a:r>
            <a:r>
              <a:rPr lang="en-US" sz="6600" dirty="0">
                <a:solidFill>
                  <a:schemeClr val="bg1"/>
                </a:solidFill>
                <a:latin typeface="UTM Avo" charset="0"/>
              </a:rPr>
              <a:t> </a:t>
            </a:r>
            <a:r>
              <a:rPr lang="en-US" sz="6600" dirty="0" err="1">
                <a:solidFill>
                  <a:schemeClr val="bg1"/>
                </a:solidFill>
                <a:latin typeface="UTM Avo" charset="0"/>
              </a:rPr>
              <a:t>LẠI</a:t>
            </a:r>
            <a:endParaRPr lang="en-US" sz="6600" dirty="0">
              <a:solidFill>
                <a:schemeClr val="bg1"/>
              </a:solidFill>
              <a:latin typeface="UTM Avo" charset="0"/>
            </a:endParaRPr>
          </a:p>
        </p:txBody>
      </p:sp>
      <p:pic>
        <p:nvPicPr>
          <p:cNvPr id="4" name="Picture 2" descr="Kết nối tri thức với cuộc số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95287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1+#ppt_w/2"/>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赵聪 - 春江花月夜">
            <a:hlinkClick r:id="" action="ppaction://media"/>
            <a:extLst>
              <a:ext uri="{FF2B5EF4-FFF2-40B4-BE49-F238E27FC236}">
                <a16:creationId xmlns="" xmlns:a16="http://schemas.microsoft.com/office/drawing/2014/main" id="{8E54675B-5BC2-4ABA-A9E7-8AA34E3BBAEA}"/>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5791200" y="3124200"/>
            <a:ext cx="609600" cy="609600"/>
          </a:xfrm>
          <a:prstGeom prst="rect">
            <a:avLst/>
          </a:prstGeom>
        </p:spPr>
      </p:pic>
      <p:pic>
        <p:nvPicPr>
          <p:cNvPr id="4" name="图片 3">
            <a:extLst>
              <a:ext uri="{FF2B5EF4-FFF2-40B4-BE49-F238E27FC236}">
                <a16:creationId xmlns="" xmlns:a16="http://schemas.microsoft.com/office/drawing/2014/main" id="{93A2C4D6-3A5F-49B5-838D-59068BB38345}"/>
              </a:ext>
            </a:extLst>
          </p:cNvPr>
          <p:cNvPicPr>
            <a:picLocks noChangeAspect="1"/>
          </p:cNvPicPr>
          <p:nvPr/>
        </p:nvPicPr>
        <p:blipFill rotWithShape="1">
          <a:blip r:embed="rId7"/>
          <a:srcRect t="15413"/>
          <a:stretch/>
        </p:blipFill>
        <p:spPr>
          <a:xfrm>
            <a:off x="548639" y="407964"/>
            <a:ext cx="11113477" cy="5931292"/>
          </a:xfrm>
          <a:prstGeom prst="rect">
            <a:avLst/>
          </a:prstGeom>
        </p:spPr>
      </p:pic>
      <p:sp>
        <p:nvSpPr>
          <p:cNvPr id="6" name="文本框 5">
            <a:extLst>
              <a:ext uri="{FF2B5EF4-FFF2-40B4-BE49-F238E27FC236}">
                <a16:creationId xmlns="" xmlns:a16="http://schemas.microsoft.com/office/drawing/2014/main" id="{BF3E278F-9C18-4450-9F44-900F3957BF75}"/>
              </a:ext>
            </a:extLst>
          </p:cNvPr>
          <p:cNvSpPr txBox="1"/>
          <p:nvPr/>
        </p:nvSpPr>
        <p:spPr>
          <a:xfrm>
            <a:off x="3648428" y="6450036"/>
            <a:ext cx="5221430" cy="338554"/>
          </a:xfrm>
          <a:prstGeom prst="rect">
            <a:avLst/>
          </a:prstGeom>
          <a:noFill/>
        </p:spPr>
        <p:txBody>
          <a:bodyPr wrap="none" rtlCol="0" anchor="ctr">
            <a:spAutoFit/>
          </a:bodyPr>
          <a:lstStyle/>
          <a:p>
            <a:pPr algn="ctr"/>
            <a:r>
              <a:rPr lang="en-US" altLang="zh-CN" sz="1600" b="1" spc="1400" dirty="0">
                <a:solidFill>
                  <a:schemeClr val="bg1"/>
                </a:solidFill>
                <a:latin typeface="HelveticaNeue LT 55 Roman" panose="02000503040000020004" pitchFamily="2" charset="0"/>
              </a:rPr>
              <a:t>MID-FALL FESTIVAL</a:t>
            </a:r>
            <a:endParaRPr lang="zh-CN" altLang="en-US" sz="1600" b="1" spc="1400" dirty="0">
              <a:solidFill>
                <a:schemeClr val="bg1"/>
              </a:solidFill>
              <a:latin typeface="HelveticaNeue LT 55 Roman" panose="02000503040000020004" pitchFamily="2" charset="0"/>
            </a:endParaRPr>
          </a:p>
        </p:txBody>
      </p:sp>
      <p:sp>
        <p:nvSpPr>
          <p:cNvPr id="3" name="TextBox 2">
            <a:extLst>
              <a:ext uri="{FF2B5EF4-FFF2-40B4-BE49-F238E27FC236}">
                <a16:creationId xmlns="" xmlns:a16="http://schemas.microsoft.com/office/drawing/2014/main" id="{23D3B5D1-5AAA-40A2-B7F1-75C1237125DE}"/>
              </a:ext>
            </a:extLst>
          </p:cNvPr>
          <p:cNvSpPr txBox="1"/>
          <p:nvPr/>
        </p:nvSpPr>
        <p:spPr>
          <a:xfrm>
            <a:off x="3092521" y="5148151"/>
            <a:ext cx="6616557" cy="830997"/>
          </a:xfrm>
          <a:prstGeom prst="rect">
            <a:avLst/>
          </a:prstGeom>
          <a:noFill/>
        </p:spPr>
        <p:txBody>
          <a:bodyPr wrap="square" rtlCol="0">
            <a:spAutoFit/>
          </a:bodyPr>
          <a:lstStyle/>
          <a:p>
            <a:r>
              <a:rPr lang="en-US" sz="4800" b="1">
                <a:solidFill>
                  <a:schemeClr val="bg1"/>
                </a:solidFill>
                <a:latin typeface="Constantia" panose="02030602050306030303" pitchFamily="18" charset="0"/>
              </a:rPr>
              <a:t>RƯỚC ĐÈN ÔNG SAO</a:t>
            </a:r>
            <a:endParaRPr lang="en-ID" sz="4800" b="1">
              <a:solidFill>
                <a:schemeClr val="bg1"/>
              </a:solidFill>
              <a:latin typeface="Constantia" panose="02030602050306030303" pitchFamily="18" charset="0"/>
            </a:endParaRPr>
          </a:p>
        </p:txBody>
      </p:sp>
    </p:spTree>
    <p:custDataLst>
      <p:tags r:id="rId1"/>
    </p:custDataLst>
    <p:extLst>
      <p:ext uri="{BB962C8B-B14F-4D97-AF65-F5344CB8AC3E}">
        <p14:creationId xmlns:p14="http://schemas.microsoft.com/office/powerpoint/2010/main" val="28522439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6" presetClass="entr" presetSubtype="37"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outVertical)">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1" repeatCount="indefinite" fill="remove" display="0">
                  <p:stCondLst>
                    <p:cond delay="indefinite"/>
                  </p:stCondLst>
                  <p:endCondLst>
                    <p:cond evt="onStopAudio" delay="0">
                      <p:tgtEl>
                        <p:sldTgt/>
                      </p:tgtEl>
                    </p:cond>
                  </p:endCondLst>
                </p:cTn>
                <p:tgtEl>
                  <p:spTgt spid="2"/>
                </p:tgtEl>
              </p:cMediaNode>
            </p:audio>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 xmlns:a16="http://schemas.microsoft.com/office/drawing/2014/main" id="{41F87536-0A11-419A-A721-EF448C059499}"/>
              </a:ext>
            </a:extLst>
          </p:cNvPr>
          <p:cNvPicPr>
            <a:picLocks noChangeAspect="1"/>
          </p:cNvPicPr>
          <p:nvPr/>
        </p:nvPicPr>
        <p:blipFill rotWithShape="1">
          <a:blip r:embed="rId4"/>
          <a:srcRect t="15306"/>
          <a:stretch/>
        </p:blipFill>
        <p:spPr>
          <a:xfrm>
            <a:off x="623667" y="461595"/>
            <a:ext cx="10944665" cy="5934809"/>
          </a:xfrm>
          <a:prstGeom prst="rect">
            <a:avLst/>
          </a:prstGeom>
        </p:spPr>
      </p:pic>
      <p:sp>
        <p:nvSpPr>
          <p:cNvPr id="6" name="矩形 5">
            <a:extLst>
              <a:ext uri="{FF2B5EF4-FFF2-40B4-BE49-F238E27FC236}">
                <a16:creationId xmlns="" xmlns:a16="http://schemas.microsoft.com/office/drawing/2014/main" id="{0BBC42BA-703E-47E1-9033-FB6C3508E433}"/>
              </a:ext>
            </a:extLst>
          </p:cNvPr>
          <p:cNvSpPr/>
          <p:nvPr/>
        </p:nvSpPr>
        <p:spPr>
          <a:xfrm>
            <a:off x="2144717" y="2530799"/>
            <a:ext cx="9023292" cy="2554545"/>
          </a:xfrm>
          <a:prstGeom prst="rect">
            <a:avLst/>
          </a:prstGeom>
        </p:spPr>
        <p:txBody>
          <a:bodyPr wrap="square">
            <a:spAutoFit/>
          </a:bodyPr>
          <a:lstStyle/>
          <a:p>
            <a:pPr>
              <a:defRPr/>
            </a:pPr>
            <a:r>
              <a:rPr lang="en-US" sz="3200" b="1">
                <a:solidFill>
                  <a:schemeClr val="bg1"/>
                </a:solidFill>
                <a:latin typeface="Constantia" panose="02030602050306030303" pitchFamily="18" charset="0"/>
              </a:rPr>
              <a:t>1. Lễ hội Trung Thu bắt nguồn từ n</a:t>
            </a:r>
            <a:r>
              <a:rPr lang="vi-VN" sz="3200" b="1">
                <a:solidFill>
                  <a:schemeClr val="bg1"/>
                </a:solidFill>
                <a:latin typeface="Constantia" panose="02030602050306030303" pitchFamily="18" charset="0"/>
              </a:rPr>
              <a:t>ước</a:t>
            </a:r>
            <a:r>
              <a:rPr lang="en-US" sz="3200" b="1">
                <a:solidFill>
                  <a:schemeClr val="bg1"/>
                </a:solidFill>
                <a:latin typeface="Constantia" panose="02030602050306030303" pitchFamily="18" charset="0"/>
              </a:rPr>
              <a:t> nào? </a:t>
            </a:r>
            <a:r>
              <a:rPr lang="en-GB" sz="3200" b="1">
                <a:solidFill>
                  <a:schemeClr val="bg1"/>
                </a:solidFill>
                <a:latin typeface="Constantia" panose="02030602050306030303" pitchFamily="18" charset="0"/>
              </a:rPr>
              <a:t>	</a:t>
            </a:r>
          </a:p>
          <a:p>
            <a:pPr marL="742950" indent="-742950">
              <a:buFontTx/>
              <a:buAutoNum type="alphaUcPeriod"/>
              <a:defRPr/>
            </a:pPr>
            <a:r>
              <a:rPr lang="en-GB" sz="3200" b="1">
                <a:solidFill>
                  <a:schemeClr val="bg1"/>
                </a:solidFill>
                <a:latin typeface="Constantia" panose="02030602050306030303" pitchFamily="18" charset="0"/>
              </a:rPr>
              <a:t>Việt Nam</a:t>
            </a:r>
          </a:p>
          <a:p>
            <a:pPr marL="742950" indent="-742950">
              <a:buFontTx/>
              <a:buAutoNum type="alphaUcPeriod"/>
              <a:defRPr/>
            </a:pPr>
            <a:r>
              <a:rPr lang="en-GB" sz="3200" b="1">
                <a:solidFill>
                  <a:schemeClr val="bg1"/>
                </a:solidFill>
                <a:latin typeface="Constantia" panose="02030602050306030303" pitchFamily="18" charset="0"/>
              </a:rPr>
              <a:t>Trung Quốc</a:t>
            </a:r>
          </a:p>
          <a:p>
            <a:pPr marL="742950" indent="-742950">
              <a:buFontTx/>
              <a:buAutoNum type="alphaUcPeriod"/>
              <a:defRPr/>
            </a:pPr>
            <a:r>
              <a:rPr lang="en-GB" sz="3200" b="1">
                <a:solidFill>
                  <a:schemeClr val="bg1"/>
                </a:solidFill>
                <a:latin typeface="Constantia" panose="02030602050306030303" pitchFamily="18" charset="0"/>
              </a:rPr>
              <a:t>Ch</a:t>
            </a:r>
            <a:r>
              <a:rPr lang="vi-VN" sz="3200" b="1">
                <a:solidFill>
                  <a:schemeClr val="bg1"/>
                </a:solidFill>
                <a:latin typeface="Constantia" panose="02030602050306030303" pitchFamily="18" charset="0"/>
              </a:rPr>
              <a:t>ư</a:t>
            </a:r>
            <a:r>
              <a:rPr lang="en-US" sz="3200" b="1">
                <a:solidFill>
                  <a:schemeClr val="bg1"/>
                </a:solidFill>
                <a:latin typeface="Constantia" panose="02030602050306030303" pitchFamily="18" charset="0"/>
              </a:rPr>
              <a:t>a xác </a:t>
            </a:r>
            <a:r>
              <a:rPr lang="vi-VN" sz="3200" b="1">
                <a:solidFill>
                  <a:schemeClr val="bg1"/>
                </a:solidFill>
                <a:latin typeface="Constantia" panose="02030602050306030303" pitchFamily="18" charset="0"/>
              </a:rPr>
              <a:t>định</a:t>
            </a:r>
            <a:endParaRPr lang="en-GB" sz="3200" b="1" dirty="0">
              <a:solidFill>
                <a:schemeClr val="bg1"/>
              </a:solidFill>
              <a:latin typeface="Constantia" panose="02030602050306030303" pitchFamily="18" charset="0"/>
            </a:endParaRPr>
          </a:p>
        </p:txBody>
      </p:sp>
      <p:cxnSp>
        <p:nvCxnSpPr>
          <p:cNvPr id="8" name="直接连接符 7">
            <a:extLst>
              <a:ext uri="{FF2B5EF4-FFF2-40B4-BE49-F238E27FC236}">
                <a16:creationId xmlns="" xmlns:a16="http://schemas.microsoft.com/office/drawing/2014/main" id="{C4B9C5F1-28FE-4182-996C-7994C62B750A}"/>
              </a:ext>
            </a:extLst>
          </p:cNvPr>
          <p:cNvCxnSpPr/>
          <p:nvPr/>
        </p:nvCxnSpPr>
        <p:spPr>
          <a:xfrm>
            <a:off x="3002507" y="5199800"/>
            <a:ext cx="9189493" cy="0"/>
          </a:xfrm>
          <a:prstGeom prst="line">
            <a:avLst/>
          </a:prstGeom>
          <a:ln>
            <a:solidFill>
              <a:schemeClr val="bg1">
                <a:lumMod val="50000"/>
                <a:alpha val="50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087800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1000"/>
                                        <p:tgtEl>
                                          <p:spTgt spid="8"/>
                                        </p:tgtEl>
                                      </p:cBhvr>
                                    </p:animEffect>
                                  </p:childTnLst>
                                </p:cTn>
                              </p:par>
                              <p:par>
                                <p:cTn id="8" presetID="22" presetClass="entr" presetSubtype="1" fill="hold" grpId="0" nodeType="withEffect">
                                  <p:stCondLst>
                                    <p:cond delay="75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9" presetClass="emph" presetSubtype="0" fill="hold" nodeType="clickEffect">
                                  <p:stCondLst>
                                    <p:cond delay="0"/>
                                  </p:stCondLst>
                                  <p:childTnLst>
                                    <p:animClr clrSpc="rgb" dir="cw">
                                      <p:cBhvr override="childStyle">
                                        <p:cTn id="14" dur="500" fill="hold"/>
                                        <p:tgtEl>
                                          <p:spTgt spid="6">
                                            <p:txEl>
                                              <p:pRg st="2" end="2"/>
                                            </p:txEl>
                                          </p:spTgt>
                                        </p:tgtEl>
                                        <p:attrNameLst>
                                          <p:attrName>style.color</p:attrName>
                                        </p:attrNameLst>
                                      </p:cBhvr>
                                      <p:to>
                                        <a:schemeClr val="accent2"/>
                                      </p:to>
                                    </p:animClr>
                                    <p:animClr clrSpc="rgb" dir="cw">
                                      <p:cBhvr>
                                        <p:cTn id="15" dur="500" fill="hold"/>
                                        <p:tgtEl>
                                          <p:spTgt spid="6">
                                            <p:txEl>
                                              <p:pRg st="2" end="2"/>
                                            </p:txEl>
                                          </p:spTgt>
                                        </p:tgtEl>
                                        <p:attrNameLst>
                                          <p:attrName>fillcolor</p:attrName>
                                        </p:attrNameLst>
                                      </p:cBhvr>
                                      <p:to>
                                        <a:schemeClr val="accent2"/>
                                      </p:to>
                                    </p:animClr>
                                    <p:set>
                                      <p:cBhvr>
                                        <p:cTn id="16" dur="500" fill="hold"/>
                                        <p:tgtEl>
                                          <p:spTgt spid="6">
                                            <p:txEl>
                                              <p:pRg st="2" end="2"/>
                                            </p:txEl>
                                          </p:spTgt>
                                        </p:tgtEl>
                                        <p:attrNameLst>
                                          <p:attrName>fill.type</p:attrName>
                                        </p:attrNameLst>
                                      </p:cBhvr>
                                      <p:to>
                                        <p:strVal val="solid"/>
                                      </p:to>
                                    </p:set>
                                    <p:set>
                                      <p:cBhvr>
                                        <p:cTn id="17" dur="500" fill="hold"/>
                                        <p:tgtEl>
                                          <p:spTgt spid="6">
                                            <p:txEl>
                                              <p:pRg st="2" end="2"/>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 xmlns:a16="http://schemas.microsoft.com/office/drawing/2014/main" id="{41F87536-0A11-419A-A721-EF448C059499}"/>
              </a:ext>
            </a:extLst>
          </p:cNvPr>
          <p:cNvPicPr>
            <a:picLocks noChangeAspect="1"/>
          </p:cNvPicPr>
          <p:nvPr/>
        </p:nvPicPr>
        <p:blipFill rotWithShape="1">
          <a:blip r:embed="rId4"/>
          <a:srcRect t="15306"/>
          <a:stretch/>
        </p:blipFill>
        <p:spPr>
          <a:xfrm flipH="1">
            <a:off x="590842" y="546397"/>
            <a:ext cx="11127545" cy="5765206"/>
          </a:xfrm>
          <a:prstGeom prst="rect">
            <a:avLst/>
          </a:prstGeom>
        </p:spPr>
      </p:pic>
      <p:grpSp>
        <p:nvGrpSpPr>
          <p:cNvPr id="7" name="组合 6">
            <a:extLst>
              <a:ext uri="{FF2B5EF4-FFF2-40B4-BE49-F238E27FC236}">
                <a16:creationId xmlns="" xmlns:a16="http://schemas.microsoft.com/office/drawing/2014/main" id="{0F24F318-A17C-413A-8F71-8E0511B61F18}"/>
              </a:ext>
            </a:extLst>
          </p:cNvPr>
          <p:cNvGrpSpPr/>
          <p:nvPr/>
        </p:nvGrpSpPr>
        <p:grpSpPr>
          <a:xfrm>
            <a:off x="9631522" y="1491496"/>
            <a:ext cx="895438" cy="4199767"/>
            <a:chOff x="4754352" y="1265464"/>
            <a:chExt cx="895438" cy="4199767"/>
          </a:xfrm>
        </p:grpSpPr>
        <p:pic>
          <p:nvPicPr>
            <p:cNvPr id="3" name="图片 2">
              <a:extLst>
                <a:ext uri="{FF2B5EF4-FFF2-40B4-BE49-F238E27FC236}">
                  <a16:creationId xmlns="" xmlns:a16="http://schemas.microsoft.com/office/drawing/2014/main" id="{82E76FC2-CDA3-4B30-B4D8-E6798EB569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900000">
              <a:off x="4794486" y="1265464"/>
              <a:ext cx="842465" cy="842465"/>
            </a:xfrm>
            <a:prstGeom prst="rect">
              <a:avLst/>
            </a:prstGeom>
          </p:spPr>
        </p:pic>
        <p:sp>
          <p:nvSpPr>
            <p:cNvPr id="5" name="文本框 4">
              <a:extLst>
                <a:ext uri="{FF2B5EF4-FFF2-40B4-BE49-F238E27FC236}">
                  <a16:creationId xmlns="" xmlns:a16="http://schemas.microsoft.com/office/drawing/2014/main" id="{4ED94397-8F7C-41F2-BDAB-2F18E478BDD2}"/>
                </a:ext>
              </a:extLst>
            </p:cNvPr>
            <p:cNvSpPr txBox="1"/>
            <p:nvPr/>
          </p:nvSpPr>
          <p:spPr>
            <a:xfrm>
              <a:off x="4754352" y="1686696"/>
              <a:ext cx="895438" cy="3778535"/>
            </a:xfrm>
            <a:prstGeom prst="rect">
              <a:avLst/>
            </a:prstGeom>
            <a:noFill/>
          </p:spPr>
          <p:txBody>
            <a:bodyPr vert="wordArtVertRtl" wrap="none" rtlCol="0" anchor="ctr">
              <a:spAutoFit/>
            </a:bodyPr>
            <a:lstStyle/>
            <a:p>
              <a:r>
                <a:rPr lang="en-US" altLang="zh-CN" sz="3600" spc="-1400" dirty="0">
                  <a:ln w="25400">
                    <a:solidFill>
                      <a:srgbClr val="1A2330"/>
                    </a:solidFill>
                  </a:ln>
                  <a:solidFill>
                    <a:srgbClr val="F8C52F"/>
                  </a:solidFill>
                  <a:latin typeface="Constantia" panose="02030602050306030303" pitchFamily="18" charset="0"/>
                  <a:ea typeface="方正雅珠体简体 ExtraBold" panose="02000000000000000000" pitchFamily="50" charset="-122"/>
                </a:rPr>
                <a:t>MID</a:t>
              </a:r>
              <a:r>
                <a:rPr lang="en-US" altLang="zh-CN" sz="3600" spc="-1400" dirty="0">
                  <a:ln w="25400">
                    <a:solidFill>
                      <a:srgbClr val="1A2330"/>
                    </a:solidFill>
                  </a:ln>
                  <a:solidFill>
                    <a:srgbClr val="F8F8F8"/>
                  </a:solidFill>
                  <a:latin typeface="Constantia" panose="02030602050306030303" pitchFamily="18" charset="0"/>
                  <a:ea typeface="方正雅珠体简体 ExtraBold" panose="02000000000000000000" pitchFamily="50" charset="-122"/>
                </a:rPr>
                <a:t>FALL</a:t>
              </a:r>
              <a:endParaRPr lang="zh-CN" altLang="en-US" sz="3600" spc="-1400" dirty="0">
                <a:ln w="25400">
                  <a:solidFill>
                    <a:srgbClr val="1A2330"/>
                  </a:solidFill>
                </a:ln>
                <a:solidFill>
                  <a:srgbClr val="F8F8F8"/>
                </a:solidFill>
                <a:latin typeface="Constantia" panose="02030602050306030303" pitchFamily="18" charset="0"/>
                <a:ea typeface="方正雅珠体简体 ExtraBold" panose="02000000000000000000" pitchFamily="50" charset="-122"/>
              </a:endParaRPr>
            </a:p>
          </p:txBody>
        </p:sp>
      </p:grpSp>
      <p:grpSp>
        <p:nvGrpSpPr>
          <p:cNvPr id="9" name="组合 8">
            <a:extLst>
              <a:ext uri="{FF2B5EF4-FFF2-40B4-BE49-F238E27FC236}">
                <a16:creationId xmlns="" xmlns:a16="http://schemas.microsoft.com/office/drawing/2014/main" id="{24B510BC-D18C-4203-91B2-C5D2B0CD9A82}"/>
              </a:ext>
            </a:extLst>
          </p:cNvPr>
          <p:cNvGrpSpPr/>
          <p:nvPr/>
        </p:nvGrpSpPr>
        <p:grpSpPr>
          <a:xfrm>
            <a:off x="10728227" y="1576561"/>
            <a:ext cx="895438" cy="4735042"/>
            <a:chOff x="4754352" y="1265464"/>
            <a:chExt cx="895438" cy="4735042"/>
          </a:xfrm>
        </p:grpSpPr>
        <p:pic>
          <p:nvPicPr>
            <p:cNvPr id="10" name="图片 9">
              <a:extLst>
                <a:ext uri="{FF2B5EF4-FFF2-40B4-BE49-F238E27FC236}">
                  <a16:creationId xmlns="" xmlns:a16="http://schemas.microsoft.com/office/drawing/2014/main" id="{42851DBE-16EC-4ADF-BD45-1410FDD4B0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900000">
              <a:off x="4794486" y="1265464"/>
              <a:ext cx="842465" cy="842465"/>
            </a:xfrm>
            <a:prstGeom prst="rect">
              <a:avLst/>
            </a:prstGeom>
          </p:spPr>
        </p:pic>
        <p:sp>
          <p:nvSpPr>
            <p:cNvPr id="11" name="文本框 10">
              <a:extLst>
                <a:ext uri="{FF2B5EF4-FFF2-40B4-BE49-F238E27FC236}">
                  <a16:creationId xmlns="" xmlns:a16="http://schemas.microsoft.com/office/drawing/2014/main" id="{198C1500-C16D-4371-B958-A9B69EC706C3}"/>
                </a:ext>
              </a:extLst>
            </p:cNvPr>
            <p:cNvSpPr txBox="1"/>
            <p:nvPr/>
          </p:nvSpPr>
          <p:spPr>
            <a:xfrm>
              <a:off x="4754352" y="1686696"/>
              <a:ext cx="895438" cy="4313810"/>
            </a:xfrm>
            <a:prstGeom prst="rect">
              <a:avLst/>
            </a:prstGeom>
            <a:noFill/>
          </p:spPr>
          <p:txBody>
            <a:bodyPr vert="wordArtVertRtl" wrap="none" rtlCol="0" anchor="ctr">
              <a:spAutoFit/>
            </a:bodyPr>
            <a:lstStyle/>
            <a:p>
              <a:r>
                <a:rPr lang="en-US" altLang="zh-CN" sz="3600" spc="-1400" dirty="0">
                  <a:ln w="25400">
                    <a:solidFill>
                      <a:srgbClr val="1A2330"/>
                    </a:solidFill>
                  </a:ln>
                  <a:solidFill>
                    <a:srgbClr val="F8C52F"/>
                  </a:solidFill>
                  <a:latin typeface="Constantia" panose="02030602050306030303" pitchFamily="18" charset="0"/>
                  <a:ea typeface="方正雅珠体简体 ExtraBold" panose="02000000000000000000" pitchFamily="50" charset="-122"/>
                </a:rPr>
                <a:t>FESTIVAL</a:t>
              </a:r>
              <a:endParaRPr lang="zh-CN" altLang="en-US" sz="3600" spc="-1400" dirty="0">
                <a:ln w="25400">
                  <a:solidFill>
                    <a:srgbClr val="1A2330"/>
                  </a:solidFill>
                </a:ln>
                <a:solidFill>
                  <a:srgbClr val="F8F8F8"/>
                </a:solidFill>
                <a:latin typeface="Constantia" panose="02030602050306030303" pitchFamily="18" charset="0"/>
                <a:ea typeface="方正雅珠体简体 ExtraBold" panose="02000000000000000000" pitchFamily="50" charset="-122"/>
              </a:endParaRPr>
            </a:p>
          </p:txBody>
        </p:sp>
      </p:grpSp>
      <p:cxnSp>
        <p:nvCxnSpPr>
          <p:cNvPr id="12" name="直接连接符 11">
            <a:extLst>
              <a:ext uri="{FF2B5EF4-FFF2-40B4-BE49-F238E27FC236}">
                <a16:creationId xmlns="" xmlns:a16="http://schemas.microsoft.com/office/drawing/2014/main" id="{07202B6C-CA29-4FEB-9F68-304CE7863820}"/>
              </a:ext>
            </a:extLst>
          </p:cNvPr>
          <p:cNvCxnSpPr>
            <a:cxnSpLocks/>
          </p:cNvCxnSpPr>
          <p:nvPr/>
        </p:nvCxnSpPr>
        <p:spPr>
          <a:xfrm>
            <a:off x="-17" y="5199800"/>
            <a:ext cx="3289127" cy="0"/>
          </a:xfrm>
          <a:prstGeom prst="line">
            <a:avLst/>
          </a:prstGeom>
          <a:ln>
            <a:solidFill>
              <a:schemeClr val="bg1">
                <a:lumMod val="50000"/>
                <a:alpha val="50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 xmlns:a16="http://schemas.microsoft.com/office/drawing/2014/main" id="{A18D52BB-27E6-4FFF-85CA-B03FFABABC92}"/>
              </a:ext>
            </a:extLst>
          </p:cNvPr>
          <p:cNvSpPr txBox="1"/>
          <p:nvPr/>
        </p:nvSpPr>
        <p:spPr>
          <a:xfrm>
            <a:off x="770562" y="1532808"/>
            <a:ext cx="7322303" cy="584775"/>
          </a:xfrm>
          <a:prstGeom prst="rect">
            <a:avLst/>
          </a:prstGeom>
          <a:noFill/>
        </p:spPr>
        <p:txBody>
          <a:bodyPr wrap="square">
            <a:spAutoFit/>
          </a:bodyPr>
          <a:lstStyle/>
          <a:p>
            <a:pPr eaLnBrk="1" hangingPunct="1">
              <a:defRPr/>
            </a:pPr>
            <a:r>
              <a:rPr lang="en-GB" sz="3200" b="1">
                <a:solidFill>
                  <a:schemeClr val="bg1"/>
                </a:solidFill>
                <a:latin typeface="Constantia" panose="02030602050306030303" pitchFamily="18" charset="0"/>
              </a:rPr>
              <a:t>2. Nêu tên gọi khác của Tết trung thu.</a:t>
            </a:r>
            <a:endParaRPr lang="en-GB" sz="3200" b="1" dirty="0">
              <a:solidFill>
                <a:schemeClr val="bg1"/>
              </a:solidFill>
              <a:latin typeface="Constantia" panose="02030602050306030303" pitchFamily="18" charset="0"/>
            </a:endParaRPr>
          </a:p>
        </p:txBody>
      </p:sp>
      <p:sp>
        <p:nvSpPr>
          <p:cNvPr id="16" name="TextBox 15">
            <a:extLst>
              <a:ext uri="{FF2B5EF4-FFF2-40B4-BE49-F238E27FC236}">
                <a16:creationId xmlns="" xmlns:a16="http://schemas.microsoft.com/office/drawing/2014/main" id="{2C0F90A5-5032-4911-B1EE-69FAFA53F4D1}"/>
              </a:ext>
            </a:extLst>
          </p:cNvPr>
          <p:cNvSpPr txBox="1"/>
          <p:nvPr/>
        </p:nvSpPr>
        <p:spPr>
          <a:xfrm>
            <a:off x="1774860" y="3155664"/>
            <a:ext cx="6097712" cy="1077218"/>
          </a:xfrm>
          <a:prstGeom prst="rect">
            <a:avLst/>
          </a:prstGeom>
          <a:noFill/>
        </p:spPr>
        <p:txBody>
          <a:bodyPr wrap="square">
            <a:spAutoFit/>
          </a:bodyPr>
          <a:lstStyle/>
          <a:p>
            <a:pPr algn="ctr" eaLnBrk="1" hangingPunct="1">
              <a:defRPr/>
            </a:pPr>
            <a:r>
              <a:rPr lang="en-US" sz="3200" b="1">
                <a:solidFill>
                  <a:schemeClr val="bg1"/>
                </a:solidFill>
                <a:latin typeface="Constantia" panose="02030602050306030303" pitchFamily="18" charset="0"/>
              </a:rPr>
              <a:t>Đáp án: Tết Trông Tr</a:t>
            </a:r>
            <a:r>
              <a:rPr lang="vi-VN" sz="3200" b="1">
                <a:solidFill>
                  <a:schemeClr val="bg1"/>
                </a:solidFill>
                <a:latin typeface="Constantia" panose="02030602050306030303" pitchFamily="18" charset="0"/>
              </a:rPr>
              <a:t>ă</a:t>
            </a:r>
            <a:r>
              <a:rPr lang="en-US" sz="3200" b="1">
                <a:solidFill>
                  <a:schemeClr val="bg1"/>
                </a:solidFill>
                <a:latin typeface="Constantia" panose="02030602050306030303" pitchFamily="18" charset="0"/>
              </a:rPr>
              <a:t>ng</a:t>
            </a:r>
          </a:p>
          <a:p>
            <a:pPr algn="ctr" eaLnBrk="1" hangingPunct="1">
              <a:defRPr/>
            </a:pPr>
            <a:r>
              <a:rPr lang="en-US" sz="3200" b="1">
                <a:solidFill>
                  <a:schemeClr val="bg1"/>
                </a:solidFill>
                <a:latin typeface="Constantia" panose="02030602050306030303" pitchFamily="18" charset="0"/>
              </a:rPr>
              <a:t>Tết Đoàn Viên</a:t>
            </a:r>
            <a:endParaRPr lang="en-US" sz="3200" b="1" dirty="0">
              <a:solidFill>
                <a:schemeClr val="bg1"/>
              </a:solidFill>
              <a:latin typeface="Constantia" panose="02030602050306030303" pitchFamily="18" charset="0"/>
            </a:endParaRPr>
          </a:p>
        </p:txBody>
      </p:sp>
    </p:spTree>
    <p:custDataLst>
      <p:tags r:id="rId1"/>
    </p:custDataLst>
    <p:extLst>
      <p:ext uri="{BB962C8B-B14F-4D97-AF65-F5344CB8AC3E}">
        <p14:creationId xmlns:p14="http://schemas.microsoft.com/office/powerpoint/2010/main" val="58296422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75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 xmlns:a16="http://schemas.microsoft.com/office/drawing/2014/main" id="{3B217DDF-50F3-4BE8-BE27-F0FAB32339D7}"/>
              </a:ext>
            </a:extLst>
          </p:cNvPr>
          <p:cNvPicPr>
            <a:picLocks noChangeAspect="1"/>
          </p:cNvPicPr>
          <p:nvPr/>
        </p:nvPicPr>
        <p:blipFill rotWithShape="1">
          <a:blip r:embed="rId4"/>
          <a:srcRect t="15678"/>
          <a:stretch/>
        </p:blipFill>
        <p:spPr>
          <a:xfrm>
            <a:off x="499403" y="404225"/>
            <a:ext cx="11193194" cy="6049549"/>
          </a:xfrm>
          <a:prstGeom prst="rect">
            <a:avLst/>
          </a:prstGeom>
        </p:spPr>
      </p:pic>
      <p:pic>
        <p:nvPicPr>
          <p:cNvPr id="5" name="图片 4">
            <a:extLst>
              <a:ext uri="{FF2B5EF4-FFF2-40B4-BE49-F238E27FC236}">
                <a16:creationId xmlns="" xmlns:a16="http://schemas.microsoft.com/office/drawing/2014/main" id="{B327F457-1C8C-4A04-B173-E1D77F22418C}"/>
              </a:ext>
            </a:extLst>
          </p:cNvPr>
          <p:cNvPicPr>
            <a:picLocks noChangeAspect="1"/>
          </p:cNvPicPr>
          <p:nvPr/>
        </p:nvPicPr>
        <p:blipFill>
          <a:blip r:embed="rId5"/>
          <a:stretch>
            <a:fillRect/>
          </a:stretch>
        </p:blipFill>
        <p:spPr>
          <a:xfrm rot="862245" flipH="1">
            <a:off x="5534520" y="-245658"/>
            <a:ext cx="6312086" cy="3492924"/>
          </a:xfrm>
          <a:prstGeom prst="rect">
            <a:avLst/>
          </a:prstGeom>
        </p:spPr>
      </p:pic>
      <p:pic>
        <p:nvPicPr>
          <p:cNvPr id="8" name="图片 7">
            <a:extLst>
              <a:ext uri="{FF2B5EF4-FFF2-40B4-BE49-F238E27FC236}">
                <a16:creationId xmlns="" xmlns:a16="http://schemas.microsoft.com/office/drawing/2014/main" id="{C27A4AFA-BFA3-4B83-BC70-DB14C663F5DD}"/>
              </a:ext>
            </a:extLst>
          </p:cNvPr>
          <p:cNvPicPr>
            <a:picLocks noChangeAspect="1"/>
          </p:cNvPicPr>
          <p:nvPr/>
        </p:nvPicPr>
        <p:blipFill>
          <a:blip r:embed="rId5"/>
          <a:stretch>
            <a:fillRect/>
          </a:stretch>
        </p:blipFill>
        <p:spPr>
          <a:xfrm rot="823706">
            <a:off x="-755257" y="4818084"/>
            <a:ext cx="7603657" cy="4207642"/>
          </a:xfrm>
          <a:prstGeom prst="rect">
            <a:avLst/>
          </a:prstGeom>
        </p:spPr>
      </p:pic>
      <p:sp>
        <p:nvSpPr>
          <p:cNvPr id="13" name="矩形 5">
            <a:extLst>
              <a:ext uri="{FF2B5EF4-FFF2-40B4-BE49-F238E27FC236}">
                <a16:creationId xmlns="" xmlns:a16="http://schemas.microsoft.com/office/drawing/2014/main" id="{2B839100-3439-4270-8D7E-4A78F3DC22D0}"/>
              </a:ext>
            </a:extLst>
          </p:cNvPr>
          <p:cNvSpPr/>
          <p:nvPr/>
        </p:nvSpPr>
        <p:spPr>
          <a:xfrm>
            <a:off x="1707614" y="766841"/>
            <a:ext cx="4768530" cy="4448013"/>
          </a:xfrm>
          <a:prstGeom prst="rect">
            <a:avLst/>
          </a:prstGeom>
        </p:spPr>
        <p:txBody>
          <a:bodyPr wrap="square">
            <a:spAutoFit/>
          </a:bodyPr>
          <a:lstStyle/>
          <a:p>
            <a:pPr>
              <a:lnSpc>
                <a:spcPct val="150000"/>
              </a:lnSpc>
              <a:defRPr/>
            </a:pPr>
            <a:r>
              <a:rPr lang="en-GB" sz="3200" b="1">
                <a:solidFill>
                  <a:schemeClr val="bg1"/>
                </a:solidFill>
                <a:latin typeface="Constantia" panose="02030602050306030303" pitchFamily="18" charset="0"/>
              </a:rPr>
              <a:t>Trung thu </a:t>
            </a:r>
            <a:r>
              <a:rPr lang="vi-VN" sz="3200" b="1">
                <a:solidFill>
                  <a:schemeClr val="bg1"/>
                </a:solidFill>
                <a:latin typeface="Constantia" panose="02030602050306030303" pitchFamily="18" charset="0"/>
              </a:rPr>
              <a:t>được</a:t>
            </a:r>
            <a:r>
              <a:rPr lang="en-US" sz="3200" b="1">
                <a:solidFill>
                  <a:schemeClr val="bg1"/>
                </a:solidFill>
                <a:latin typeface="Constantia" panose="02030602050306030303" pitchFamily="18" charset="0"/>
              </a:rPr>
              <a:t> tổ chức vào ngày nào?</a:t>
            </a:r>
          </a:p>
          <a:p>
            <a:pPr>
              <a:lnSpc>
                <a:spcPct val="150000"/>
              </a:lnSpc>
              <a:defRPr/>
            </a:pPr>
            <a:endParaRPr lang="en-US" sz="3200" b="1">
              <a:solidFill>
                <a:schemeClr val="bg1"/>
              </a:solidFill>
              <a:latin typeface="Constantia" panose="02030602050306030303" pitchFamily="18" charset="0"/>
            </a:endParaRPr>
          </a:p>
          <a:p>
            <a:pPr marL="514350" indent="-514350">
              <a:lnSpc>
                <a:spcPct val="150000"/>
              </a:lnSpc>
              <a:buFontTx/>
              <a:buAutoNum type="alphaUcPeriod"/>
              <a:defRPr/>
            </a:pPr>
            <a:r>
              <a:rPr lang="en-US" sz="3200" b="1">
                <a:solidFill>
                  <a:schemeClr val="bg1"/>
                </a:solidFill>
                <a:latin typeface="Constantia" panose="02030602050306030303" pitchFamily="18" charset="0"/>
              </a:rPr>
              <a:t>15/8 dương lịch</a:t>
            </a:r>
          </a:p>
          <a:p>
            <a:pPr marL="514350" indent="-514350">
              <a:lnSpc>
                <a:spcPct val="150000"/>
              </a:lnSpc>
              <a:buFontTx/>
              <a:buAutoNum type="alphaUcPeriod"/>
              <a:defRPr/>
            </a:pPr>
            <a:r>
              <a:rPr lang="en-US" sz="3200" b="1">
                <a:solidFill>
                  <a:schemeClr val="bg1"/>
                </a:solidFill>
                <a:latin typeface="Constantia" panose="02030602050306030303" pitchFamily="18" charset="0"/>
              </a:rPr>
              <a:t>15/8 âm lịch</a:t>
            </a:r>
          </a:p>
          <a:p>
            <a:pPr marL="514350" indent="-514350">
              <a:lnSpc>
                <a:spcPct val="150000"/>
              </a:lnSpc>
              <a:buFontTx/>
              <a:buAutoNum type="alphaUcPeriod"/>
              <a:defRPr/>
            </a:pPr>
            <a:r>
              <a:rPr lang="en-US" sz="3200" b="1">
                <a:solidFill>
                  <a:schemeClr val="bg1"/>
                </a:solidFill>
                <a:latin typeface="Constantia" panose="02030602050306030303" pitchFamily="18" charset="0"/>
              </a:rPr>
              <a:t>Giữa tháng 8</a:t>
            </a:r>
            <a:endParaRPr lang="en-GB" sz="3200" b="1" dirty="0">
              <a:solidFill>
                <a:schemeClr val="bg1"/>
              </a:solidFill>
              <a:latin typeface="Constantia" panose="02030602050306030303" pitchFamily="18" charset="0"/>
            </a:endParaRPr>
          </a:p>
        </p:txBody>
      </p:sp>
    </p:spTree>
    <p:custDataLst>
      <p:tags r:id="rId1"/>
    </p:custDataLst>
    <p:extLst>
      <p:ext uri="{BB962C8B-B14F-4D97-AF65-F5344CB8AC3E}">
        <p14:creationId xmlns:p14="http://schemas.microsoft.com/office/powerpoint/2010/main" val="20952429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13">
                                            <p:txEl>
                                              <p:pRg st="3" end="3"/>
                                            </p:txEl>
                                          </p:spTgt>
                                        </p:tgtEl>
                                        <p:attrNameLst>
                                          <p:attrName>style.color</p:attrName>
                                        </p:attrNameLst>
                                      </p:cBhvr>
                                      <p:to>
                                        <a:schemeClr val="accent2"/>
                                      </p:to>
                                    </p:animClr>
                                    <p:animClr clrSpc="rgb" dir="cw">
                                      <p:cBhvr>
                                        <p:cTn id="7" dur="500" fill="hold"/>
                                        <p:tgtEl>
                                          <p:spTgt spid="13">
                                            <p:txEl>
                                              <p:pRg st="3" end="3"/>
                                            </p:txEl>
                                          </p:spTgt>
                                        </p:tgtEl>
                                        <p:attrNameLst>
                                          <p:attrName>fillcolor</p:attrName>
                                        </p:attrNameLst>
                                      </p:cBhvr>
                                      <p:to>
                                        <a:schemeClr val="accent2"/>
                                      </p:to>
                                    </p:animClr>
                                    <p:set>
                                      <p:cBhvr>
                                        <p:cTn id="8" dur="500" fill="hold"/>
                                        <p:tgtEl>
                                          <p:spTgt spid="13">
                                            <p:txEl>
                                              <p:pRg st="3" end="3"/>
                                            </p:txEl>
                                          </p:spTgt>
                                        </p:tgtEl>
                                        <p:attrNameLst>
                                          <p:attrName>fill.type</p:attrName>
                                        </p:attrNameLst>
                                      </p:cBhvr>
                                      <p:to>
                                        <p:strVal val="solid"/>
                                      </p:to>
                                    </p:set>
                                    <p:set>
                                      <p:cBhvr>
                                        <p:cTn id="9" dur="500" fill="hold"/>
                                        <p:tgtEl>
                                          <p:spTgt spid="13">
                                            <p:txEl>
                                              <p:pRg st="3" end="3"/>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 xmlns:a16="http://schemas.microsoft.com/office/drawing/2014/main" id="{3B217DDF-50F3-4BE8-BE27-F0FAB32339D7}"/>
              </a:ext>
            </a:extLst>
          </p:cNvPr>
          <p:cNvPicPr>
            <a:picLocks noChangeAspect="1"/>
          </p:cNvPicPr>
          <p:nvPr/>
        </p:nvPicPr>
        <p:blipFill rotWithShape="1">
          <a:blip r:embed="rId4"/>
          <a:srcRect t="15678"/>
          <a:stretch/>
        </p:blipFill>
        <p:spPr>
          <a:xfrm>
            <a:off x="534572" y="604910"/>
            <a:ext cx="11183816" cy="5655213"/>
          </a:xfrm>
          <a:prstGeom prst="rect">
            <a:avLst/>
          </a:prstGeom>
        </p:spPr>
      </p:pic>
      <p:pic>
        <p:nvPicPr>
          <p:cNvPr id="3" name="图片 2">
            <a:extLst>
              <a:ext uri="{FF2B5EF4-FFF2-40B4-BE49-F238E27FC236}">
                <a16:creationId xmlns="" xmlns:a16="http://schemas.microsoft.com/office/drawing/2014/main" id="{28379C1D-4C45-4499-8ACC-B02B647EEFE8}"/>
              </a:ext>
            </a:extLst>
          </p:cNvPr>
          <p:cNvPicPr>
            <a:picLocks noChangeAspect="1"/>
          </p:cNvPicPr>
          <p:nvPr/>
        </p:nvPicPr>
        <p:blipFill rotWithShape="1">
          <a:blip r:embed="rId5">
            <a:extLst>
              <a:ext uri="{28A0092B-C50C-407E-A947-70E740481C1C}">
                <a14:useLocalDpi xmlns:a14="http://schemas.microsoft.com/office/drawing/2010/main" val="0"/>
              </a:ext>
            </a:extLst>
          </a:blip>
          <a:srcRect t="5916"/>
          <a:stretch/>
        </p:blipFill>
        <p:spPr>
          <a:xfrm>
            <a:off x="-9588" y="0"/>
            <a:ext cx="4490113" cy="5642441"/>
          </a:xfrm>
          <a:prstGeom prst="rect">
            <a:avLst/>
          </a:prstGeom>
        </p:spPr>
      </p:pic>
      <p:cxnSp>
        <p:nvCxnSpPr>
          <p:cNvPr id="13" name="直接连接符 12">
            <a:extLst>
              <a:ext uri="{FF2B5EF4-FFF2-40B4-BE49-F238E27FC236}">
                <a16:creationId xmlns="" xmlns:a16="http://schemas.microsoft.com/office/drawing/2014/main" id="{5E3A71D1-AE6B-42DF-B55E-CE33AF53B52B}"/>
              </a:ext>
            </a:extLst>
          </p:cNvPr>
          <p:cNvCxnSpPr>
            <a:cxnSpLocks/>
          </p:cNvCxnSpPr>
          <p:nvPr/>
        </p:nvCxnSpPr>
        <p:spPr>
          <a:xfrm>
            <a:off x="4954137" y="4039738"/>
            <a:ext cx="7237863" cy="0"/>
          </a:xfrm>
          <a:prstGeom prst="line">
            <a:avLst/>
          </a:prstGeom>
          <a:ln>
            <a:solidFill>
              <a:schemeClr val="bg1">
                <a:lumMod val="50000"/>
                <a:alpha val="50000"/>
              </a:schemeClr>
            </a:solidFill>
          </a:ln>
        </p:spPr>
        <p:style>
          <a:lnRef idx="1">
            <a:schemeClr val="accent1"/>
          </a:lnRef>
          <a:fillRef idx="0">
            <a:schemeClr val="accent1"/>
          </a:fillRef>
          <a:effectRef idx="0">
            <a:schemeClr val="accent1"/>
          </a:effectRef>
          <a:fontRef idx="minor">
            <a:schemeClr val="tx1"/>
          </a:fontRef>
        </p:style>
      </p:cxnSp>
      <p:pic>
        <p:nvPicPr>
          <p:cNvPr id="19" name="图片 18">
            <a:extLst>
              <a:ext uri="{FF2B5EF4-FFF2-40B4-BE49-F238E27FC236}">
                <a16:creationId xmlns="" xmlns:a16="http://schemas.microsoft.com/office/drawing/2014/main" id="{5F491FAD-2F99-4A85-A16A-A21CE3A4908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916"/>
          <a:stretch/>
        </p:blipFill>
        <p:spPr>
          <a:xfrm flipH="1">
            <a:off x="9419287" y="4039738"/>
            <a:ext cx="2033403" cy="2555249"/>
          </a:xfrm>
          <a:prstGeom prst="rect">
            <a:avLst/>
          </a:prstGeom>
        </p:spPr>
      </p:pic>
      <p:grpSp>
        <p:nvGrpSpPr>
          <p:cNvPr id="14" name="Group 13">
            <a:extLst>
              <a:ext uri="{FF2B5EF4-FFF2-40B4-BE49-F238E27FC236}">
                <a16:creationId xmlns="" xmlns:a16="http://schemas.microsoft.com/office/drawing/2014/main" id="{DBD7B47C-8A5C-4FD3-BA15-E44C09CF6082}"/>
              </a:ext>
            </a:extLst>
          </p:cNvPr>
          <p:cNvGrpSpPr/>
          <p:nvPr/>
        </p:nvGrpSpPr>
        <p:grpSpPr>
          <a:xfrm>
            <a:off x="3873979" y="1077150"/>
            <a:ext cx="6428005" cy="1094925"/>
            <a:chOff x="6096000" y="4536262"/>
            <a:chExt cx="3466179" cy="507866"/>
          </a:xfrm>
        </p:grpSpPr>
        <p:pic>
          <p:nvPicPr>
            <p:cNvPr id="16" name="图片 8">
              <a:extLst>
                <a:ext uri="{FF2B5EF4-FFF2-40B4-BE49-F238E27FC236}">
                  <a16:creationId xmlns="" xmlns:a16="http://schemas.microsoft.com/office/drawing/2014/main" id="{069C8251-A132-4310-830F-33F672FFA43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700000">
              <a:off x="9166179" y="4536262"/>
              <a:ext cx="396000" cy="396000"/>
            </a:xfrm>
            <a:prstGeom prst="rect">
              <a:avLst/>
            </a:prstGeom>
          </p:spPr>
        </p:pic>
        <p:pic>
          <p:nvPicPr>
            <p:cNvPr id="17" name="图片 10">
              <a:extLst>
                <a:ext uri="{FF2B5EF4-FFF2-40B4-BE49-F238E27FC236}">
                  <a16:creationId xmlns="" xmlns:a16="http://schemas.microsoft.com/office/drawing/2014/main" id="{AD9A5132-B27F-4523-B225-8C26E558A07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900000" flipH="1">
              <a:off x="6096000" y="4536262"/>
              <a:ext cx="396000" cy="396000"/>
            </a:xfrm>
            <a:prstGeom prst="rect">
              <a:avLst/>
            </a:prstGeom>
          </p:spPr>
        </p:pic>
        <p:sp>
          <p:nvSpPr>
            <p:cNvPr id="18" name="矩形 5">
              <a:extLst>
                <a:ext uri="{FF2B5EF4-FFF2-40B4-BE49-F238E27FC236}">
                  <a16:creationId xmlns="" xmlns:a16="http://schemas.microsoft.com/office/drawing/2014/main" id="{0A746C31-3883-4027-B665-F7EA105CEC73}"/>
                </a:ext>
              </a:extLst>
            </p:cNvPr>
            <p:cNvSpPr/>
            <p:nvPr/>
          </p:nvSpPr>
          <p:spPr>
            <a:xfrm>
              <a:off x="6328354" y="4544475"/>
              <a:ext cx="3035825" cy="499653"/>
            </a:xfrm>
            <a:prstGeom prst="rect">
              <a:avLst/>
            </a:prstGeom>
          </p:spPr>
          <p:txBody>
            <a:bodyPr wrap="square">
              <a:spAutoFit/>
            </a:bodyPr>
            <a:lstStyle/>
            <a:p>
              <a:pPr eaLnBrk="1" hangingPunct="1">
                <a:defRPr/>
              </a:pPr>
              <a:r>
                <a:rPr lang="en-GB" sz="3200" b="1">
                  <a:solidFill>
                    <a:schemeClr val="bg1"/>
                  </a:solidFill>
                  <a:latin typeface="Constantia" panose="02030602050306030303" pitchFamily="18" charset="0"/>
                </a:rPr>
                <a:t>Trẻ em th</a:t>
              </a:r>
              <a:r>
                <a:rPr lang="vi-VN" sz="3200" b="1">
                  <a:solidFill>
                    <a:schemeClr val="bg1"/>
                  </a:solidFill>
                  <a:latin typeface="Constantia" panose="02030602050306030303" pitchFamily="18" charset="0"/>
                </a:rPr>
                <a:t>ường</a:t>
              </a:r>
              <a:r>
                <a:rPr lang="en-US" sz="3200" b="1">
                  <a:solidFill>
                    <a:schemeClr val="bg1"/>
                  </a:solidFill>
                  <a:latin typeface="Constantia" panose="02030602050306030303" pitchFamily="18" charset="0"/>
                </a:rPr>
                <a:t> </a:t>
              </a:r>
              <a:r>
                <a:rPr lang="vi-VN" sz="3200" b="1">
                  <a:solidFill>
                    <a:schemeClr val="bg1"/>
                  </a:solidFill>
                  <a:latin typeface="Constantia" panose="02030602050306030303" pitchFamily="18" charset="0"/>
                </a:rPr>
                <a:t>được</a:t>
              </a:r>
              <a:r>
                <a:rPr lang="en-US" sz="3200" b="1">
                  <a:solidFill>
                    <a:schemeClr val="bg1"/>
                  </a:solidFill>
                  <a:latin typeface="Constantia" panose="02030602050306030303" pitchFamily="18" charset="0"/>
                </a:rPr>
                <a:t> tặng gì vào ngày Tết trung thu?</a:t>
              </a:r>
            </a:p>
          </p:txBody>
        </p:sp>
      </p:grpSp>
      <p:sp>
        <p:nvSpPr>
          <p:cNvPr id="20" name="TextBox 19">
            <a:extLst>
              <a:ext uri="{FF2B5EF4-FFF2-40B4-BE49-F238E27FC236}">
                <a16:creationId xmlns="" xmlns:a16="http://schemas.microsoft.com/office/drawing/2014/main" id="{711044D4-D507-4C27-BBB0-62B754ABA89E}"/>
              </a:ext>
            </a:extLst>
          </p:cNvPr>
          <p:cNvSpPr txBox="1"/>
          <p:nvPr/>
        </p:nvSpPr>
        <p:spPr>
          <a:xfrm>
            <a:off x="3870228" y="2838340"/>
            <a:ext cx="6159356" cy="1384995"/>
          </a:xfrm>
          <a:prstGeom prst="rect">
            <a:avLst/>
          </a:prstGeom>
          <a:noFill/>
        </p:spPr>
        <p:txBody>
          <a:bodyPr wrap="square">
            <a:spAutoFit/>
          </a:bodyPr>
          <a:lstStyle/>
          <a:p>
            <a:pPr eaLnBrk="1" hangingPunct="1">
              <a:defRPr/>
            </a:pPr>
            <a:r>
              <a:rPr lang="en-US" sz="2800" b="1">
                <a:solidFill>
                  <a:schemeClr val="bg1"/>
                </a:solidFill>
                <a:latin typeface="Constantia" panose="02030602050306030303" pitchFamily="18" charset="0"/>
              </a:rPr>
              <a:t>A. Đ</a:t>
            </a:r>
            <a:r>
              <a:rPr lang="vi-VN" sz="2800" b="1">
                <a:solidFill>
                  <a:schemeClr val="bg1"/>
                </a:solidFill>
                <a:latin typeface="Constantia" panose="02030602050306030303" pitchFamily="18" charset="0"/>
              </a:rPr>
              <a:t>ồ</a:t>
            </a:r>
            <a:r>
              <a:rPr lang="en-US" sz="2800" b="1">
                <a:solidFill>
                  <a:schemeClr val="bg1"/>
                </a:solidFill>
                <a:latin typeface="Constantia" panose="02030602050306030303" pitchFamily="18" charset="0"/>
              </a:rPr>
              <a:t> ch</a:t>
            </a:r>
            <a:r>
              <a:rPr lang="vi-VN" sz="2800" b="1">
                <a:solidFill>
                  <a:schemeClr val="bg1"/>
                </a:solidFill>
                <a:latin typeface="Constantia" panose="02030602050306030303" pitchFamily="18" charset="0"/>
              </a:rPr>
              <a:t>ơ</a:t>
            </a:r>
            <a:r>
              <a:rPr lang="en-US" sz="2800" b="1">
                <a:solidFill>
                  <a:schemeClr val="bg1"/>
                </a:solidFill>
                <a:latin typeface="Constantia" panose="02030602050306030303" pitchFamily="18" charset="0"/>
              </a:rPr>
              <a:t>i: </a:t>
            </a:r>
            <a:r>
              <a:rPr lang="vi-VN" sz="2800" b="1">
                <a:solidFill>
                  <a:schemeClr val="bg1"/>
                </a:solidFill>
                <a:latin typeface="Constantia" panose="02030602050306030303" pitchFamily="18" charset="0"/>
              </a:rPr>
              <a:t>đèn</a:t>
            </a:r>
            <a:r>
              <a:rPr lang="en-US" sz="2800" b="1">
                <a:solidFill>
                  <a:schemeClr val="bg1"/>
                </a:solidFill>
                <a:latin typeface="Constantia" panose="02030602050306030303" pitchFamily="18" charset="0"/>
              </a:rPr>
              <a:t> lồng, mặt nạ, …</a:t>
            </a:r>
          </a:p>
          <a:p>
            <a:pPr eaLnBrk="1" hangingPunct="1">
              <a:defRPr/>
            </a:pPr>
            <a:r>
              <a:rPr lang="en-US" sz="2800" b="1">
                <a:solidFill>
                  <a:schemeClr val="bg1"/>
                </a:solidFill>
                <a:latin typeface="Constantia" panose="02030602050306030303" pitchFamily="18" charset="0"/>
              </a:rPr>
              <a:t>B. Bánh kẹo</a:t>
            </a:r>
          </a:p>
          <a:p>
            <a:pPr eaLnBrk="1" hangingPunct="1">
              <a:defRPr/>
            </a:pPr>
            <a:r>
              <a:rPr lang="en-US" sz="2800" b="1">
                <a:solidFill>
                  <a:schemeClr val="bg1"/>
                </a:solidFill>
                <a:latin typeface="Constantia" panose="02030602050306030303" pitchFamily="18" charset="0"/>
              </a:rPr>
              <a:t>C. Hoa quả</a:t>
            </a:r>
            <a:endParaRPr lang="en-GB" sz="2800" b="1">
              <a:solidFill>
                <a:schemeClr val="bg1"/>
              </a:solidFill>
              <a:latin typeface="Constantia" panose="02030602050306030303" pitchFamily="18" charset="0"/>
            </a:endParaRPr>
          </a:p>
        </p:txBody>
      </p:sp>
    </p:spTree>
    <p:custDataLst>
      <p:tags r:id="rId1"/>
    </p:custDataLst>
    <p:extLst>
      <p:ext uri="{BB962C8B-B14F-4D97-AF65-F5344CB8AC3E}">
        <p14:creationId xmlns:p14="http://schemas.microsoft.com/office/powerpoint/2010/main" val="41795121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20">
                                            <p:txEl>
                                              <p:pRg st="0" end="0"/>
                                            </p:txEl>
                                          </p:spTgt>
                                        </p:tgtEl>
                                        <p:attrNameLst>
                                          <p:attrName>style.color</p:attrName>
                                        </p:attrNameLst>
                                      </p:cBhvr>
                                      <p:to>
                                        <a:schemeClr val="accent2"/>
                                      </p:to>
                                    </p:animClr>
                                    <p:animClr clrSpc="rgb" dir="cw">
                                      <p:cBhvr>
                                        <p:cTn id="7" dur="500" fill="hold"/>
                                        <p:tgtEl>
                                          <p:spTgt spid="20">
                                            <p:txEl>
                                              <p:pRg st="0" end="0"/>
                                            </p:txEl>
                                          </p:spTgt>
                                        </p:tgtEl>
                                        <p:attrNameLst>
                                          <p:attrName>fillcolor</p:attrName>
                                        </p:attrNameLst>
                                      </p:cBhvr>
                                      <p:to>
                                        <a:schemeClr val="accent2"/>
                                      </p:to>
                                    </p:animClr>
                                    <p:set>
                                      <p:cBhvr>
                                        <p:cTn id="8" dur="500" fill="hold"/>
                                        <p:tgtEl>
                                          <p:spTgt spid="20">
                                            <p:txEl>
                                              <p:pRg st="0" end="0"/>
                                            </p:txEl>
                                          </p:spTgt>
                                        </p:tgtEl>
                                        <p:attrNameLst>
                                          <p:attrName>fill.type</p:attrName>
                                        </p:attrNameLst>
                                      </p:cBhvr>
                                      <p:to>
                                        <p:strVal val="solid"/>
                                      </p:to>
                                    </p:set>
                                    <p:set>
                                      <p:cBhvr>
                                        <p:cTn id="9" dur="500" fill="hold"/>
                                        <p:tgtEl>
                                          <p:spTgt spid="20">
                                            <p:txEl>
                                              <p:pRg st="0" end="0"/>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 xmlns:a16="http://schemas.microsoft.com/office/drawing/2014/main" id="{3B217DDF-50F3-4BE8-BE27-F0FAB32339D7}"/>
              </a:ext>
            </a:extLst>
          </p:cNvPr>
          <p:cNvPicPr>
            <a:picLocks noChangeAspect="1"/>
          </p:cNvPicPr>
          <p:nvPr/>
        </p:nvPicPr>
        <p:blipFill rotWithShape="1">
          <a:blip r:embed="rId4"/>
          <a:srcRect t="15678"/>
          <a:stretch/>
        </p:blipFill>
        <p:spPr>
          <a:xfrm>
            <a:off x="397142" y="455065"/>
            <a:ext cx="11303898" cy="5872949"/>
          </a:xfrm>
          <a:prstGeom prst="rect">
            <a:avLst/>
          </a:prstGeom>
        </p:spPr>
      </p:pic>
      <p:pic>
        <p:nvPicPr>
          <p:cNvPr id="28" name="图片 27">
            <a:extLst>
              <a:ext uri="{FF2B5EF4-FFF2-40B4-BE49-F238E27FC236}">
                <a16:creationId xmlns="" xmlns:a16="http://schemas.microsoft.com/office/drawing/2014/main" id="{704B13F2-BD63-46AC-ABE1-A872072A35FC}"/>
              </a:ext>
            </a:extLst>
          </p:cNvPr>
          <p:cNvPicPr>
            <a:picLocks noChangeAspect="1"/>
          </p:cNvPicPr>
          <p:nvPr/>
        </p:nvPicPr>
        <p:blipFill>
          <a:blip r:embed="rId5"/>
          <a:stretch>
            <a:fillRect/>
          </a:stretch>
        </p:blipFill>
        <p:spPr>
          <a:xfrm>
            <a:off x="397142" y="0"/>
            <a:ext cx="1905835" cy="3013499"/>
          </a:xfrm>
          <a:prstGeom prst="rect">
            <a:avLst/>
          </a:prstGeom>
        </p:spPr>
      </p:pic>
      <p:pic>
        <p:nvPicPr>
          <p:cNvPr id="29" name="图片 28">
            <a:extLst>
              <a:ext uri="{FF2B5EF4-FFF2-40B4-BE49-F238E27FC236}">
                <a16:creationId xmlns="" xmlns:a16="http://schemas.microsoft.com/office/drawing/2014/main" id="{BD990742-56EF-4F5D-A726-B6CED8186F24}"/>
              </a:ext>
            </a:extLst>
          </p:cNvPr>
          <p:cNvPicPr>
            <a:picLocks noChangeAspect="1"/>
          </p:cNvPicPr>
          <p:nvPr/>
        </p:nvPicPr>
        <p:blipFill>
          <a:blip r:embed="rId6"/>
          <a:stretch>
            <a:fillRect/>
          </a:stretch>
        </p:blipFill>
        <p:spPr>
          <a:xfrm>
            <a:off x="10015360" y="4653887"/>
            <a:ext cx="1685680" cy="1725499"/>
          </a:xfrm>
          <a:prstGeom prst="rect">
            <a:avLst/>
          </a:prstGeom>
        </p:spPr>
      </p:pic>
      <p:sp>
        <p:nvSpPr>
          <p:cNvPr id="19" name="TextBox 18">
            <a:extLst>
              <a:ext uri="{FF2B5EF4-FFF2-40B4-BE49-F238E27FC236}">
                <a16:creationId xmlns="" xmlns:a16="http://schemas.microsoft.com/office/drawing/2014/main" id="{0BA24A44-B63F-4E67-B753-3993FC120676}"/>
              </a:ext>
            </a:extLst>
          </p:cNvPr>
          <p:cNvSpPr txBox="1"/>
          <p:nvPr/>
        </p:nvSpPr>
        <p:spPr>
          <a:xfrm>
            <a:off x="2894743" y="2838005"/>
            <a:ext cx="7687638" cy="1815882"/>
          </a:xfrm>
          <a:prstGeom prst="rect">
            <a:avLst/>
          </a:prstGeom>
          <a:noFill/>
        </p:spPr>
        <p:txBody>
          <a:bodyPr wrap="square">
            <a:spAutoFit/>
          </a:bodyPr>
          <a:lstStyle/>
          <a:p>
            <a:pPr eaLnBrk="1" hangingPunct="1">
              <a:defRPr/>
            </a:pPr>
            <a:endParaRPr lang="en-US" sz="2800" b="1">
              <a:solidFill>
                <a:schemeClr val="bg1"/>
              </a:solidFill>
              <a:latin typeface="Constantia" panose="02030602050306030303" pitchFamily="18" charset="0"/>
            </a:endParaRPr>
          </a:p>
          <a:p>
            <a:pPr eaLnBrk="1" hangingPunct="1">
              <a:defRPr/>
            </a:pPr>
            <a:r>
              <a:rPr lang="en-US" sz="2800" b="1">
                <a:solidFill>
                  <a:schemeClr val="bg1"/>
                </a:solidFill>
                <a:latin typeface="Constantia" panose="02030602050306030303" pitchFamily="18" charset="0"/>
              </a:rPr>
              <a:t>	a. Bánh dẻo</a:t>
            </a:r>
          </a:p>
          <a:p>
            <a:pPr eaLnBrk="1" hangingPunct="1">
              <a:defRPr/>
            </a:pPr>
            <a:r>
              <a:rPr lang="en-US" sz="2800" b="1">
                <a:solidFill>
                  <a:schemeClr val="bg1"/>
                </a:solidFill>
                <a:latin typeface="Constantia" panose="02030602050306030303" pitchFamily="18" charset="0"/>
              </a:rPr>
              <a:t> 	b. Bánh n</a:t>
            </a:r>
            <a:r>
              <a:rPr lang="vi-VN" sz="2800" b="1">
                <a:solidFill>
                  <a:schemeClr val="bg1"/>
                </a:solidFill>
                <a:latin typeface="Constantia" panose="02030602050306030303" pitchFamily="18" charset="0"/>
              </a:rPr>
              <a:t>ướng</a:t>
            </a:r>
            <a:endParaRPr lang="en-US" sz="2800" b="1">
              <a:solidFill>
                <a:schemeClr val="bg1"/>
              </a:solidFill>
              <a:latin typeface="Constantia" panose="02030602050306030303" pitchFamily="18" charset="0"/>
            </a:endParaRPr>
          </a:p>
          <a:p>
            <a:pPr eaLnBrk="1" hangingPunct="1">
              <a:defRPr/>
            </a:pPr>
            <a:r>
              <a:rPr lang="en-US" sz="2800" b="1">
                <a:solidFill>
                  <a:schemeClr val="bg1"/>
                </a:solidFill>
                <a:latin typeface="Constantia" panose="02030602050306030303" pitchFamily="18" charset="0"/>
              </a:rPr>
              <a:t>	c. Bánh n</a:t>
            </a:r>
            <a:r>
              <a:rPr lang="vi-VN" sz="2800" b="1">
                <a:solidFill>
                  <a:schemeClr val="bg1"/>
                </a:solidFill>
                <a:latin typeface="Constantia" panose="02030602050306030303" pitchFamily="18" charset="0"/>
              </a:rPr>
              <a:t>ướng</a:t>
            </a:r>
            <a:r>
              <a:rPr lang="en-US" sz="2800" b="1">
                <a:solidFill>
                  <a:schemeClr val="bg1"/>
                </a:solidFill>
                <a:latin typeface="Constantia" panose="02030602050306030303" pitchFamily="18" charset="0"/>
              </a:rPr>
              <a:t>, bánh dẻo</a:t>
            </a:r>
            <a:endParaRPr lang="en-US" sz="2800" b="1" dirty="0">
              <a:solidFill>
                <a:schemeClr val="bg1"/>
              </a:solidFill>
              <a:latin typeface="Constantia" panose="02030602050306030303" pitchFamily="18" charset="0"/>
            </a:endParaRPr>
          </a:p>
        </p:txBody>
      </p:sp>
      <p:grpSp>
        <p:nvGrpSpPr>
          <p:cNvPr id="26" name="Group 25">
            <a:extLst>
              <a:ext uri="{FF2B5EF4-FFF2-40B4-BE49-F238E27FC236}">
                <a16:creationId xmlns="" xmlns:a16="http://schemas.microsoft.com/office/drawing/2014/main" id="{EA334869-A65D-4983-8C30-1625F2DD794A}"/>
              </a:ext>
            </a:extLst>
          </p:cNvPr>
          <p:cNvGrpSpPr/>
          <p:nvPr/>
        </p:nvGrpSpPr>
        <p:grpSpPr>
          <a:xfrm>
            <a:off x="2654862" y="1743080"/>
            <a:ext cx="6428005" cy="1094925"/>
            <a:chOff x="6096000" y="4536262"/>
            <a:chExt cx="3466179" cy="507866"/>
          </a:xfrm>
        </p:grpSpPr>
        <p:pic>
          <p:nvPicPr>
            <p:cNvPr id="27" name="图片 8">
              <a:extLst>
                <a:ext uri="{FF2B5EF4-FFF2-40B4-BE49-F238E27FC236}">
                  <a16:creationId xmlns="" xmlns:a16="http://schemas.microsoft.com/office/drawing/2014/main" id="{A0227C68-FCEB-4599-BD23-C5A31A28BCE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700000">
              <a:off x="9166179" y="4536262"/>
              <a:ext cx="396000" cy="396000"/>
            </a:xfrm>
            <a:prstGeom prst="rect">
              <a:avLst/>
            </a:prstGeom>
          </p:spPr>
        </p:pic>
        <p:pic>
          <p:nvPicPr>
            <p:cNvPr id="30" name="图片 10">
              <a:extLst>
                <a:ext uri="{FF2B5EF4-FFF2-40B4-BE49-F238E27FC236}">
                  <a16:creationId xmlns="" xmlns:a16="http://schemas.microsoft.com/office/drawing/2014/main" id="{D71C683B-6EB5-4032-AA6A-3979031B19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900000" flipH="1">
              <a:off x="6096000" y="4536262"/>
              <a:ext cx="396000" cy="396000"/>
            </a:xfrm>
            <a:prstGeom prst="rect">
              <a:avLst/>
            </a:prstGeom>
          </p:spPr>
        </p:pic>
        <p:sp>
          <p:nvSpPr>
            <p:cNvPr id="31" name="矩形 5">
              <a:extLst>
                <a:ext uri="{FF2B5EF4-FFF2-40B4-BE49-F238E27FC236}">
                  <a16:creationId xmlns="" xmlns:a16="http://schemas.microsoft.com/office/drawing/2014/main" id="{0D55E977-30B7-4CDF-BDC0-430B8D813D5D}"/>
                </a:ext>
              </a:extLst>
            </p:cNvPr>
            <p:cNvSpPr/>
            <p:nvPr/>
          </p:nvSpPr>
          <p:spPr>
            <a:xfrm>
              <a:off x="6328354" y="4544475"/>
              <a:ext cx="3035825" cy="499653"/>
            </a:xfrm>
            <a:prstGeom prst="rect">
              <a:avLst/>
            </a:prstGeom>
          </p:spPr>
          <p:txBody>
            <a:bodyPr wrap="square">
              <a:spAutoFit/>
            </a:bodyPr>
            <a:lstStyle/>
            <a:p>
              <a:pPr eaLnBrk="1" hangingPunct="1">
                <a:defRPr/>
              </a:pPr>
              <a:r>
                <a:rPr lang="en-US" sz="3200" b="1">
                  <a:solidFill>
                    <a:schemeClr val="bg1"/>
                  </a:solidFill>
                  <a:latin typeface="Constantia" panose="02030602050306030303" pitchFamily="18" charset="0"/>
                </a:rPr>
                <a:t>Vào ngày Trung thu, mọi ng</a:t>
              </a:r>
              <a:r>
                <a:rPr lang="vi-VN" sz="3200" b="1">
                  <a:solidFill>
                    <a:schemeClr val="bg1"/>
                  </a:solidFill>
                  <a:latin typeface="Constantia" panose="02030602050306030303" pitchFamily="18" charset="0"/>
                </a:rPr>
                <a:t>ười</a:t>
              </a:r>
              <a:r>
                <a:rPr lang="en-US" sz="3200" b="1">
                  <a:solidFill>
                    <a:schemeClr val="bg1"/>
                  </a:solidFill>
                  <a:latin typeface="Constantia" panose="02030602050306030303" pitchFamily="18" charset="0"/>
                </a:rPr>
                <a:t> th</a:t>
              </a:r>
              <a:r>
                <a:rPr lang="vi-VN" sz="3200" b="1">
                  <a:solidFill>
                    <a:schemeClr val="bg1"/>
                  </a:solidFill>
                  <a:latin typeface="Constantia" panose="02030602050306030303" pitchFamily="18" charset="0"/>
                </a:rPr>
                <a:t>ường</a:t>
              </a:r>
              <a:r>
                <a:rPr lang="en-US" sz="3200" b="1">
                  <a:solidFill>
                    <a:schemeClr val="bg1"/>
                  </a:solidFill>
                  <a:latin typeface="Constantia" panose="02030602050306030303" pitchFamily="18" charset="0"/>
                </a:rPr>
                <a:t> làm bánh gì?</a:t>
              </a:r>
            </a:p>
          </p:txBody>
        </p:sp>
      </p:grpSp>
    </p:spTree>
    <p:custDataLst>
      <p:tags r:id="rId1"/>
    </p:custDataLst>
    <p:extLst>
      <p:ext uri="{BB962C8B-B14F-4D97-AF65-F5344CB8AC3E}">
        <p14:creationId xmlns:p14="http://schemas.microsoft.com/office/powerpoint/2010/main" val="224783733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19">
                                            <p:txEl>
                                              <p:pRg st="3" end="3"/>
                                            </p:txEl>
                                          </p:spTgt>
                                        </p:tgtEl>
                                        <p:attrNameLst>
                                          <p:attrName>style.color</p:attrName>
                                        </p:attrNameLst>
                                      </p:cBhvr>
                                      <p:to>
                                        <a:schemeClr val="accent2"/>
                                      </p:to>
                                    </p:animClr>
                                    <p:animClr clrSpc="rgb" dir="cw">
                                      <p:cBhvr>
                                        <p:cTn id="7" dur="500" fill="hold"/>
                                        <p:tgtEl>
                                          <p:spTgt spid="19">
                                            <p:txEl>
                                              <p:pRg st="3" end="3"/>
                                            </p:txEl>
                                          </p:spTgt>
                                        </p:tgtEl>
                                        <p:attrNameLst>
                                          <p:attrName>fillcolor</p:attrName>
                                        </p:attrNameLst>
                                      </p:cBhvr>
                                      <p:to>
                                        <a:schemeClr val="accent2"/>
                                      </p:to>
                                    </p:animClr>
                                    <p:set>
                                      <p:cBhvr>
                                        <p:cTn id="8" dur="500" fill="hold"/>
                                        <p:tgtEl>
                                          <p:spTgt spid="19">
                                            <p:txEl>
                                              <p:pRg st="3" end="3"/>
                                            </p:txEl>
                                          </p:spTgt>
                                        </p:tgtEl>
                                        <p:attrNameLst>
                                          <p:attrName>fill.type</p:attrName>
                                        </p:attrNameLst>
                                      </p:cBhvr>
                                      <p:to>
                                        <p:strVal val="solid"/>
                                      </p:to>
                                    </p:set>
                                    <p:set>
                                      <p:cBhvr>
                                        <p:cTn id="9" dur="500" fill="hold"/>
                                        <p:tgtEl>
                                          <p:spTgt spid="19">
                                            <p:txEl>
                                              <p:pRg st="3" end="3"/>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 xmlns:a16="http://schemas.microsoft.com/office/drawing/2014/main" id="{3B217DDF-50F3-4BE8-BE27-F0FAB32339D7}"/>
              </a:ext>
            </a:extLst>
          </p:cNvPr>
          <p:cNvPicPr>
            <a:picLocks noChangeAspect="1"/>
          </p:cNvPicPr>
          <p:nvPr/>
        </p:nvPicPr>
        <p:blipFill rotWithShape="1">
          <a:blip r:embed="rId4"/>
          <a:srcRect t="15678"/>
          <a:stretch/>
        </p:blipFill>
        <p:spPr>
          <a:xfrm>
            <a:off x="478302" y="393894"/>
            <a:ext cx="11240086" cy="5978771"/>
          </a:xfrm>
          <a:prstGeom prst="rect">
            <a:avLst/>
          </a:prstGeom>
        </p:spPr>
      </p:pic>
      <p:sp>
        <p:nvSpPr>
          <p:cNvPr id="3" name="矩形 2">
            <a:extLst>
              <a:ext uri="{FF2B5EF4-FFF2-40B4-BE49-F238E27FC236}">
                <a16:creationId xmlns="" xmlns:a16="http://schemas.microsoft.com/office/drawing/2014/main" id="{4F562DF4-27AA-4118-9552-0E32397B8D46}"/>
              </a:ext>
            </a:extLst>
          </p:cNvPr>
          <p:cNvSpPr/>
          <p:nvPr/>
        </p:nvSpPr>
        <p:spPr>
          <a:xfrm>
            <a:off x="1890445" y="2536448"/>
            <a:ext cx="5003055" cy="1815882"/>
          </a:xfrm>
          <a:prstGeom prst="rect">
            <a:avLst/>
          </a:prstGeom>
        </p:spPr>
        <p:txBody>
          <a:bodyPr wrap="square">
            <a:spAutoFit/>
          </a:bodyPr>
          <a:lstStyle/>
          <a:p>
            <a:pPr eaLnBrk="1" hangingPunct="1">
              <a:defRPr/>
            </a:pPr>
            <a:r>
              <a:rPr lang="en-US" sz="2800" b="1">
                <a:solidFill>
                  <a:schemeClr val="bg1"/>
                </a:solidFill>
                <a:latin typeface="Constantia" panose="02030602050306030303" pitchFamily="18" charset="0"/>
              </a:rPr>
              <a:t>A. Đ</a:t>
            </a:r>
            <a:r>
              <a:rPr lang="vi-VN" sz="2800" b="1">
                <a:solidFill>
                  <a:schemeClr val="bg1"/>
                </a:solidFill>
                <a:latin typeface="Constantia" panose="02030602050306030303" pitchFamily="18" charset="0"/>
              </a:rPr>
              <a:t>ể</a:t>
            </a:r>
            <a:r>
              <a:rPr lang="en-US" sz="2800" b="1">
                <a:solidFill>
                  <a:schemeClr val="bg1"/>
                </a:solidFill>
                <a:latin typeface="Constantia" panose="02030602050306030303" pitchFamily="18" charset="0"/>
              </a:rPr>
              <a:t> </a:t>
            </a:r>
            <a:r>
              <a:rPr lang="vi-VN" sz="2800" b="1">
                <a:solidFill>
                  <a:schemeClr val="bg1"/>
                </a:solidFill>
                <a:latin typeface="Constantia" panose="02030602050306030303" pitchFamily="18" charset="0"/>
              </a:rPr>
              <a:t>ă</a:t>
            </a:r>
            <a:r>
              <a:rPr lang="en-US" sz="2800" b="1">
                <a:solidFill>
                  <a:schemeClr val="bg1"/>
                </a:solidFill>
                <a:latin typeface="Constantia" panose="02030602050306030303" pitchFamily="18" charset="0"/>
              </a:rPr>
              <a:t>n</a:t>
            </a:r>
          </a:p>
          <a:p>
            <a:pPr eaLnBrk="1" hangingPunct="1">
              <a:defRPr/>
            </a:pPr>
            <a:r>
              <a:rPr lang="en-US" sz="2800" b="1">
                <a:solidFill>
                  <a:schemeClr val="bg1"/>
                </a:solidFill>
                <a:latin typeface="Constantia" panose="02030602050306030303" pitchFamily="18" charset="0"/>
              </a:rPr>
              <a:t>B. Cúng gia tiên</a:t>
            </a:r>
          </a:p>
          <a:p>
            <a:pPr eaLnBrk="1" hangingPunct="1">
              <a:defRPr/>
            </a:pPr>
            <a:r>
              <a:rPr lang="en-US" sz="2800" b="1">
                <a:solidFill>
                  <a:schemeClr val="bg1"/>
                </a:solidFill>
                <a:latin typeface="Constantia" panose="02030602050306030303" pitchFamily="18" charset="0"/>
              </a:rPr>
              <a:t>C. Đi biếu ng</a:t>
            </a:r>
            <a:r>
              <a:rPr lang="vi-VN" sz="2800" b="1">
                <a:solidFill>
                  <a:schemeClr val="bg1"/>
                </a:solidFill>
                <a:latin typeface="Constantia" panose="02030602050306030303" pitchFamily="18" charset="0"/>
              </a:rPr>
              <a:t>ười</a:t>
            </a:r>
            <a:r>
              <a:rPr lang="en-US" sz="2800" b="1">
                <a:solidFill>
                  <a:schemeClr val="bg1"/>
                </a:solidFill>
                <a:latin typeface="Constantia" panose="02030602050306030303" pitchFamily="18" charset="0"/>
              </a:rPr>
              <a:t> thân.</a:t>
            </a:r>
          </a:p>
          <a:p>
            <a:pPr eaLnBrk="1" hangingPunct="1">
              <a:defRPr/>
            </a:pPr>
            <a:r>
              <a:rPr lang="en-US" sz="2800" b="1">
                <a:solidFill>
                  <a:schemeClr val="bg1"/>
                </a:solidFill>
                <a:latin typeface="Constantia" panose="02030602050306030303" pitchFamily="18" charset="0"/>
              </a:rPr>
              <a:t>D. Cả A, B, C </a:t>
            </a:r>
            <a:r>
              <a:rPr lang="vi-VN" sz="2800" b="1">
                <a:solidFill>
                  <a:schemeClr val="bg1"/>
                </a:solidFill>
                <a:latin typeface="Constantia" panose="02030602050306030303" pitchFamily="18" charset="0"/>
              </a:rPr>
              <a:t>đều</a:t>
            </a:r>
            <a:r>
              <a:rPr lang="en-US" sz="2800" b="1">
                <a:solidFill>
                  <a:schemeClr val="bg1"/>
                </a:solidFill>
                <a:latin typeface="Constantia" panose="02030602050306030303" pitchFamily="18" charset="0"/>
              </a:rPr>
              <a:t> </a:t>
            </a:r>
            <a:r>
              <a:rPr lang="vi-VN" sz="2800" b="1">
                <a:solidFill>
                  <a:schemeClr val="bg1"/>
                </a:solidFill>
                <a:latin typeface="Constantia" panose="02030602050306030303" pitchFamily="18" charset="0"/>
              </a:rPr>
              <a:t>đúng</a:t>
            </a:r>
            <a:r>
              <a:rPr lang="en-US" sz="2800" b="1">
                <a:solidFill>
                  <a:schemeClr val="bg1"/>
                </a:solidFill>
                <a:latin typeface="Constantia" panose="02030602050306030303" pitchFamily="18" charset="0"/>
              </a:rPr>
              <a:t>.</a:t>
            </a:r>
            <a:endParaRPr lang="en-US" sz="2800" b="1" dirty="0">
              <a:solidFill>
                <a:schemeClr val="bg1"/>
              </a:solidFill>
              <a:latin typeface="Constantia" panose="02030602050306030303" pitchFamily="18" charset="0"/>
            </a:endParaRPr>
          </a:p>
        </p:txBody>
      </p:sp>
      <p:cxnSp>
        <p:nvCxnSpPr>
          <p:cNvPr id="26" name="直接连接符 25">
            <a:extLst>
              <a:ext uri="{FF2B5EF4-FFF2-40B4-BE49-F238E27FC236}">
                <a16:creationId xmlns="" xmlns:a16="http://schemas.microsoft.com/office/drawing/2014/main" id="{9979A75D-BB29-4457-B95A-78807958421D}"/>
              </a:ext>
            </a:extLst>
          </p:cNvPr>
          <p:cNvCxnSpPr>
            <a:cxnSpLocks/>
          </p:cNvCxnSpPr>
          <p:nvPr/>
        </p:nvCxnSpPr>
        <p:spPr>
          <a:xfrm>
            <a:off x="-17" y="2388359"/>
            <a:ext cx="6796602" cy="0"/>
          </a:xfrm>
          <a:prstGeom prst="line">
            <a:avLst/>
          </a:prstGeom>
          <a:ln>
            <a:solidFill>
              <a:schemeClr val="bg1">
                <a:lumMod val="50000"/>
                <a:alpha val="50000"/>
              </a:schemeClr>
            </a:solidFill>
          </a:ln>
        </p:spPr>
        <p:style>
          <a:lnRef idx="1">
            <a:schemeClr val="accent1"/>
          </a:lnRef>
          <a:fillRef idx="0">
            <a:schemeClr val="accent1"/>
          </a:fillRef>
          <a:effectRef idx="0">
            <a:schemeClr val="accent1"/>
          </a:effectRef>
          <a:fontRef idx="minor">
            <a:schemeClr val="tx1"/>
          </a:fontRef>
        </p:style>
      </p:cxnSp>
      <p:pic>
        <p:nvPicPr>
          <p:cNvPr id="10" name="图片 9">
            <a:extLst>
              <a:ext uri="{FF2B5EF4-FFF2-40B4-BE49-F238E27FC236}">
                <a16:creationId xmlns="" xmlns:a16="http://schemas.microsoft.com/office/drawing/2014/main" id="{646884E1-76ED-46C6-8FE0-6103E93AA5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19415" y="3429000"/>
            <a:ext cx="4389461" cy="2822424"/>
          </a:xfrm>
          <a:prstGeom prst="rect">
            <a:avLst/>
          </a:prstGeom>
        </p:spPr>
      </p:pic>
      <p:grpSp>
        <p:nvGrpSpPr>
          <p:cNvPr id="11" name="Group 10">
            <a:extLst>
              <a:ext uri="{FF2B5EF4-FFF2-40B4-BE49-F238E27FC236}">
                <a16:creationId xmlns="" xmlns:a16="http://schemas.microsoft.com/office/drawing/2014/main" id="{5C8F817F-4146-4D0A-BB5C-55C65DD3413D}"/>
              </a:ext>
            </a:extLst>
          </p:cNvPr>
          <p:cNvGrpSpPr/>
          <p:nvPr/>
        </p:nvGrpSpPr>
        <p:grpSpPr>
          <a:xfrm>
            <a:off x="1202077" y="926562"/>
            <a:ext cx="8157681" cy="1077219"/>
            <a:chOff x="6096000" y="4454247"/>
            <a:chExt cx="3466179" cy="580034"/>
          </a:xfrm>
        </p:grpSpPr>
        <p:pic>
          <p:nvPicPr>
            <p:cNvPr id="12" name="图片 8">
              <a:extLst>
                <a:ext uri="{FF2B5EF4-FFF2-40B4-BE49-F238E27FC236}">
                  <a16:creationId xmlns="" xmlns:a16="http://schemas.microsoft.com/office/drawing/2014/main" id="{F2BFCD24-65D7-4C85-A62F-1C0680C175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700000">
              <a:off x="9166179" y="4536262"/>
              <a:ext cx="396000" cy="396000"/>
            </a:xfrm>
            <a:prstGeom prst="rect">
              <a:avLst/>
            </a:prstGeom>
          </p:spPr>
        </p:pic>
        <p:pic>
          <p:nvPicPr>
            <p:cNvPr id="13" name="图片 10">
              <a:extLst>
                <a:ext uri="{FF2B5EF4-FFF2-40B4-BE49-F238E27FC236}">
                  <a16:creationId xmlns="" xmlns:a16="http://schemas.microsoft.com/office/drawing/2014/main" id="{EFDF54D7-F088-47B6-B251-27C6AB693F0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8900000" flipH="1">
              <a:off x="6096000" y="4536262"/>
              <a:ext cx="396000" cy="396000"/>
            </a:xfrm>
            <a:prstGeom prst="rect">
              <a:avLst/>
            </a:prstGeom>
          </p:spPr>
        </p:pic>
        <p:sp>
          <p:nvSpPr>
            <p:cNvPr id="14" name="矩形 5">
              <a:extLst>
                <a:ext uri="{FF2B5EF4-FFF2-40B4-BE49-F238E27FC236}">
                  <a16:creationId xmlns="" xmlns:a16="http://schemas.microsoft.com/office/drawing/2014/main" id="{D3FCFBA2-9933-4956-8578-75A278F09E38}"/>
                </a:ext>
              </a:extLst>
            </p:cNvPr>
            <p:cNvSpPr/>
            <p:nvPr/>
          </p:nvSpPr>
          <p:spPr>
            <a:xfrm>
              <a:off x="6291569" y="4454247"/>
              <a:ext cx="3144011" cy="580034"/>
            </a:xfrm>
            <a:prstGeom prst="rect">
              <a:avLst/>
            </a:prstGeom>
          </p:spPr>
          <p:txBody>
            <a:bodyPr wrap="square">
              <a:spAutoFit/>
            </a:bodyPr>
            <a:lstStyle/>
            <a:p>
              <a:pPr eaLnBrk="1" hangingPunct="1">
                <a:defRPr/>
              </a:pPr>
              <a:r>
                <a:rPr lang="en-US" sz="3200" b="1">
                  <a:solidFill>
                    <a:schemeClr val="bg1"/>
                  </a:solidFill>
                  <a:latin typeface="Constantia" panose="02030602050306030303" pitchFamily="18" charset="0"/>
                </a:rPr>
                <a:t>Tết trung thu, ng</a:t>
              </a:r>
              <a:r>
                <a:rPr lang="vi-VN" sz="3200" b="1">
                  <a:solidFill>
                    <a:schemeClr val="bg1"/>
                  </a:solidFill>
                  <a:latin typeface="Constantia" panose="02030602050306030303" pitchFamily="18" charset="0"/>
                </a:rPr>
                <a:t>ười</a:t>
              </a:r>
              <a:r>
                <a:rPr lang="en-US" sz="3200" b="1">
                  <a:solidFill>
                    <a:schemeClr val="bg1"/>
                  </a:solidFill>
                  <a:latin typeface="Constantia" panose="02030602050306030303" pitchFamily="18" charset="0"/>
                </a:rPr>
                <a:t> ta th</a:t>
              </a:r>
              <a:r>
                <a:rPr lang="vi-VN" sz="3200" b="1">
                  <a:solidFill>
                    <a:schemeClr val="bg1"/>
                  </a:solidFill>
                  <a:latin typeface="Constantia" panose="02030602050306030303" pitchFamily="18" charset="0"/>
                </a:rPr>
                <a:t>ường</a:t>
              </a:r>
              <a:r>
                <a:rPr lang="en-US" sz="3200" b="1">
                  <a:solidFill>
                    <a:schemeClr val="bg1"/>
                  </a:solidFill>
                  <a:latin typeface="Constantia" panose="02030602050306030303" pitchFamily="18" charset="0"/>
                </a:rPr>
                <a:t> mua bánh n</a:t>
              </a:r>
              <a:r>
                <a:rPr lang="vi-VN" sz="3200" b="1">
                  <a:solidFill>
                    <a:schemeClr val="bg1"/>
                  </a:solidFill>
                  <a:latin typeface="Constantia" panose="02030602050306030303" pitchFamily="18" charset="0"/>
                </a:rPr>
                <a:t>ướng</a:t>
              </a:r>
              <a:r>
                <a:rPr lang="en-US" sz="3200" b="1">
                  <a:solidFill>
                    <a:schemeClr val="bg1"/>
                  </a:solidFill>
                  <a:latin typeface="Constantia" panose="02030602050306030303" pitchFamily="18" charset="0"/>
                </a:rPr>
                <a:t>, bánh dẻo </a:t>
              </a:r>
              <a:r>
                <a:rPr lang="vi-VN" sz="3200" b="1">
                  <a:solidFill>
                    <a:schemeClr val="bg1"/>
                  </a:solidFill>
                  <a:latin typeface="Constantia" panose="02030602050306030303" pitchFamily="18" charset="0"/>
                </a:rPr>
                <a:t>để</a:t>
              </a:r>
              <a:r>
                <a:rPr lang="en-US" sz="3200" b="1">
                  <a:solidFill>
                    <a:schemeClr val="bg1"/>
                  </a:solidFill>
                  <a:latin typeface="Constantia" panose="02030602050306030303" pitchFamily="18" charset="0"/>
                </a:rPr>
                <a:t> làm gì?</a:t>
              </a:r>
            </a:p>
          </p:txBody>
        </p:sp>
      </p:grpSp>
    </p:spTree>
    <p:custDataLst>
      <p:tags r:id="rId1"/>
    </p:custDataLst>
    <p:extLst>
      <p:ext uri="{BB962C8B-B14F-4D97-AF65-F5344CB8AC3E}">
        <p14:creationId xmlns:p14="http://schemas.microsoft.com/office/powerpoint/2010/main" val="163306287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3">
                                            <p:txEl>
                                              <p:pRg st="3" end="3"/>
                                            </p:txEl>
                                          </p:spTgt>
                                        </p:tgtEl>
                                        <p:attrNameLst>
                                          <p:attrName>style.color</p:attrName>
                                        </p:attrNameLst>
                                      </p:cBhvr>
                                      <p:to>
                                        <a:schemeClr val="accent2"/>
                                      </p:to>
                                    </p:animClr>
                                    <p:animClr clrSpc="rgb" dir="cw">
                                      <p:cBhvr>
                                        <p:cTn id="7" dur="500" fill="hold"/>
                                        <p:tgtEl>
                                          <p:spTgt spid="3">
                                            <p:txEl>
                                              <p:pRg st="3" end="3"/>
                                            </p:txEl>
                                          </p:spTgt>
                                        </p:tgtEl>
                                        <p:attrNameLst>
                                          <p:attrName>fillcolor</p:attrName>
                                        </p:attrNameLst>
                                      </p:cBhvr>
                                      <p:to>
                                        <a:schemeClr val="accent2"/>
                                      </p:to>
                                    </p:animClr>
                                    <p:set>
                                      <p:cBhvr>
                                        <p:cTn id="8" dur="500" fill="hold"/>
                                        <p:tgtEl>
                                          <p:spTgt spid="3">
                                            <p:txEl>
                                              <p:pRg st="3" end="3"/>
                                            </p:txEl>
                                          </p:spTgt>
                                        </p:tgtEl>
                                        <p:attrNameLst>
                                          <p:attrName>fill.type</p:attrName>
                                        </p:attrNameLst>
                                      </p:cBhvr>
                                      <p:to>
                                        <p:strVal val="solid"/>
                                      </p:to>
                                    </p:set>
                                    <p:set>
                                      <p:cBhvr>
                                        <p:cTn id="9" dur="500" fill="hold"/>
                                        <p:tgtEl>
                                          <p:spTgt spid="3">
                                            <p:txEl>
                                              <p:pRg st="3" end="3"/>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114</TotalTime>
  <Words>539</Words>
  <Application>Microsoft Office PowerPoint</Application>
  <PresentationFormat>Custom</PresentationFormat>
  <Paragraphs>93</Paragraphs>
  <Slides>26</Slides>
  <Notes>19</Notes>
  <HiddenSlides>0</HiddenSlides>
  <MMClips>2</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2_Office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OSAKA</cp:lastModifiedBy>
  <cp:revision>30</cp:revision>
  <dcterms:created xsi:type="dcterms:W3CDTF">2021-06-09T04:20:56Z</dcterms:created>
  <dcterms:modified xsi:type="dcterms:W3CDTF">2021-09-23T12:55:07Z</dcterms:modified>
</cp:coreProperties>
</file>