
<file path=[Content_Types].xml><?xml version="1.0" encoding="utf-8"?>
<Types xmlns="http://schemas.openxmlformats.org/package/2006/content-types">
  <Default Extension="png" ContentType="image/png"/>
  <Default Extension="mp3" ContentType="audio/mpeg"/>
  <Default Extension="jpeg" ContentType="image/jpeg"/>
  <Default Extension="emf" ContentType="image/x-emf"/>
  <Default Extension="rels" ContentType="application/vnd.openxmlformats-package.relationships+xml"/>
  <Default Extension="xml" ContentType="application/xml"/>
  <Default Extension="wav" ContentType="audio/x-wav"/>
  <Default Extension="wdp" ContentType="image/vnd.ms-photo"/>
  <Default Extension="gif" ContentType="image/gif"/>
  <Default Extension="tiff" ContentType="image/tif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5.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6" r:id="rId3"/>
    <p:sldMasterId id="2147483698" r:id="rId4"/>
    <p:sldMasterId id="2147483710" r:id="rId5"/>
    <p:sldMasterId id="2147483716" r:id="rId6"/>
  </p:sldMasterIdLst>
  <p:notesMasterIdLst>
    <p:notesMasterId r:id="rId42"/>
  </p:notesMasterIdLst>
  <p:sldIdLst>
    <p:sldId id="257" r:id="rId7"/>
    <p:sldId id="425" r:id="rId8"/>
    <p:sldId id="523" r:id="rId9"/>
    <p:sldId id="524" r:id="rId10"/>
    <p:sldId id="525" r:id="rId11"/>
    <p:sldId id="526" r:id="rId12"/>
    <p:sldId id="527" r:id="rId13"/>
    <p:sldId id="483" r:id="rId14"/>
    <p:sldId id="490" r:id="rId15"/>
    <p:sldId id="528" r:id="rId16"/>
    <p:sldId id="530" r:id="rId17"/>
    <p:sldId id="531" r:id="rId18"/>
    <p:sldId id="2007577092" r:id="rId19"/>
    <p:sldId id="2007577093" r:id="rId20"/>
    <p:sldId id="2007577094" r:id="rId21"/>
    <p:sldId id="2007577095" r:id="rId22"/>
    <p:sldId id="2007577096" r:id="rId23"/>
    <p:sldId id="2007577105" r:id="rId24"/>
    <p:sldId id="2007577097" r:id="rId25"/>
    <p:sldId id="256" r:id="rId26"/>
    <p:sldId id="305" r:id="rId27"/>
    <p:sldId id="2007577098" r:id="rId28"/>
    <p:sldId id="258" r:id="rId29"/>
    <p:sldId id="259" r:id="rId30"/>
    <p:sldId id="260" r:id="rId31"/>
    <p:sldId id="2007577099" r:id="rId32"/>
    <p:sldId id="2007577100" r:id="rId33"/>
    <p:sldId id="2007577101" r:id="rId34"/>
    <p:sldId id="324" r:id="rId35"/>
    <p:sldId id="322" r:id="rId36"/>
    <p:sldId id="2007577102" r:id="rId37"/>
    <p:sldId id="2007577103" r:id="rId38"/>
    <p:sldId id="327" r:id="rId39"/>
    <p:sldId id="328" r:id="rId40"/>
    <p:sldId id="200757710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73" d="100"/>
          <a:sy n="73" d="100"/>
        </p:scale>
        <p:origin x="618"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BB8FE4-3AF6-4D7E-B746-FB5B20962979}" type="datetimeFigureOut">
              <a:rPr lang="en-US" smtClean="0"/>
              <a:t>6/19/2024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6388AA-7EAC-4357-8412-911B34E04686}" type="slidenum">
              <a:rPr lang="en-US" smtClean="0"/>
              <a:t>‹#›</a:t>
            </a:fld>
            <a:endParaRPr lang="en-US"/>
          </a:p>
        </p:txBody>
      </p:sp>
    </p:spTree>
    <p:extLst>
      <p:ext uri="{BB962C8B-B14F-4D97-AF65-F5344CB8AC3E}">
        <p14:creationId xmlns:p14="http://schemas.microsoft.com/office/powerpoint/2010/main" val="974096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5A2170-5E6D-4B0E-A217-036286DF3F07}"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extLst>
      <p:ext uri="{BB962C8B-B14F-4D97-AF65-F5344CB8AC3E}">
        <p14:creationId xmlns:p14="http://schemas.microsoft.com/office/powerpoint/2010/main" val="183406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0DC96-BAE7-4D90-BC42-33A0CA1BD3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4995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sym typeface="+mn-ea"/>
              </a:rPr>
              <a:t>Bài</a:t>
            </a:r>
            <a:r>
              <a:rPr lang="en-US" dirty="0">
                <a:sym typeface="+mn-ea"/>
              </a:rPr>
              <a:t> </a:t>
            </a:r>
            <a:r>
              <a:rPr lang="en-US" dirty="0" err="1">
                <a:sym typeface="+mn-ea"/>
              </a:rPr>
              <a:t>giảng</a:t>
            </a:r>
            <a:r>
              <a:rPr lang="en-US" dirty="0">
                <a:sym typeface="+mn-ea"/>
              </a:rPr>
              <a:t> </a:t>
            </a:r>
            <a:r>
              <a:rPr lang="en-US" dirty="0" err="1">
                <a:sym typeface="+mn-ea"/>
              </a:rPr>
              <a:t>thiết</a:t>
            </a:r>
            <a:r>
              <a:rPr lang="en-US" dirty="0">
                <a:sym typeface="+mn-ea"/>
              </a:rPr>
              <a:t> </a:t>
            </a:r>
            <a:r>
              <a:rPr lang="en-US" dirty="0" err="1">
                <a:sym typeface="+mn-ea"/>
              </a:rPr>
              <a:t>kế</a:t>
            </a:r>
            <a:r>
              <a:rPr lang="en-US" dirty="0">
                <a:sym typeface="+mn-ea"/>
              </a:rPr>
              <a:t> </a:t>
            </a:r>
            <a:r>
              <a:rPr lang="en-US" dirty="0" err="1">
                <a:sym typeface="+mn-ea"/>
              </a:rPr>
              <a:t>bởi</a:t>
            </a:r>
            <a:r>
              <a:rPr lang="en-US" dirty="0">
                <a:sym typeface="+mn-ea"/>
              </a:rPr>
              <a:t>: </a:t>
            </a:r>
            <a:r>
              <a:rPr lang="en-US" dirty="0" err="1">
                <a:sym typeface="+mn-ea"/>
              </a:rPr>
              <a:t>Hương</a:t>
            </a:r>
            <a:r>
              <a:rPr lang="en-US" dirty="0">
                <a:sym typeface="+mn-ea"/>
              </a:rPr>
              <a:t> </a:t>
            </a:r>
            <a:r>
              <a:rPr lang="en-US" dirty="0" err="1">
                <a:sym typeface="+mn-ea"/>
              </a:rPr>
              <a:t>Thảo</a:t>
            </a:r>
            <a:r>
              <a:rPr lang="en-US" dirty="0">
                <a:sym typeface="+mn-ea"/>
              </a:rPr>
              <a:t> - tranthao121004@gmail.com</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B99BFE-4B07-4ECF-9948-6CEA9A3726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8061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sym typeface="+mn-ea"/>
              </a:rPr>
              <a:t>Bài</a:t>
            </a:r>
            <a:r>
              <a:rPr lang="en-US" dirty="0">
                <a:sym typeface="+mn-ea"/>
              </a:rPr>
              <a:t> </a:t>
            </a:r>
            <a:r>
              <a:rPr lang="en-US" dirty="0" err="1">
                <a:sym typeface="+mn-ea"/>
              </a:rPr>
              <a:t>giảng</a:t>
            </a:r>
            <a:r>
              <a:rPr lang="en-US" dirty="0">
                <a:sym typeface="+mn-ea"/>
              </a:rPr>
              <a:t> </a:t>
            </a:r>
            <a:r>
              <a:rPr lang="en-US" dirty="0" err="1">
                <a:sym typeface="+mn-ea"/>
              </a:rPr>
              <a:t>thiết</a:t>
            </a:r>
            <a:r>
              <a:rPr lang="en-US" dirty="0">
                <a:sym typeface="+mn-ea"/>
              </a:rPr>
              <a:t> </a:t>
            </a:r>
            <a:r>
              <a:rPr lang="en-US" dirty="0" err="1">
                <a:sym typeface="+mn-ea"/>
              </a:rPr>
              <a:t>kế</a:t>
            </a:r>
            <a:r>
              <a:rPr lang="en-US" dirty="0">
                <a:sym typeface="+mn-ea"/>
              </a:rPr>
              <a:t> </a:t>
            </a:r>
            <a:r>
              <a:rPr lang="en-US" dirty="0" err="1">
                <a:sym typeface="+mn-ea"/>
              </a:rPr>
              <a:t>bởi</a:t>
            </a:r>
            <a:r>
              <a:rPr lang="en-US" dirty="0">
                <a:sym typeface="+mn-ea"/>
              </a:rPr>
              <a:t>: </a:t>
            </a:r>
            <a:r>
              <a:rPr lang="en-US" dirty="0" err="1">
                <a:sym typeface="+mn-ea"/>
              </a:rPr>
              <a:t>Hương</a:t>
            </a:r>
            <a:r>
              <a:rPr lang="en-US" dirty="0">
                <a:sym typeface="+mn-ea"/>
              </a:rPr>
              <a:t> </a:t>
            </a:r>
            <a:r>
              <a:rPr lang="en-US" dirty="0" err="1">
                <a:sym typeface="+mn-ea"/>
              </a:rPr>
              <a:t>Thảo</a:t>
            </a:r>
            <a:r>
              <a:rPr lang="en-US" dirty="0">
                <a:sym typeface="+mn-ea"/>
              </a:rPr>
              <a:t> - tranthao121004@gmail.com</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B99BFE-4B07-4ECF-9948-6CEA9A3726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6797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幻灯片图像占位符 84993"/>
          <p:cNvSpPr>
            <a:spLocks noGrp="1" noRot="1" noChangeAspect="1" noTextEdit="1"/>
          </p:cNvSpPr>
          <p:nvPr>
            <p:ph type="sldImg"/>
          </p:nvPr>
        </p:nvSpPr>
        <p:spPr/>
      </p:sp>
      <p:sp>
        <p:nvSpPr>
          <p:cNvPr id="40963" name="文本占位符 84994"/>
          <p:cNvSpPr>
            <a:spLocks noGrp="1"/>
          </p:cNvSpPr>
          <p:nvPr>
            <p:ph type="body" idx="1"/>
          </p:nvPr>
        </p:nvSpPr>
        <p:spPr/>
        <p:txBody>
          <a:bodyPr wrap="square" lIns="91440" tIns="45720" rIns="91440" bIns="45720" anchor="t" anchorCtr="0"/>
          <a:lstStyle/>
          <a:p>
            <a:pPr marL="0" marR="0" lvl="0" indent="0" algn="l" defTabSz="914400" rtl="0" eaLnBrk="1" fontAlgn="auto" latinLnBrk="0" hangingPunct="1">
              <a:lnSpc>
                <a:spcPct val="100000"/>
              </a:lnSpc>
              <a:spcBef>
                <a:spcPts val="0"/>
              </a:spcBef>
              <a:spcAft>
                <a:spcPts val="0"/>
              </a:spcAft>
              <a:buClrTx/>
              <a:buSzTx/>
              <a:buFontTx/>
              <a:buNone/>
              <a:defRPr/>
            </a:pPr>
            <a:r>
              <a:rPr lang="en-US" dirty="0" err="1">
                <a:sym typeface="+mn-ea"/>
              </a:rPr>
              <a:t>Bài</a:t>
            </a:r>
            <a:r>
              <a:rPr lang="en-US" dirty="0">
                <a:sym typeface="+mn-ea"/>
              </a:rPr>
              <a:t> </a:t>
            </a:r>
            <a:r>
              <a:rPr lang="en-US" dirty="0" err="1">
                <a:sym typeface="+mn-ea"/>
              </a:rPr>
              <a:t>giảng</a:t>
            </a:r>
            <a:r>
              <a:rPr lang="en-US" dirty="0">
                <a:sym typeface="+mn-ea"/>
              </a:rPr>
              <a:t> </a:t>
            </a:r>
            <a:r>
              <a:rPr lang="en-US" dirty="0" err="1">
                <a:sym typeface="+mn-ea"/>
              </a:rPr>
              <a:t>thiết</a:t>
            </a:r>
            <a:r>
              <a:rPr lang="en-US" dirty="0">
                <a:sym typeface="+mn-ea"/>
              </a:rPr>
              <a:t> </a:t>
            </a:r>
            <a:r>
              <a:rPr lang="en-US" dirty="0" err="1">
                <a:sym typeface="+mn-ea"/>
              </a:rPr>
              <a:t>kế</a:t>
            </a:r>
            <a:r>
              <a:rPr lang="en-US" dirty="0">
                <a:sym typeface="+mn-ea"/>
              </a:rPr>
              <a:t> </a:t>
            </a:r>
            <a:r>
              <a:rPr lang="en-US" dirty="0" err="1">
                <a:sym typeface="+mn-ea"/>
              </a:rPr>
              <a:t>bởi</a:t>
            </a:r>
            <a:r>
              <a:rPr lang="en-US" dirty="0">
                <a:sym typeface="+mn-ea"/>
              </a:rPr>
              <a:t>: </a:t>
            </a:r>
            <a:r>
              <a:rPr lang="en-US" dirty="0" err="1">
                <a:sym typeface="+mn-ea"/>
              </a:rPr>
              <a:t>Hương</a:t>
            </a:r>
            <a:r>
              <a:rPr lang="en-US" dirty="0">
                <a:sym typeface="+mn-ea"/>
              </a:rPr>
              <a:t> </a:t>
            </a:r>
            <a:r>
              <a:rPr lang="en-US" dirty="0" err="1">
                <a:sym typeface="+mn-ea"/>
              </a:rPr>
              <a:t>Thảo</a:t>
            </a:r>
            <a:r>
              <a:rPr lang="en-US" dirty="0">
                <a:sym typeface="+mn-ea"/>
              </a:rPr>
              <a:t> - tranthao121004@gmail.com</a:t>
            </a:r>
            <a:endParaRPr lang="en-US" dirty="0"/>
          </a:p>
        </p:txBody>
      </p:sp>
      <p:sp>
        <p:nvSpPr>
          <p:cNvPr id="40964" name="灯片编号占位符 1"/>
          <p:cNvSpPr txBox="1">
            <a:spLocks noGrp="1"/>
          </p:cNvSpPr>
          <p:nvPr/>
        </p:nvSpPr>
        <p:spPr>
          <a:xfrm>
            <a:off x="3884613" y="8685213"/>
            <a:ext cx="2971800" cy="457200"/>
          </a:xfrm>
          <a:prstGeom prst="rect">
            <a:avLst/>
          </a:prstGeom>
          <a:noFill/>
          <a:ln w="9525">
            <a:noFill/>
          </a:ln>
        </p:spPr>
        <p:txBody>
          <a:bodyPr anchor="b" anchorCtr="0"/>
          <a:lstStyle/>
          <a:p>
            <a:pPr marL="0" marR="0" lvl="0" indent="0" algn="r" defTabSz="914400" rtl="0" eaLnBrk="1" fontAlgn="auto" latinLnBrk="0" hangingPunct="1">
              <a:lnSpc>
                <a:spcPct val="100000"/>
              </a:lnSpc>
              <a:spcBef>
                <a:spcPts val="0"/>
              </a:spcBef>
              <a:spcAft>
                <a:spcPts val="0"/>
              </a:spcAft>
              <a:buClrTx/>
              <a:buSzTx/>
              <a:buFontTx/>
              <a:buNone/>
              <a:tabLst/>
              <a:defRPr/>
            </a:pPr>
            <a:fld id="{9A0DB2DC-4C9A-4742-B13C-FB6460FD3503}" type="slidenum">
              <a:rPr kumimoji="0" lang="en-US" altLang="zh-CN" sz="1200" b="0" i="0" u="none" strike="noStrike" kern="1200" cap="none" spc="0" normalizeH="0" baseline="0" noProof="0" dirty="0">
                <a:ln>
                  <a:noFill/>
                </a:ln>
                <a:solidFill>
                  <a:prstClr val="black"/>
                </a:solidFill>
                <a:effectLst/>
                <a:uLnTx/>
                <a:uFillTx/>
                <a:latin typeface="Calibri" panose="020F0502020204030204"/>
                <a:ea typeface="SimSun"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zh-CN" sz="1200" b="0" i="0" u="none" strike="noStrike" kern="1200" cap="none" spc="0" normalizeH="0" baseline="0" noProof="0" dirty="0">
              <a:ln>
                <a:noFill/>
              </a:ln>
              <a:solidFill>
                <a:prstClr val="black"/>
              </a:solidFill>
              <a:effectLst/>
              <a:uLnTx/>
              <a:uFillTx/>
              <a:latin typeface="Calibri" panose="020F0502020204030204"/>
              <a:ea typeface="SimSun" panose="02010600030101010101" pitchFamily="2" charset="-122"/>
              <a:cs typeface="+mn-cs"/>
            </a:endParaRPr>
          </a:p>
        </p:txBody>
      </p:sp>
    </p:spTree>
    <p:extLst>
      <p:ext uri="{BB962C8B-B14F-4D97-AF65-F5344CB8AC3E}">
        <p14:creationId xmlns:p14="http://schemas.microsoft.com/office/powerpoint/2010/main" val="2202812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幻灯片图像占位符 26625"/>
          <p:cNvSpPr>
            <a:spLocks noGrp="1" noRot="1" noChangeAspect="1" noTextEdit="1"/>
          </p:cNvSpPr>
          <p:nvPr>
            <p:ph type="sldImg"/>
          </p:nvPr>
        </p:nvSpPr>
        <p:spPr/>
      </p:sp>
      <p:sp>
        <p:nvSpPr>
          <p:cNvPr id="5123" name="文本占位符 26626"/>
          <p:cNvSpPr>
            <a:spLocks noGrp="1"/>
          </p:cNvSpPr>
          <p:nvPr>
            <p:ph type="body" idx="1"/>
          </p:nvPr>
        </p:nvSpPr>
        <p:spPr/>
        <p:txBody>
          <a:bodyPr wrap="square" lIns="91440" tIns="45720" rIns="91440" bIns="45720" anchor="t" anchorCtr="0"/>
          <a:lstStyle/>
          <a:p>
            <a:pPr lvl="0" eaLnBrk="1" hangingPunct="1"/>
            <a:endParaRPr dirty="0"/>
          </a:p>
        </p:txBody>
      </p:sp>
      <p:sp>
        <p:nvSpPr>
          <p:cNvPr id="5124" name="灯片编号占位符 1"/>
          <p:cNvSpPr txBox="1">
            <a:spLocks noGrp="1"/>
          </p:cNvSpPr>
          <p:nvPr/>
        </p:nvSpPr>
        <p:spPr>
          <a:xfrm>
            <a:off x="3884613" y="8685213"/>
            <a:ext cx="2971800" cy="457200"/>
          </a:xfrm>
          <a:prstGeom prst="rect">
            <a:avLst/>
          </a:prstGeom>
          <a:noFill/>
          <a:ln w="9525">
            <a:noFill/>
          </a:ln>
        </p:spPr>
        <p:txBody>
          <a:bodyPr anchor="b" anchorCtr="0"/>
          <a:lstStyle/>
          <a:p>
            <a:pPr marL="0" marR="0" lvl="0" indent="0" algn="r" defTabSz="914400" rtl="0" eaLnBrk="1" fontAlgn="auto" latinLnBrk="0" hangingPunct="1">
              <a:lnSpc>
                <a:spcPct val="100000"/>
              </a:lnSpc>
              <a:spcBef>
                <a:spcPts val="0"/>
              </a:spcBef>
              <a:spcAft>
                <a:spcPts val="0"/>
              </a:spcAft>
              <a:buClrTx/>
              <a:buSzTx/>
              <a:buFontTx/>
              <a:buNone/>
              <a:tabLst/>
              <a:defRPr/>
            </a:pPr>
            <a:fld id="{9A0DB2DC-4C9A-4742-B13C-FB6460FD3503}" type="slidenum">
              <a:rPr kumimoji="0" lang="en-US" altLang="zh-CN" sz="1200" b="0" i="0" u="none" strike="noStrike" kern="1200" cap="none" spc="0" normalizeH="0" baseline="0" noProof="0" dirty="0">
                <a:ln>
                  <a:noFill/>
                </a:ln>
                <a:solidFill>
                  <a:prstClr val="black"/>
                </a:solidFill>
                <a:effectLst/>
                <a:uLnTx/>
                <a:uFillTx/>
                <a:latin typeface="Calibri" panose="020F0502020204030204"/>
                <a:ea typeface="SimSun"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zh-CN" sz="1200" b="0" i="0" u="none" strike="noStrike" kern="1200" cap="none" spc="0" normalizeH="0" baseline="0" noProof="0" dirty="0">
              <a:ln>
                <a:noFill/>
              </a:ln>
              <a:solidFill>
                <a:prstClr val="black"/>
              </a:solidFill>
              <a:effectLst/>
              <a:uLnTx/>
              <a:uFillTx/>
              <a:latin typeface="Calibri" panose="020F0502020204030204"/>
              <a:ea typeface="SimSun" panose="02010600030101010101" pitchFamily="2" charset="-122"/>
              <a:cs typeface="+mn-cs"/>
            </a:endParaRPr>
          </a:p>
        </p:txBody>
      </p:sp>
    </p:spTree>
    <p:extLst>
      <p:ext uri="{BB962C8B-B14F-4D97-AF65-F5344CB8AC3E}">
        <p14:creationId xmlns:p14="http://schemas.microsoft.com/office/powerpoint/2010/main" val="890692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0DC96-BAE7-4D90-BC42-33A0CA1BD31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0708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幻灯片图像占位符 26625"/>
          <p:cNvSpPr>
            <a:spLocks noGrp="1" noRot="1" noChangeAspect="1" noTextEdit="1"/>
          </p:cNvSpPr>
          <p:nvPr>
            <p:ph type="sldImg"/>
          </p:nvPr>
        </p:nvSpPr>
        <p:spPr/>
      </p:sp>
      <p:sp>
        <p:nvSpPr>
          <p:cNvPr id="5123" name="文本占位符 26626"/>
          <p:cNvSpPr>
            <a:spLocks noGrp="1"/>
          </p:cNvSpPr>
          <p:nvPr>
            <p:ph type="body" idx="1"/>
          </p:nvPr>
        </p:nvSpPr>
        <p:spPr/>
        <p:txBody>
          <a:bodyPr wrap="square" lIns="91440" tIns="45720" rIns="91440" bIns="45720" anchor="t" anchorCtr="0"/>
          <a:lstStyle/>
          <a:p>
            <a:pPr lvl="0" eaLnBrk="1" hangingPunct="1"/>
            <a:endParaRPr dirty="0"/>
          </a:p>
        </p:txBody>
      </p:sp>
      <p:sp>
        <p:nvSpPr>
          <p:cNvPr id="5124" name="灯片编号占位符 1"/>
          <p:cNvSpPr txBox="1">
            <a:spLocks noGrp="1"/>
          </p:cNvSpPr>
          <p:nvPr/>
        </p:nvSpPr>
        <p:spPr>
          <a:xfrm>
            <a:off x="3884613" y="8685213"/>
            <a:ext cx="2971800" cy="457200"/>
          </a:xfrm>
          <a:prstGeom prst="rect">
            <a:avLst/>
          </a:prstGeom>
          <a:noFill/>
          <a:ln w="9525">
            <a:noFill/>
          </a:ln>
        </p:spPr>
        <p:txBody>
          <a:bodyPr anchor="b" anchorCtr="0"/>
          <a:lstStyle/>
          <a:p>
            <a:pPr marL="0" marR="0" lvl="0" indent="0" algn="r" defTabSz="914400" rtl="0" eaLnBrk="1" fontAlgn="auto" latinLnBrk="0" hangingPunct="1">
              <a:lnSpc>
                <a:spcPct val="100000"/>
              </a:lnSpc>
              <a:spcBef>
                <a:spcPts val="0"/>
              </a:spcBef>
              <a:spcAft>
                <a:spcPts val="0"/>
              </a:spcAft>
              <a:buClrTx/>
              <a:buSzTx/>
              <a:buFontTx/>
              <a:buNone/>
              <a:tabLst/>
              <a:defRPr/>
            </a:pPr>
            <a:fld id="{9A0DB2DC-4C9A-4742-B13C-FB6460FD3503}" type="slidenum">
              <a:rPr kumimoji="0" lang="en-US" altLang="zh-CN" sz="1200" b="0" i="0" u="none" strike="noStrike" kern="1200" cap="none" spc="0" normalizeH="0" baseline="0" noProof="0" dirty="0">
                <a:ln>
                  <a:noFill/>
                </a:ln>
                <a:solidFill>
                  <a:prstClr val="black"/>
                </a:solidFill>
                <a:effectLst/>
                <a:uLnTx/>
                <a:uFillTx/>
                <a:latin typeface="Calibri" panose="020F0502020204030204"/>
                <a:ea typeface="SimSun"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zh-CN" sz="1200" b="0" i="0" u="none" strike="noStrike" kern="1200" cap="none" spc="0" normalizeH="0" baseline="0" noProof="0" dirty="0">
              <a:ln>
                <a:noFill/>
              </a:ln>
              <a:solidFill>
                <a:prstClr val="black"/>
              </a:solidFill>
              <a:effectLst/>
              <a:uLnTx/>
              <a:uFillTx/>
              <a:latin typeface="Calibri" panose="020F0502020204030204"/>
              <a:ea typeface="SimSun" panose="02010600030101010101" pitchFamily="2" charset="-122"/>
              <a:cs typeface="+mn-cs"/>
            </a:endParaRPr>
          </a:p>
        </p:txBody>
      </p:sp>
    </p:spTree>
    <p:extLst>
      <p:ext uri="{BB962C8B-B14F-4D97-AF65-F5344CB8AC3E}">
        <p14:creationId xmlns:p14="http://schemas.microsoft.com/office/powerpoint/2010/main" val="753711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sym typeface="+mn-ea"/>
              </a:rPr>
              <a:t>Bài</a:t>
            </a:r>
            <a:r>
              <a:rPr lang="en-US" dirty="0">
                <a:sym typeface="+mn-ea"/>
              </a:rPr>
              <a:t> </a:t>
            </a:r>
            <a:r>
              <a:rPr lang="en-US" dirty="0" err="1">
                <a:sym typeface="+mn-ea"/>
              </a:rPr>
              <a:t>giảng</a:t>
            </a:r>
            <a:r>
              <a:rPr lang="en-US" dirty="0">
                <a:sym typeface="+mn-ea"/>
              </a:rPr>
              <a:t> </a:t>
            </a:r>
            <a:r>
              <a:rPr lang="en-US" dirty="0" err="1">
                <a:sym typeface="+mn-ea"/>
              </a:rPr>
              <a:t>thiết</a:t>
            </a:r>
            <a:r>
              <a:rPr lang="en-US" dirty="0">
                <a:sym typeface="+mn-ea"/>
              </a:rPr>
              <a:t> </a:t>
            </a:r>
            <a:r>
              <a:rPr lang="en-US" dirty="0" err="1">
                <a:sym typeface="+mn-ea"/>
              </a:rPr>
              <a:t>kế</a:t>
            </a:r>
            <a:r>
              <a:rPr lang="en-US" dirty="0">
                <a:sym typeface="+mn-ea"/>
              </a:rPr>
              <a:t> </a:t>
            </a:r>
            <a:r>
              <a:rPr lang="en-US" dirty="0" err="1">
                <a:sym typeface="+mn-ea"/>
              </a:rPr>
              <a:t>bởi</a:t>
            </a:r>
            <a:r>
              <a:rPr lang="en-US" dirty="0">
                <a:sym typeface="+mn-ea"/>
              </a:rPr>
              <a:t>: </a:t>
            </a:r>
            <a:r>
              <a:rPr lang="en-US" dirty="0" err="1">
                <a:sym typeface="+mn-ea"/>
              </a:rPr>
              <a:t>Hương</a:t>
            </a:r>
            <a:r>
              <a:rPr lang="en-US" dirty="0">
                <a:sym typeface="+mn-ea"/>
              </a:rPr>
              <a:t> </a:t>
            </a:r>
            <a:r>
              <a:rPr lang="en-US" dirty="0" err="1">
                <a:sym typeface="+mn-ea"/>
              </a:rPr>
              <a:t>Thảo</a:t>
            </a:r>
            <a:r>
              <a:rPr lang="en-US" dirty="0">
                <a:sym typeface="+mn-ea"/>
              </a:rPr>
              <a:t> - tranthao121004@gmail.com</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B99BFE-4B07-4ECF-9948-6CEA9A3726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3410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642214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963413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861252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214567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194493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6" name="矩形 5"/>
          <p:cNvSpPr/>
          <p:nvPr userDrawn="1"/>
        </p:nvSpPr>
        <p:spPr>
          <a:xfrm>
            <a:off x="0" y="0"/>
            <a:ext cx="12192000" cy="6858000"/>
          </a:xfrm>
          <a:prstGeom prst="rect">
            <a:avLst/>
          </a:prstGeom>
          <a:gradFill>
            <a:gsLst>
              <a:gs pos="0">
                <a:schemeClr val="bg1">
                  <a:alpha val="51000"/>
                </a:schemeClr>
              </a:gs>
              <a:gs pos="58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p:cNvSpPr>
            <a:spLocks noGrp="1"/>
          </p:cNvSpPr>
          <p:nvPr>
            <p:ph type="title"/>
          </p:nvPr>
        </p:nvSpPr>
        <p:spPr>
          <a:xfrm>
            <a:off x="1222606" y="259506"/>
            <a:ext cx="10515600" cy="628103"/>
          </a:xfrm>
        </p:spPr>
        <p:txBody>
          <a:bodyPr>
            <a:normAutofit/>
          </a:bodyPr>
          <a:lstStyle>
            <a:lvl1pPr>
              <a:defRPr sz="3200" b="1">
                <a:solidFill>
                  <a:schemeClr val="bg2"/>
                </a:solidFill>
              </a:defRPr>
            </a:lvl1p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pic>
        <p:nvPicPr>
          <p:cNvPr id="7" name="图片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flipH="1">
            <a:off x="90055" y="54483"/>
            <a:ext cx="1104842" cy="1038151"/>
          </a:xfrm>
          <a:prstGeom prst="rect">
            <a:avLst/>
          </a:prstGeom>
        </p:spPr>
      </p:pic>
    </p:spTree>
    <p:extLst>
      <p:ext uri="{BB962C8B-B14F-4D97-AF65-F5344CB8AC3E}">
        <p14:creationId xmlns:p14="http://schemas.microsoft.com/office/powerpoint/2010/main" val="569117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647025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908818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187087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615597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2024/6/19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745396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5983328-5D9C-4CDA-A4B0-8F0932BA2C1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1211974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5983328-5D9C-4CDA-A4B0-8F0932BA2C1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29001156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5983328-5D9C-4CDA-A4B0-8F0932BA2C1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3204206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5983328-5D9C-4CDA-A4B0-8F0932BA2C1A}" type="datetimeFigureOut">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23612753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5983328-5D9C-4CDA-A4B0-8F0932BA2C1A}" type="datetimeFigureOut">
              <a:rPr lang="en-US" smtClean="0"/>
              <a:t>6/19/2024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33374918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5983328-5D9C-4CDA-A4B0-8F0932BA2C1A}" type="datetimeFigureOut">
              <a:rPr lang="en-US" smtClean="0"/>
              <a:t>6/19/2024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32197865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983328-5D9C-4CDA-A4B0-8F0932BA2C1A}" type="datetimeFigureOut">
              <a:rPr lang="en-US" smtClean="0"/>
              <a:t>6/19/2024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13404166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5983328-5D9C-4CDA-A4B0-8F0932BA2C1A}" type="datetimeFigureOut">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31142894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5983328-5D9C-4CDA-A4B0-8F0932BA2C1A}" type="datetimeFigureOut">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2344123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5983328-5D9C-4CDA-A4B0-8F0932BA2C1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24046270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5983328-5D9C-4CDA-A4B0-8F0932BA2C1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CEE447-4DD9-425C-BEC0-5EA12C7BCFCC}" type="slidenum">
              <a:rPr lang="en-US" smtClean="0"/>
              <a:t>‹#›</a:t>
            </a:fld>
            <a:endParaRPr lang="en-US"/>
          </a:p>
        </p:txBody>
      </p:sp>
    </p:spTree>
    <p:extLst>
      <p:ext uri="{BB962C8B-B14F-4D97-AF65-F5344CB8AC3E}">
        <p14:creationId xmlns:p14="http://schemas.microsoft.com/office/powerpoint/2010/main" val="26529154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407372"/>
      </p:ext>
    </p:extLst>
  </p:cSld>
  <p:clrMapOvr>
    <a:masterClrMapping/>
  </p:clrMapOvr>
  <mc:AlternateContent xmlns:mc="http://schemas.openxmlformats.org/markup-compatibility/2006" xmlns:p14="http://schemas.microsoft.com/office/powerpoint/2010/main">
    <mc:Choice Requires="p14">
      <p:transition spd="slow" p14:dur="1250" advClick="0" advTm="3713">
        <p14:switch dir="r"/>
      </p:transition>
    </mc:Choice>
    <mc:Fallback xmlns="">
      <p:transition spd="slow" advClick="0" advTm="3713">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标题和内容">
    <p:spTree>
      <p:nvGrpSpPr>
        <p:cNvPr id="1" name=""/>
        <p:cNvGrpSpPr/>
        <p:nvPr/>
      </p:nvGrpSpPr>
      <p:grpSpPr>
        <a:xfrm>
          <a:off x="0" y="0"/>
          <a:ext cx="0" cy="0"/>
          <a:chOff x="0" y="0"/>
          <a:chExt cx="0" cy="0"/>
        </a:xfrm>
      </p:grpSpPr>
      <p:pic>
        <p:nvPicPr>
          <p:cNvPr id="2" name="图片 1"/>
          <p:cNvPicPr>
            <a:picLocks noChangeAspect="1"/>
          </p:cNvPicPr>
          <p:nvPr userDrawn="1"/>
        </p:nvPicPr>
        <p:blipFill rotWithShape="1">
          <a:blip r:embed="rId2" cstate="screen"/>
          <a:srcRect/>
          <a:stretch>
            <a:fillRect/>
          </a:stretch>
        </p:blipFill>
        <p:spPr>
          <a:xfrm>
            <a:off x="82505" y="108235"/>
            <a:ext cx="4097612" cy="1034827"/>
          </a:xfrm>
          <a:prstGeom prst="rect">
            <a:avLst/>
          </a:prstGeom>
        </p:spPr>
      </p:pic>
      <p:pic>
        <p:nvPicPr>
          <p:cNvPr id="8" name="图片 7"/>
          <p:cNvPicPr>
            <a:picLocks noChangeAspect="1"/>
          </p:cNvPicPr>
          <p:nvPr userDrawn="1"/>
        </p:nvPicPr>
        <p:blipFill rotWithShape="1">
          <a:blip r:embed="rId3" cstate="print"/>
          <a:srcRect/>
          <a:stretch>
            <a:fillRect/>
          </a:stretch>
        </p:blipFill>
        <p:spPr>
          <a:xfrm>
            <a:off x="19416" y="6502009"/>
            <a:ext cx="12192000" cy="353756"/>
          </a:xfrm>
          <a:prstGeom prst="rect">
            <a:avLst/>
          </a:prstGeom>
        </p:spPr>
      </p:pic>
      <p:sp>
        <p:nvSpPr>
          <p:cNvPr id="3" name="标题 2"/>
          <p:cNvSpPr>
            <a:spLocks noGrp="1"/>
          </p:cNvSpPr>
          <p:nvPr>
            <p:ph type="title" hasCustomPrompt="1"/>
          </p:nvPr>
        </p:nvSpPr>
        <p:spPr>
          <a:xfrm>
            <a:off x="2131309" y="131270"/>
            <a:ext cx="9552544" cy="757797"/>
          </a:xfrm>
          <a:prstGeom prst="rect">
            <a:avLst/>
          </a:prstGeom>
        </p:spPr>
        <p:txBody>
          <a:bodyPr/>
          <a:lstStyle>
            <a:lvl1pPr>
              <a:defRPr sz="4265" b="1">
                <a:solidFill>
                  <a:schemeClr val="accent1">
                    <a:lumMod val="50000"/>
                  </a:schemeClr>
                </a:solidFill>
                <a:latin typeface="Microsoft YaHei" panose="020B0503020204020204" charset="-122"/>
                <a:ea typeface="Microsoft YaHei" panose="020B0503020204020204" charset="-122"/>
              </a:defRPr>
            </a:lvl1pPr>
          </a:lstStyle>
          <a:p>
            <a:r>
              <a:rPr lang="zh-CN" altLang="en-US" dirty="0"/>
              <a:t>单击此处编辑母版标题</a:t>
            </a:r>
          </a:p>
        </p:txBody>
      </p:sp>
    </p:spTree>
    <p:extLst>
      <p:ext uri="{BB962C8B-B14F-4D97-AF65-F5344CB8AC3E}">
        <p14:creationId xmlns:p14="http://schemas.microsoft.com/office/powerpoint/2010/main" val="2136917038"/>
      </p:ext>
    </p:extLst>
  </p:cSld>
  <p:clrMapOvr>
    <a:masterClrMapping/>
  </p:clrMapOvr>
  <mc:AlternateContent xmlns:mc="http://schemas.openxmlformats.org/markup-compatibility/2006" xmlns:p14="http://schemas.microsoft.com/office/powerpoint/2010/main">
    <mc:Choice Requires="p14">
      <p:transition spd="slow" p14:dur="1250" advClick="0" advTm="3713">
        <p14:switch dir="r"/>
      </p:transition>
    </mc:Choice>
    <mc:Fallback xmlns="">
      <p:transition spd="slow" advClick="0" advTm="3713">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F275-14AB-431B-9FA7-6659835EF1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50265A1-5237-44AB-9CF8-73B3684D4C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3B4559C-18B1-47A7-B5CA-5FFB9CC93C2C}"/>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5" name="Footer Placeholder 4">
            <a:extLst>
              <a:ext uri="{FF2B5EF4-FFF2-40B4-BE49-F238E27FC236}">
                <a16:creationId xmlns:a16="http://schemas.microsoft.com/office/drawing/2014/main" id="{E2D93392-A4DA-40C1-A7CE-DC36B166E5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25F29-F62A-49D8-BA76-D24D67E92F42}"/>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2848749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90D48-195B-43DC-808F-B9809706641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CAAB55-6651-44EF-B6D8-2F2BDE367F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5F23D5-5C6D-48B4-A989-2DA5A9277885}"/>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5" name="Footer Placeholder 4">
            <a:extLst>
              <a:ext uri="{FF2B5EF4-FFF2-40B4-BE49-F238E27FC236}">
                <a16:creationId xmlns:a16="http://schemas.microsoft.com/office/drawing/2014/main" id="{6808C303-F21B-441A-851C-A05A480957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2C1B10-BD0F-4BED-BDA0-72032E2D52CE}"/>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25898712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E7B18-0D8F-4936-AD0F-E9D783085B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2990E52-5B84-42B6-B745-05F7B4060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8179C7-0190-47BA-A46F-FAD94A48CA4B}"/>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5" name="Footer Placeholder 4">
            <a:extLst>
              <a:ext uri="{FF2B5EF4-FFF2-40B4-BE49-F238E27FC236}">
                <a16:creationId xmlns:a16="http://schemas.microsoft.com/office/drawing/2014/main" id="{F1B87A62-5AAF-436D-8F4D-833334452D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EF0D99-88CA-4202-A57F-070703FC9EB8}"/>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20620937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5B41-4BA1-4163-9054-299162F038A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FF2DECC-6579-4559-A6BF-B751B1CD20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8BE4D63-C7CA-45F7-A9E7-6930EF5D57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DAE5ECC-4066-4030-B42B-5AD37FBA229E}"/>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6" name="Footer Placeholder 5">
            <a:extLst>
              <a:ext uri="{FF2B5EF4-FFF2-40B4-BE49-F238E27FC236}">
                <a16:creationId xmlns:a16="http://schemas.microsoft.com/office/drawing/2014/main" id="{112A3BC2-AAF0-4A2D-BFCF-3C7DD527CD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FA0C9E-01ED-4E9F-B359-06838C49C92D}"/>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41901038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09A63-6E6B-4339-81B7-580A8A28B76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EF99491-8A7A-476C-A105-99A2852D39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FD3C23-4D7B-4C53-8180-241FACEC7C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AE750C-3F7E-44F9-A532-C349D8E90C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14D9B6-C652-4FDB-8FEF-BBA1693D465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C91F45-C425-431F-87C9-D86C45D2E648}"/>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8" name="Footer Placeholder 7">
            <a:extLst>
              <a:ext uri="{FF2B5EF4-FFF2-40B4-BE49-F238E27FC236}">
                <a16:creationId xmlns:a16="http://schemas.microsoft.com/office/drawing/2014/main" id="{52CC90B2-7850-4812-A3C8-E41EC203530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299274-4A8B-4A4B-BBFE-116C4C69223E}"/>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2799740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4D7DA-1A86-4F3A-A576-587323C8834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61C9E0-5C78-4B2F-8316-E26BA6357C5A}"/>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4" name="Footer Placeholder 3">
            <a:extLst>
              <a:ext uri="{FF2B5EF4-FFF2-40B4-BE49-F238E27FC236}">
                <a16:creationId xmlns:a16="http://schemas.microsoft.com/office/drawing/2014/main" id="{9B77B6FB-484E-4744-8E4A-BB2F21014D3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A64B969-9DDA-4A02-956C-E34BCB155FCD}"/>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22988051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76088D-E11D-4D54-A0FA-C5FA0B35A069}"/>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3" name="Footer Placeholder 2">
            <a:extLst>
              <a:ext uri="{FF2B5EF4-FFF2-40B4-BE49-F238E27FC236}">
                <a16:creationId xmlns:a16="http://schemas.microsoft.com/office/drawing/2014/main" id="{703A05EB-9F04-4576-807B-D263D0B3FFC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EFCB9D-7E52-4671-B5AC-18FF2DE645F0}"/>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28476098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BEAEB-E12A-4C51-869F-23A838640D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89FFE11-EE1A-4740-B534-F66C54AACE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6DCF11-A9B0-48EA-89A8-94005F7283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AC5D6-4F6B-4461-AB4E-6DA49FE6FCFF}"/>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6" name="Footer Placeholder 5">
            <a:extLst>
              <a:ext uri="{FF2B5EF4-FFF2-40B4-BE49-F238E27FC236}">
                <a16:creationId xmlns:a16="http://schemas.microsoft.com/office/drawing/2014/main" id="{3A3D2E37-DC25-4ED1-90F5-5FCBE928F5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26A561-80B9-491F-B29F-F17748A7B7A5}"/>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30051161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5CBC-2581-4FA1-B8A0-094F7532AF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1C7B576-42D8-41C2-8754-7B8B3C7597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D501B92-0C82-4410-AB44-C71F180838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F96D1C-29A9-4DAE-AA73-A83D28B59E2B}"/>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6" name="Footer Placeholder 5">
            <a:extLst>
              <a:ext uri="{FF2B5EF4-FFF2-40B4-BE49-F238E27FC236}">
                <a16:creationId xmlns:a16="http://schemas.microsoft.com/office/drawing/2014/main" id="{31CED31E-93C8-47ED-8114-A765B20F32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4ED134-F0D8-4A3D-B820-506B2757A03B}"/>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13046509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DFE0-1831-4A42-AD05-A8D3960DEDA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E672BB9-FBD5-447B-8233-9E9A3DF4D4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03EE31-76A3-469A-9367-38E06D8C68BC}"/>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5" name="Footer Placeholder 4">
            <a:extLst>
              <a:ext uri="{FF2B5EF4-FFF2-40B4-BE49-F238E27FC236}">
                <a16:creationId xmlns:a16="http://schemas.microsoft.com/office/drawing/2014/main" id="{4B9AAAAD-0AA9-432E-B8F8-B1004A23B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27FBC0-6932-495B-9B6E-78EEFB31239E}"/>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1292014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D4A802-9BC5-4305-9CD0-E7557BE3E20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9A50472-5575-459A-88B4-D0F3DDABEE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0D2192-9D5A-4E01-9C0F-7B109E89F529}"/>
              </a:ext>
            </a:extLst>
          </p:cNvPr>
          <p:cNvSpPr>
            <a:spLocks noGrp="1"/>
          </p:cNvSpPr>
          <p:nvPr>
            <p:ph type="dt" sz="half" idx="10"/>
          </p:nvPr>
        </p:nvSpPr>
        <p:spPr/>
        <p:txBody>
          <a:bodyPr/>
          <a:lstStyle/>
          <a:p>
            <a:fld id="{0FB368D6-B906-4AFB-B534-95CF2E4787B4}" type="datetimeFigureOut">
              <a:rPr lang="en-US" smtClean="0"/>
              <a:t>6/19/2024</a:t>
            </a:fld>
            <a:endParaRPr lang="en-US"/>
          </a:p>
        </p:txBody>
      </p:sp>
      <p:sp>
        <p:nvSpPr>
          <p:cNvPr id="5" name="Footer Placeholder 4">
            <a:extLst>
              <a:ext uri="{FF2B5EF4-FFF2-40B4-BE49-F238E27FC236}">
                <a16:creationId xmlns:a16="http://schemas.microsoft.com/office/drawing/2014/main" id="{E2A6A7C8-1F73-4A5E-A3B6-136B2D9337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52E381-942F-4110-9F78-12441076BEC5}"/>
              </a:ext>
            </a:extLst>
          </p:cNvPr>
          <p:cNvSpPr>
            <a:spLocks noGrp="1"/>
          </p:cNvSpPr>
          <p:nvPr>
            <p:ph type="sldNum" sz="quarter" idx="12"/>
          </p:nvPr>
        </p:nvSpPr>
        <p:spPr/>
        <p:txBody>
          <a:bodyPr/>
          <a:lstStyle/>
          <a:p>
            <a:fld id="{41B637A3-1F91-44B1-8F0C-3130B435A4B6}" type="slidenum">
              <a:rPr lang="en-US" smtClean="0"/>
              <a:t>‹#›</a:t>
            </a:fld>
            <a:endParaRPr lang="en-US"/>
          </a:p>
        </p:txBody>
      </p:sp>
    </p:spTree>
    <p:extLst>
      <p:ext uri="{BB962C8B-B14F-4D97-AF65-F5344CB8AC3E}">
        <p14:creationId xmlns:p14="http://schemas.microsoft.com/office/powerpoint/2010/main" val="14128956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en-US"/>
              <a:t>Click to edit Master subtitle style</a:t>
            </a:r>
          </a:p>
        </p:txBody>
      </p:sp>
    </p:spTree>
    <p:extLst>
      <p:ext uri="{BB962C8B-B14F-4D97-AF65-F5344CB8AC3E}">
        <p14:creationId xmlns:p14="http://schemas.microsoft.com/office/powerpoint/2010/main" val="3284000518"/>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090771"/>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5335"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5">
                <a:solidFill>
                  <a:schemeClr val="tx1">
                    <a:tint val="75000"/>
                  </a:schemeClr>
                </a:solidFill>
              </a:defRPr>
            </a:lvl1pPr>
            <a:lvl2pPr marL="609600" indent="0">
              <a:buNone/>
              <a:defRPr sz="2400">
                <a:solidFill>
                  <a:schemeClr val="tx1">
                    <a:tint val="75000"/>
                  </a:schemeClr>
                </a:solidFill>
              </a:defRPr>
            </a:lvl2pPr>
            <a:lvl3pPr marL="1219200" indent="0">
              <a:buNone/>
              <a:defRPr sz="2135">
                <a:solidFill>
                  <a:schemeClr val="tx1">
                    <a:tint val="75000"/>
                  </a:schemeClr>
                </a:solidFill>
              </a:defRPr>
            </a:lvl3pPr>
            <a:lvl4pPr marL="1828800" indent="0">
              <a:buNone/>
              <a:defRPr sz="1865">
                <a:solidFill>
                  <a:schemeClr val="tx1">
                    <a:tint val="75000"/>
                  </a:schemeClr>
                </a:solidFill>
              </a:defRPr>
            </a:lvl4pPr>
            <a:lvl5pPr marL="2438400" indent="0">
              <a:buNone/>
              <a:defRPr sz="1865">
                <a:solidFill>
                  <a:schemeClr val="tx1">
                    <a:tint val="75000"/>
                  </a:schemeClr>
                </a:solidFill>
              </a:defRPr>
            </a:lvl5pPr>
            <a:lvl6pPr marL="3048000" indent="0">
              <a:buNone/>
              <a:defRPr sz="1865">
                <a:solidFill>
                  <a:schemeClr val="tx1">
                    <a:tint val="75000"/>
                  </a:schemeClr>
                </a:solidFill>
              </a:defRPr>
            </a:lvl6pPr>
            <a:lvl7pPr marL="3657600" indent="0">
              <a:buNone/>
              <a:defRPr sz="1865">
                <a:solidFill>
                  <a:schemeClr val="tx1">
                    <a:tint val="75000"/>
                  </a:schemeClr>
                </a:solidFill>
              </a:defRPr>
            </a:lvl7pPr>
            <a:lvl8pPr marL="4267200" indent="0">
              <a:buNone/>
              <a:defRPr sz="1865">
                <a:solidFill>
                  <a:schemeClr val="tx1">
                    <a:tint val="75000"/>
                  </a:schemeClr>
                </a:solidFill>
              </a:defRPr>
            </a:lvl8pPr>
            <a:lvl9pPr marL="4876800" indent="0">
              <a:buNone/>
              <a:defRPr sz="1865">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048036505"/>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00151"/>
            <a:ext cx="5384800" cy="3394075"/>
          </a:xfrm>
        </p:spPr>
        <p:txBody>
          <a:bodyPr/>
          <a:lstStyle>
            <a:lvl1pPr>
              <a:defRPr sz="3735"/>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200151"/>
            <a:ext cx="5384800" cy="3394075"/>
          </a:xfrm>
        </p:spPr>
        <p:txBody>
          <a:bodyPr/>
          <a:lstStyle>
            <a:lvl1pPr>
              <a:defRPr sz="3735"/>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3251279"/>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3"/>
          </a:xfrm>
        </p:spPr>
        <p:txBody>
          <a:bodyPr anchor="b"/>
          <a:lstStyle>
            <a:lvl1pPr marL="0" indent="0">
              <a:buNone/>
              <a:defRPr sz="3200" b="1"/>
            </a:lvl1pPr>
            <a:lvl2pPr marL="609600" indent="0">
              <a:buNone/>
              <a:defRPr sz="2665" b="1"/>
            </a:lvl2pPr>
            <a:lvl3pPr marL="1219200" indent="0">
              <a:buNone/>
              <a:defRPr sz="2400" b="1"/>
            </a:lvl3pPr>
            <a:lvl4pPr marL="1828800" indent="0">
              <a:buNone/>
              <a:defRPr sz="2135" b="1"/>
            </a:lvl4pPr>
            <a:lvl5pPr marL="2438400" indent="0">
              <a:buNone/>
              <a:defRPr sz="2135" b="1"/>
            </a:lvl5pPr>
            <a:lvl6pPr marL="3048000" indent="0">
              <a:buNone/>
              <a:defRPr sz="2135" b="1"/>
            </a:lvl6pPr>
            <a:lvl7pPr marL="3657600" indent="0">
              <a:buNone/>
              <a:defRPr sz="2135" b="1"/>
            </a:lvl7pPr>
            <a:lvl8pPr marL="4267200" indent="0">
              <a:buNone/>
              <a:defRPr sz="2135" b="1"/>
            </a:lvl8pPr>
            <a:lvl9pPr marL="4876800" indent="0">
              <a:buNone/>
              <a:defRPr sz="2135"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3"/>
          </a:xfrm>
        </p:spPr>
        <p:txBody>
          <a:bodyPr anchor="b"/>
          <a:lstStyle>
            <a:lvl1pPr marL="0" indent="0">
              <a:buNone/>
              <a:defRPr sz="3200" b="1"/>
            </a:lvl1pPr>
            <a:lvl2pPr marL="609600" indent="0">
              <a:buNone/>
              <a:defRPr sz="2665" b="1"/>
            </a:lvl2pPr>
            <a:lvl3pPr marL="1219200" indent="0">
              <a:buNone/>
              <a:defRPr sz="2400" b="1"/>
            </a:lvl3pPr>
            <a:lvl4pPr marL="1828800" indent="0">
              <a:buNone/>
              <a:defRPr sz="2135" b="1"/>
            </a:lvl4pPr>
            <a:lvl5pPr marL="2438400" indent="0">
              <a:buNone/>
              <a:defRPr sz="2135" b="1"/>
            </a:lvl5pPr>
            <a:lvl6pPr marL="3048000" indent="0">
              <a:buNone/>
              <a:defRPr sz="2135" b="1"/>
            </a:lvl6pPr>
            <a:lvl7pPr marL="3657600" indent="0">
              <a:buNone/>
              <a:defRPr sz="2135" b="1"/>
            </a:lvl7pPr>
            <a:lvl8pPr marL="4267200" indent="0">
              <a:buNone/>
              <a:defRPr sz="2135" b="1"/>
            </a:lvl8pPr>
            <a:lvl9pPr marL="4876800" indent="0">
              <a:buNone/>
              <a:defRPr sz="2135"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4150117"/>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06425154"/>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2344566"/>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49"/>
            <a:ext cx="4011084" cy="1162051"/>
          </a:xfrm>
        </p:spPr>
        <p:txBody>
          <a:bodyPr anchor="b"/>
          <a:lstStyle>
            <a:lvl1pPr algn="l">
              <a:defRPr sz="2665"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4265"/>
            </a:lvl1pPr>
            <a:lvl2pPr>
              <a:defRPr sz="3735"/>
            </a:lvl2pPr>
            <a:lvl3pPr>
              <a:defRPr sz="3200"/>
            </a:lvl3pPr>
            <a:lvl4pPr>
              <a:defRPr sz="2665"/>
            </a:lvl4pPr>
            <a:lvl5pPr>
              <a:defRPr sz="2665"/>
            </a:lvl5pPr>
            <a:lvl6pPr>
              <a:defRPr sz="2665"/>
            </a:lvl6pPr>
            <a:lvl7pPr>
              <a:defRPr sz="2665"/>
            </a:lvl7pPr>
            <a:lvl8pPr>
              <a:defRPr sz="2665"/>
            </a:lvl8pPr>
            <a:lvl9pPr>
              <a:defRPr sz="266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865"/>
            </a:lvl1pPr>
            <a:lvl2pPr marL="609600" indent="0">
              <a:buNone/>
              <a:defRPr sz="1600"/>
            </a:lvl2pPr>
            <a:lvl3pPr marL="1219200" indent="0">
              <a:buNone/>
              <a:defRPr sz="1335"/>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en-US"/>
              <a:t>Click to edit Master text styles</a:t>
            </a:r>
          </a:p>
        </p:txBody>
      </p:sp>
    </p:spTree>
    <p:extLst>
      <p:ext uri="{BB962C8B-B14F-4D97-AF65-F5344CB8AC3E}">
        <p14:creationId xmlns:p14="http://schemas.microsoft.com/office/powerpoint/2010/main" val="2396426030"/>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9"/>
          </a:xfrm>
        </p:spPr>
        <p:txBody>
          <a:bodyPr anchor="b"/>
          <a:lstStyle>
            <a:lvl1pPr algn="l">
              <a:defRPr sz="2665"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vert="horz" lIns="91440" tIns="45720" rIns="91440" bIns="45720" rtlCol="0">
            <a:normAutofit/>
          </a:bodyPr>
          <a:lstStyle>
            <a:lvl1pPr marL="0" indent="0">
              <a:buNone/>
              <a:defRPr sz="4265"/>
            </a:lvl1pPr>
            <a:lvl2pPr marL="609600" indent="0">
              <a:buNone/>
              <a:defRPr sz="3735"/>
            </a:lvl2pPr>
            <a:lvl3pPr marL="1219200" indent="0">
              <a:buNone/>
              <a:defRPr sz="3200"/>
            </a:lvl3pPr>
            <a:lvl4pPr marL="1828800" indent="0">
              <a:buNone/>
              <a:defRPr sz="2665"/>
            </a:lvl4pPr>
            <a:lvl5pPr marL="2438400" indent="0">
              <a:buNone/>
              <a:defRPr sz="2665"/>
            </a:lvl5pPr>
            <a:lvl6pPr marL="3048000" indent="0">
              <a:buNone/>
              <a:defRPr sz="2665"/>
            </a:lvl6pPr>
            <a:lvl7pPr marL="3657600" indent="0">
              <a:buNone/>
              <a:defRPr sz="2665"/>
            </a:lvl7pPr>
            <a:lvl8pPr marL="4267200" indent="0">
              <a:buNone/>
              <a:defRPr sz="2665"/>
            </a:lvl8pPr>
            <a:lvl9pPr marL="4876800" indent="0">
              <a:buNone/>
              <a:defRPr sz="2665"/>
            </a:lvl9p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2389717" y="5367337"/>
            <a:ext cx="7315200" cy="804863"/>
          </a:xfrm>
        </p:spPr>
        <p:txBody>
          <a:bodyPr/>
          <a:lstStyle>
            <a:lvl1pPr marL="0" indent="0">
              <a:buNone/>
              <a:defRPr sz="1865"/>
            </a:lvl1pPr>
            <a:lvl2pPr marL="609600" indent="0">
              <a:buNone/>
              <a:defRPr sz="1600"/>
            </a:lvl2pPr>
            <a:lvl3pPr marL="1219200" indent="0">
              <a:buNone/>
              <a:defRPr sz="1335"/>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en-US"/>
              <a:t>Click to edit Master text styles</a:t>
            </a:r>
          </a:p>
        </p:txBody>
      </p:sp>
    </p:spTree>
    <p:extLst>
      <p:ext uri="{BB962C8B-B14F-4D97-AF65-F5344CB8AC3E}">
        <p14:creationId xmlns:p14="http://schemas.microsoft.com/office/powerpoint/2010/main" val="3656598151"/>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2533477"/>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06375"/>
            <a:ext cx="2743200" cy="438785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06375"/>
            <a:ext cx="8026400" cy="43878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14304828"/>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Giới thiệu">
    <p:spTree>
      <p:nvGrpSpPr>
        <p:cNvPr id="1" name=""/>
        <p:cNvGrpSpPr/>
        <p:nvPr/>
      </p:nvGrpSpPr>
      <p:grpSpPr>
        <a:xfrm>
          <a:off x="0" y="0"/>
          <a:ext cx="0" cy="0"/>
          <a:chOff x="0" y="0"/>
          <a:chExt cx="0" cy="0"/>
        </a:xfrm>
      </p:grpSpPr>
      <p:sp>
        <p:nvSpPr>
          <p:cNvPr id="5" name="Chủ đề">
            <a:extLst>
              <a:ext uri="{FF2B5EF4-FFF2-40B4-BE49-F238E27FC236}">
                <a16:creationId xmlns:a16="http://schemas.microsoft.com/office/drawing/2014/main" id="{78007B22-33A5-4E09-B943-5AFB5A8CEF4D}"/>
              </a:ext>
            </a:extLst>
          </p:cNvPr>
          <p:cNvSpPr>
            <a:spLocks noGrp="1"/>
          </p:cNvSpPr>
          <p:nvPr>
            <p:ph type="body" sz="quarter" idx="10" hasCustomPrompt="1"/>
          </p:nvPr>
        </p:nvSpPr>
        <p:spPr>
          <a:xfrm>
            <a:off x="3824445" y="999515"/>
            <a:ext cx="8367561" cy="757130"/>
          </a:xfrm>
          <a:prstGeom prst="rect">
            <a:avLst/>
          </a:prstGeom>
          <a:noFill/>
        </p:spPr>
        <p:txBody>
          <a:bodyPr wrap="square" rtlCol="0">
            <a:spAutoFit/>
          </a:bodyPr>
          <a:lstStyle>
            <a:lvl1pPr marL="0" indent="0">
              <a:buNone/>
              <a:defRPr lang="en-US" sz="4800" b="1" smtClean="0">
                <a:solidFill>
                  <a:schemeClr val="bg1"/>
                </a:solidFill>
                <a:effectLst>
                  <a:outerShdw blurRad="50800" dist="38100" dir="5400000" algn="t" rotWithShape="0">
                    <a:prstClr val="black">
                      <a:alpha val="40000"/>
                    </a:prstClr>
                  </a:outerShdw>
                </a:effectLst>
                <a:latin typeface="Averta Std CY Bold" panose="00000800000000000000" pitchFamily="50" charset="0"/>
                <a:ea typeface="Arial-Rounded" panose="020B0500000000000000" pitchFamily="34" charset="0"/>
                <a:cs typeface="Arial-Rounded" panose="020B0500000000000000" pitchFamily="34" charset="0"/>
              </a:defRPr>
            </a:lvl1pPr>
            <a:lvl2pPr>
              <a:defRPr lang="en-US" sz="1800" smtClean="0"/>
            </a:lvl2pPr>
            <a:lvl3pPr>
              <a:defRPr lang="en-US" sz="1800" smtClean="0"/>
            </a:lvl3pPr>
            <a:lvl4pPr>
              <a:defRPr lang="en-US" smtClean="0"/>
            </a:lvl4pPr>
            <a:lvl5pPr>
              <a:defRPr lang="en-US"/>
            </a:lvl5pPr>
          </a:lstStyle>
          <a:p>
            <a:pPr marL="0" lvl="0"/>
            <a:r>
              <a:rPr lang="en-US"/>
              <a:t>CHỦ ĐỀ</a:t>
            </a:r>
          </a:p>
        </p:txBody>
      </p:sp>
      <p:sp>
        <p:nvSpPr>
          <p:cNvPr id="6" name="Bài học">
            <a:extLst>
              <a:ext uri="{FF2B5EF4-FFF2-40B4-BE49-F238E27FC236}">
                <a16:creationId xmlns:a16="http://schemas.microsoft.com/office/drawing/2014/main" id="{E1F1D32A-0D6D-45C8-9A6E-055A426D121D}"/>
              </a:ext>
            </a:extLst>
          </p:cNvPr>
          <p:cNvSpPr>
            <a:spLocks noGrp="1"/>
          </p:cNvSpPr>
          <p:nvPr>
            <p:ph type="body" sz="quarter" idx="11" hasCustomPrompt="1"/>
          </p:nvPr>
        </p:nvSpPr>
        <p:spPr>
          <a:xfrm>
            <a:off x="4658784" y="2207151"/>
            <a:ext cx="7533216" cy="603428"/>
          </a:xfrm>
          <a:prstGeom prst="rect">
            <a:avLst/>
          </a:prstGeom>
        </p:spPr>
        <p:txBody>
          <a:bodyPr spcFirstLastPara="1" wrap="square" lIns="91425" tIns="91425" rIns="91425" bIns="91425" anchor="ctr" anchorCtr="0">
            <a:noAutofit/>
          </a:bodyPr>
          <a:lstStyle>
            <a:lvl1pPr marL="0" indent="0">
              <a:buFontTx/>
              <a:buNone/>
              <a:defRPr lang="en-US" sz="5600" b="1" baseline="0">
                <a:solidFill>
                  <a:schemeClr val="bg1"/>
                </a:solidFill>
                <a:effectLst>
                  <a:outerShdw blurRad="50800" dist="38100" dir="5400000" algn="t" rotWithShape="0">
                    <a:prstClr val="black">
                      <a:alpha val="40000"/>
                    </a:prstClr>
                  </a:outerShdw>
                </a:effectLst>
                <a:latin typeface="Quicksand Medium" pitchFamily="2" charset="0"/>
                <a:ea typeface="Arial-Rounded" panose="020B0500000000000000" pitchFamily="34" charset="0"/>
                <a:cs typeface="Arial-SGK-TV" pitchFamily="2" charset="0"/>
              </a:defRPr>
            </a:lvl1pPr>
          </a:lstStyle>
          <a:p>
            <a:pPr marL="0" lvl="0">
              <a:spcBef>
                <a:spcPct val="0"/>
              </a:spcBef>
              <a:buNone/>
            </a:pPr>
            <a:r>
              <a:rPr lang="en-US"/>
              <a:t>Bài</a:t>
            </a:r>
          </a:p>
        </p:txBody>
      </p:sp>
      <p:sp>
        <p:nvSpPr>
          <p:cNvPr id="3" name="Hình">
            <a:extLst>
              <a:ext uri="{FF2B5EF4-FFF2-40B4-BE49-F238E27FC236}">
                <a16:creationId xmlns:a16="http://schemas.microsoft.com/office/drawing/2014/main" id="{029A8592-CE8C-4050-B1DF-491E7652F223}"/>
              </a:ext>
            </a:extLst>
          </p:cNvPr>
          <p:cNvSpPr>
            <a:spLocks noGrp="1"/>
          </p:cNvSpPr>
          <p:nvPr>
            <p:ph type="pic" sz="quarter" idx="12" hasCustomPrompt="1"/>
          </p:nvPr>
        </p:nvSpPr>
        <p:spPr>
          <a:xfrm>
            <a:off x="0" y="2517922"/>
            <a:ext cx="3962400" cy="4340087"/>
          </a:xfrm>
          <a:prstGeom prst="rect">
            <a:avLst/>
          </a:prstGeom>
        </p:spPr>
        <p:txBody>
          <a:bodyPr/>
          <a:lstStyle>
            <a:lvl1pPr marL="0" indent="0">
              <a:buNone/>
              <a:defRPr/>
            </a:lvl1pPr>
          </a:lstStyle>
          <a:p>
            <a:r>
              <a:rPr lang="en-US"/>
              <a:t>hình ảnh</a:t>
            </a:r>
          </a:p>
        </p:txBody>
      </p:sp>
    </p:spTree>
    <p:extLst>
      <p:ext uri="{BB962C8B-B14F-4D97-AF65-F5344CB8AC3E}">
        <p14:creationId xmlns:p14="http://schemas.microsoft.com/office/powerpoint/2010/main" val="1991089292"/>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1500"/>
                                        <p:tgtEl>
                                          <p:spTgt spid="5">
                                            <p:txEl>
                                              <p:pRg st="0" end="0"/>
                                            </p:txEl>
                                          </p:spTgt>
                                        </p:tgtEl>
                                      </p:cBhvr>
                                    </p:animEffect>
                                    <p:anim calcmode="lin" valueType="num">
                                      <p:cBhvr>
                                        <p:cTn id="12"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3" dur="15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2000"/>
                            </p:stCondLst>
                            <p:childTnLst>
                              <p:par>
                                <p:cTn id="15" presetID="10" presetClass="entr" presetSubtype="0" fill="hold" grpId="0" nodeType="after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1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42" presetClass="entr" presetSubtype="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1500"/>
                        <p:tgtEl>
                          <p:spTgt spid="5"/>
                        </p:tgtEl>
                      </p:cBhvr>
                    </p:animEffect>
                    <p:anim calcmode="lin" valueType="num">
                      <p:cBhvr>
                        <p:cTn dur="1500" fill="hold"/>
                        <p:tgtEl>
                          <p:spTgt spid="5"/>
                        </p:tgtEl>
                        <p:attrNameLst>
                          <p:attrName>ppt_x</p:attrName>
                        </p:attrNameLst>
                      </p:cBhvr>
                      <p:tavLst>
                        <p:tav tm="0">
                          <p:val>
                            <p:strVal val="#ppt_x"/>
                          </p:val>
                        </p:tav>
                        <p:tav tm="100000">
                          <p:val>
                            <p:strVal val="#ppt_x"/>
                          </p:val>
                        </p:tav>
                      </p:tavLst>
                    </p:anim>
                    <p:anim calcmode="lin" valueType="num">
                      <p:cBhvr>
                        <p:cTn dur="1500" fill="hold"/>
                        <p:tgtEl>
                          <p:spTgt spid="5"/>
                        </p:tgtEl>
                        <p:attrNameLst>
                          <p:attrName>ppt_y</p:attrName>
                        </p:attrNameLst>
                      </p:cBhvr>
                      <p:tavLst>
                        <p:tav tm="0">
                          <p:val>
                            <p:strVal val="#ppt_y+.1"/>
                          </p:val>
                        </p:tav>
                        <p:tav tm="100000">
                          <p:val>
                            <p:strVal val="#ppt_y"/>
                          </p:val>
                        </p:tav>
                      </p:tavLst>
                    </p:anim>
                  </p:childTnLst>
                </p:cTn>
              </p:par>
            </p:tnLst>
          </p:tmpl>
        </p:tmplLst>
      </p:bldP>
      <p:bldP spid="6" grpId="0" build="p">
        <p:tmplLst>
          <p:tmpl lvl="1">
            <p:tnLst>
              <p:par>
                <p:cTn presetID="10" presetClass="entr" presetSubtype="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1500"/>
                        <p:tgtEl>
                          <p:spTgt spid="6"/>
                        </p:tgtEl>
                      </p:cBhvr>
                    </p:animEffect>
                  </p:childTnLst>
                </p:cTn>
              </p:par>
            </p:tnLst>
          </p:tmpl>
        </p:tmplLst>
      </p:bldP>
      <p:bldP spid="3" grpId="0"/>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ếng Việt 2">
            <a:extLst>
              <a:ext uri="{FF2B5EF4-FFF2-40B4-BE49-F238E27FC236}">
                <a16:creationId xmlns:a16="http://schemas.microsoft.com/office/drawing/2014/main" id="{61E65416-D1DB-4D68-AF54-BC73B7C65757}"/>
              </a:ext>
            </a:extLst>
          </p:cNvPr>
          <p:cNvSpPr txBox="1"/>
          <p:nvPr userDrawn="1"/>
        </p:nvSpPr>
        <p:spPr>
          <a:xfrm>
            <a:off x="144946" y="100842"/>
            <a:ext cx="1705129" cy="379656"/>
          </a:xfrm>
          <a:prstGeom prst="rect">
            <a:avLst/>
          </a:prstGeom>
          <a:noFill/>
        </p:spPr>
        <p:txBody>
          <a:bodyPr wrap="square" rtlCol="0">
            <a:spAutoFit/>
          </a:bodyPr>
          <a:lstStyle>
            <a:defPPr>
              <a:defRPr lang="en-US"/>
            </a:defPPr>
            <a:lvl1pPr>
              <a:defRPr sz="1400">
                <a:solidFill>
                  <a:schemeClr val="bg1"/>
                </a:solidFill>
                <a:effectLst>
                  <a:glow rad="101600">
                    <a:srgbClr val="FF2592">
                      <a:alpha val="60000"/>
                    </a:srgbClr>
                  </a:glow>
                  <a:reflection blurRad="6350" stA="55000" endA="300" endPos="45500" dir="5400000" sy="-100000" algn="bl" rotWithShape="0"/>
                </a:effectLst>
                <a:latin typeface="Quicksand Medium" pitchFamily="2" charset="0"/>
                <a:ea typeface="Arial-Rounded" panose="020B0500000000000000" pitchFamily="34" charset="0"/>
                <a:cs typeface="Arial-Rounded" panose="020B0500000000000000" pitchFamily="34" charset="0"/>
              </a:defRPr>
            </a:lvl1pPr>
            <a:lvl2pPr marL="342900" defTabSz="685800">
              <a:defRPr sz="1350"/>
            </a:lvl2pPr>
            <a:lvl3pPr marL="685800" defTabSz="685800">
              <a:defRPr sz="1350"/>
            </a:lvl3pPr>
            <a:lvl4pPr marL="1028700" defTabSz="685800">
              <a:defRPr sz="1350"/>
            </a:lvl4pPr>
            <a:lvl5pPr marL="1371600" defTabSz="685800">
              <a:defRPr sz="1350"/>
            </a:lvl5pPr>
            <a:lvl6pPr marL="1714500" defTabSz="685800">
              <a:defRPr sz="1350"/>
            </a:lvl6pPr>
            <a:lvl7pPr marL="2057400" defTabSz="685800">
              <a:defRPr sz="1350"/>
            </a:lvl7pPr>
            <a:lvl8pPr marL="2400300" defTabSz="685800">
              <a:defRPr sz="1350"/>
            </a:lvl8pPr>
            <a:lvl9pPr marL="2743200" defTabSz="685800">
              <a:defRPr sz="1350"/>
            </a:lvl9pPr>
          </a:lstStyle>
          <a:p>
            <a:r>
              <a:rPr lang="en-US" sz="1867">
                <a:effectLst>
                  <a:glow rad="63500">
                    <a:srgbClr val="FF9900"/>
                  </a:glow>
                  <a:reflection blurRad="6350" stA="55000" endA="300" endPos="45500" dir="5400000" sy="-100000" algn="bl" rotWithShape="0"/>
                </a:effectLst>
              </a:rPr>
              <a:t>Tiếng Việt 2</a:t>
            </a:r>
          </a:p>
        </p:txBody>
      </p:sp>
    </p:spTree>
    <p:extLst>
      <p:ext uri="{BB962C8B-B14F-4D97-AF65-F5344CB8AC3E}">
        <p14:creationId xmlns:p14="http://schemas.microsoft.com/office/powerpoint/2010/main" val="1473624836"/>
      </p:ext>
    </p:extLst>
  </p:cSld>
  <p:clrMapOvr>
    <a:masterClrMapping/>
  </p:clrMapOvr>
  <p:transition spd="med">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Nội dung bài 1">
    <p:spTree>
      <p:nvGrpSpPr>
        <p:cNvPr id="1" name=""/>
        <p:cNvGrpSpPr/>
        <p:nvPr/>
      </p:nvGrpSpPr>
      <p:grpSpPr>
        <a:xfrm>
          <a:off x="0" y="0"/>
          <a:ext cx="0" cy="0"/>
          <a:chOff x="0" y="0"/>
          <a:chExt cx="0" cy="0"/>
        </a:xfrm>
      </p:grpSpPr>
      <p:sp>
        <p:nvSpPr>
          <p:cNvPr id="2" name="Tiếng Việt 2">
            <a:extLst>
              <a:ext uri="{FF2B5EF4-FFF2-40B4-BE49-F238E27FC236}">
                <a16:creationId xmlns:a16="http://schemas.microsoft.com/office/drawing/2014/main" id="{0E378DA4-B0E7-4F30-8358-FD934FF292EF}"/>
              </a:ext>
            </a:extLst>
          </p:cNvPr>
          <p:cNvSpPr txBox="1"/>
          <p:nvPr userDrawn="1"/>
        </p:nvSpPr>
        <p:spPr>
          <a:xfrm>
            <a:off x="144946" y="100842"/>
            <a:ext cx="1705129" cy="379656"/>
          </a:xfrm>
          <a:prstGeom prst="rect">
            <a:avLst/>
          </a:prstGeom>
          <a:noFill/>
        </p:spPr>
        <p:txBody>
          <a:bodyPr wrap="square" rtlCol="0">
            <a:spAutoFit/>
          </a:bodyPr>
          <a:lstStyle>
            <a:defPPr>
              <a:defRPr lang="en-US"/>
            </a:defPPr>
            <a:lvl1pPr>
              <a:defRPr sz="1400">
                <a:solidFill>
                  <a:schemeClr val="bg1"/>
                </a:solidFill>
                <a:effectLst>
                  <a:glow rad="101600">
                    <a:srgbClr val="FF2592">
                      <a:alpha val="60000"/>
                    </a:srgbClr>
                  </a:glow>
                  <a:reflection blurRad="6350" stA="55000" endA="300" endPos="45500" dir="5400000" sy="-100000" algn="bl" rotWithShape="0"/>
                </a:effectLst>
                <a:latin typeface="Quicksand Medium" pitchFamily="2" charset="0"/>
                <a:ea typeface="Arial-Rounded" panose="020B0500000000000000" pitchFamily="34" charset="0"/>
                <a:cs typeface="Arial-Rounded" panose="020B0500000000000000" pitchFamily="34" charset="0"/>
              </a:defRPr>
            </a:lvl1pPr>
            <a:lvl2pPr marL="342900" defTabSz="685800">
              <a:defRPr sz="1350"/>
            </a:lvl2pPr>
            <a:lvl3pPr marL="685800" defTabSz="685800">
              <a:defRPr sz="1350"/>
            </a:lvl3pPr>
            <a:lvl4pPr marL="1028700" defTabSz="685800">
              <a:defRPr sz="1350"/>
            </a:lvl4pPr>
            <a:lvl5pPr marL="1371600" defTabSz="685800">
              <a:defRPr sz="1350"/>
            </a:lvl5pPr>
            <a:lvl6pPr marL="1714500" defTabSz="685800">
              <a:defRPr sz="1350"/>
            </a:lvl6pPr>
            <a:lvl7pPr marL="2057400" defTabSz="685800">
              <a:defRPr sz="1350"/>
            </a:lvl7pPr>
            <a:lvl8pPr marL="2400300" defTabSz="685800">
              <a:defRPr sz="1350"/>
            </a:lvl8pPr>
            <a:lvl9pPr marL="2743200" defTabSz="685800">
              <a:defRPr sz="1350"/>
            </a:lvl9pPr>
          </a:lstStyle>
          <a:p>
            <a:r>
              <a:rPr lang="en-US" sz="1867">
                <a:effectLst>
                  <a:glow rad="63500">
                    <a:srgbClr val="FF9900"/>
                  </a:glow>
                  <a:reflection blurRad="6350" stA="55000" endA="300" endPos="45500" dir="5400000" sy="-100000" algn="bl" rotWithShape="0"/>
                </a:effectLst>
              </a:rPr>
              <a:t>Tiếng Việt 2</a:t>
            </a:r>
          </a:p>
        </p:txBody>
      </p:sp>
    </p:spTree>
    <p:extLst>
      <p:ext uri="{BB962C8B-B14F-4D97-AF65-F5344CB8AC3E}">
        <p14:creationId xmlns:p14="http://schemas.microsoft.com/office/powerpoint/2010/main" val="239946325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Nội dung bài 2">
    <p:spTree>
      <p:nvGrpSpPr>
        <p:cNvPr id="1" name=""/>
        <p:cNvGrpSpPr/>
        <p:nvPr/>
      </p:nvGrpSpPr>
      <p:grpSpPr>
        <a:xfrm>
          <a:off x="0" y="0"/>
          <a:ext cx="0" cy="0"/>
          <a:chOff x="0" y="0"/>
          <a:chExt cx="0" cy="0"/>
        </a:xfrm>
      </p:grpSpPr>
      <p:sp>
        <p:nvSpPr>
          <p:cNvPr id="3" name="Tiếng Việt 2">
            <a:extLst>
              <a:ext uri="{FF2B5EF4-FFF2-40B4-BE49-F238E27FC236}">
                <a16:creationId xmlns:a16="http://schemas.microsoft.com/office/drawing/2014/main" id="{1D975FD2-A7F8-45CA-9E52-4B928F94C528}"/>
              </a:ext>
            </a:extLst>
          </p:cNvPr>
          <p:cNvSpPr txBox="1"/>
          <p:nvPr userDrawn="1"/>
        </p:nvSpPr>
        <p:spPr>
          <a:xfrm>
            <a:off x="144946" y="100842"/>
            <a:ext cx="1705129" cy="379656"/>
          </a:xfrm>
          <a:prstGeom prst="rect">
            <a:avLst/>
          </a:prstGeom>
          <a:noFill/>
        </p:spPr>
        <p:txBody>
          <a:bodyPr wrap="square" rtlCol="0">
            <a:spAutoFit/>
          </a:bodyPr>
          <a:lstStyle>
            <a:defPPr>
              <a:defRPr lang="en-US"/>
            </a:defPPr>
            <a:lvl1pPr>
              <a:defRPr sz="1400">
                <a:solidFill>
                  <a:schemeClr val="bg1"/>
                </a:solidFill>
                <a:effectLst>
                  <a:glow rad="101600">
                    <a:srgbClr val="FF2592">
                      <a:alpha val="60000"/>
                    </a:srgbClr>
                  </a:glow>
                  <a:reflection blurRad="6350" stA="55000" endA="300" endPos="45500" dir="5400000" sy="-100000" algn="bl" rotWithShape="0"/>
                </a:effectLst>
                <a:latin typeface="Quicksand Medium" pitchFamily="2" charset="0"/>
                <a:ea typeface="Arial-Rounded" panose="020B0500000000000000" pitchFamily="34" charset="0"/>
                <a:cs typeface="Arial-Rounded" panose="020B0500000000000000" pitchFamily="34" charset="0"/>
              </a:defRPr>
            </a:lvl1pPr>
            <a:lvl2pPr marL="342900" defTabSz="685800">
              <a:defRPr sz="1350"/>
            </a:lvl2pPr>
            <a:lvl3pPr marL="685800" defTabSz="685800">
              <a:defRPr sz="1350"/>
            </a:lvl3pPr>
            <a:lvl4pPr marL="1028700" defTabSz="685800">
              <a:defRPr sz="1350"/>
            </a:lvl4pPr>
            <a:lvl5pPr marL="1371600" defTabSz="685800">
              <a:defRPr sz="1350"/>
            </a:lvl5pPr>
            <a:lvl6pPr marL="1714500" defTabSz="685800">
              <a:defRPr sz="1350"/>
            </a:lvl6pPr>
            <a:lvl7pPr marL="2057400" defTabSz="685800">
              <a:defRPr sz="1350"/>
            </a:lvl7pPr>
            <a:lvl8pPr marL="2400300" defTabSz="685800">
              <a:defRPr sz="1350"/>
            </a:lvl8pPr>
            <a:lvl9pPr marL="2743200" defTabSz="685800">
              <a:defRPr sz="1350"/>
            </a:lvl9pPr>
          </a:lstStyle>
          <a:p>
            <a:r>
              <a:rPr lang="en-US" sz="1867">
                <a:effectLst>
                  <a:glow rad="63500">
                    <a:srgbClr val="FF9900"/>
                  </a:glow>
                  <a:reflection blurRad="6350" stA="55000" endA="300" endPos="45500" dir="5400000" sy="-100000" algn="bl" rotWithShape="0"/>
                </a:effectLst>
              </a:rPr>
              <a:t>Tiếng Việt 2</a:t>
            </a:r>
          </a:p>
        </p:txBody>
      </p:sp>
    </p:spTree>
    <p:extLst>
      <p:ext uri="{BB962C8B-B14F-4D97-AF65-F5344CB8AC3E}">
        <p14:creationId xmlns:p14="http://schemas.microsoft.com/office/powerpoint/2010/main" val="62692182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Kết thúc">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9788922"/>
      </p:ext>
    </p:extLst>
  </p:cSld>
  <p:clrMapOvr>
    <a:masterClrMapping/>
  </p:clrMapOvr>
  <mc:AlternateContent xmlns:mc="http://schemas.openxmlformats.org/markup-compatibility/2006" xmlns:p14="http://schemas.microsoft.com/office/powerpoint/2010/main">
    <mc:Choice Requires="p14">
      <p:transition spd="slow" p14:dur="3000">
        <p14:reveal/>
      </p:transition>
    </mc:Choice>
    <mc:Fallback xmlns="">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B84960B-8EB7-408F-BA3A-97CC01F7057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2278031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84960B-8EB7-408F-BA3A-97CC01F7057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347129855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84960B-8EB7-408F-BA3A-97CC01F7057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409827468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84960B-8EB7-408F-BA3A-97CC01F7057A}" type="datetimeFigureOut">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20829281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84960B-8EB7-408F-BA3A-97CC01F7057A}" type="datetimeFigureOut">
              <a:rPr lang="en-US" smtClean="0"/>
              <a:t>6/19/2024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5975335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84960B-8EB7-408F-BA3A-97CC01F7057A}" type="datetimeFigureOut">
              <a:rPr lang="en-US" smtClean="0"/>
              <a:t>6/19/2024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365107196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84960B-8EB7-408F-BA3A-97CC01F7057A}" type="datetimeFigureOut">
              <a:rPr lang="en-US" smtClean="0"/>
              <a:t>6/19/2024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70547512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B84960B-8EB7-408F-BA3A-97CC01F7057A}" type="datetimeFigureOut">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216898914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B84960B-8EB7-408F-BA3A-97CC01F7057A}" type="datetimeFigureOut">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73278560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84960B-8EB7-408F-BA3A-97CC01F7057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100169072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84960B-8EB7-408F-BA3A-97CC01F7057A}"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940538-FB07-437F-BCC9-C1C5DAD1B68B}" type="slidenum">
              <a:rPr lang="en-US" smtClean="0"/>
              <a:t>‹#›</a:t>
            </a:fld>
            <a:endParaRPr lang="en-US"/>
          </a:p>
        </p:txBody>
      </p:sp>
    </p:spTree>
    <p:extLst>
      <p:ext uri="{BB962C8B-B14F-4D97-AF65-F5344CB8AC3E}">
        <p14:creationId xmlns:p14="http://schemas.microsoft.com/office/powerpoint/2010/main" val="342675201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3931673"/>
      </p:ext>
    </p:extLst>
  </p:cSld>
  <p:clrMapOvr>
    <a:masterClrMapping/>
  </p:clrMapOvr>
  <mc:AlternateContent xmlns:mc="http://schemas.openxmlformats.org/markup-compatibility/2006" xmlns:p14="http://schemas.microsoft.com/office/powerpoint/2010/main">
    <mc:Choice Requires="p14">
      <p:transition p14:dur="10" advTm="0"/>
    </mc:Choice>
    <mc:Fallback xmlns="">
      <p:transition advTm="0"/>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981752787"/>
      </p:ext>
    </p:extLst>
  </p:cSld>
  <p:clrMapOvr>
    <a:masterClrMapping/>
  </p:clrMapOvr>
  <mc:AlternateContent xmlns:mc="http://schemas.openxmlformats.org/markup-compatibility/2006" xmlns:p14="http://schemas.microsoft.com/office/powerpoint/2010/main">
    <mc:Choice Requires="p14">
      <p:transition p14:dur="10" advTm="0"/>
    </mc:Choice>
    <mc:Fallback xmlns="">
      <p:transition advTm="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1.jp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jp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5.jpe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jp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5.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image" Target="../media/image1.jpg"/><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t>2024/6/19</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6938726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983328-5D9C-4CDA-A4B0-8F0932BA2C1A}" type="datetimeFigureOut">
              <a:rPr lang="en-US" smtClean="0"/>
              <a:t>6/19/2024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CEE447-4DD9-425C-BEC0-5EA12C7BCFCC}" type="slidenum">
              <a:rPr lang="en-US" smtClean="0"/>
              <a:t>‹#›</a:t>
            </a:fld>
            <a:endParaRPr lang="en-US"/>
          </a:p>
        </p:txBody>
      </p:sp>
    </p:spTree>
    <p:extLst>
      <p:ext uri="{BB962C8B-B14F-4D97-AF65-F5344CB8AC3E}">
        <p14:creationId xmlns:p14="http://schemas.microsoft.com/office/powerpoint/2010/main" val="17676474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FC28E5-5AE9-4759-A4BE-C7DF5BF9EF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28CF677-DDFB-42B2-8E15-467E500508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67FD3F-F6E6-4DBF-9459-04606230BD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B368D6-B906-4AFB-B534-95CF2E4787B4}" type="datetimeFigureOut">
              <a:rPr lang="en-US" smtClean="0"/>
              <a:t>6/19/2024</a:t>
            </a:fld>
            <a:endParaRPr lang="en-US"/>
          </a:p>
        </p:txBody>
      </p:sp>
      <p:sp>
        <p:nvSpPr>
          <p:cNvPr id="5" name="Footer Placeholder 4">
            <a:extLst>
              <a:ext uri="{FF2B5EF4-FFF2-40B4-BE49-F238E27FC236}">
                <a16:creationId xmlns:a16="http://schemas.microsoft.com/office/drawing/2014/main" id="{234D521A-E5CA-432D-9F8F-90C16CF438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2C24CBB-07E9-4723-97AE-51A43EE6BC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B637A3-1F91-44B1-8F0C-3130B435A4B6}" type="slidenum">
              <a:rPr lang="en-US" smtClean="0"/>
              <a:t>‹#›</a:t>
            </a:fld>
            <a:endParaRPr lang="en-US"/>
          </a:p>
        </p:txBody>
      </p:sp>
    </p:spTree>
    <p:extLst>
      <p:ext uri="{BB962C8B-B14F-4D97-AF65-F5344CB8AC3E}">
        <p14:creationId xmlns:p14="http://schemas.microsoft.com/office/powerpoint/2010/main" val="199929449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pic>
        <p:nvPicPr>
          <p:cNvPr id="1026" name="Picture 7" descr="100+ Hình nền Slide đẹp 2020"/>
          <p:cNvPicPr>
            <a:picLocks noChangeAspect="1"/>
          </p:cNvPicPr>
          <p:nvPr userDrawn="1"/>
        </p:nvPicPr>
        <p:blipFill>
          <a:blip r:embed="rId14"/>
          <a:stretch>
            <a:fillRect/>
          </a:stretch>
        </p:blipFill>
        <p:spPr>
          <a:xfrm>
            <a:off x="0" y="0"/>
            <a:ext cx="12192000" cy="6858000"/>
          </a:xfrm>
          <a:prstGeom prst="rect">
            <a:avLst/>
          </a:prstGeom>
          <a:noFill/>
          <a:ln w="9525">
            <a:noFill/>
          </a:ln>
        </p:spPr>
      </p:pic>
    </p:spTree>
    <p:extLst>
      <p:ext uri="{BB962C8B-B14F-4D97-AF65-F5344CB8AC3E}">
        <p14:creationId xmlns:p14="http://schemas.microsoft.com/office/powerpoint/2010/main" val="389438968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ransition/>
  <p:hf sldNum="0" hdr="0" ftr="0" dt="0"/>
  <p:txStyles>
    <p:titleStyle>
      <a:lvl1pPr algn="ctr" rtl="0" eaLnBrk="0" fontAlgn="base" hangingPunct="0">
        <a:spcBef>
          <a:spcPct val="0"/>
        </a:spcBef>
        <a:spcAft>
          <a:spcPct val="0"/>
        </a:spcAft>
        <a:defRPr sz="5865"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charset="0"/>
        </a:defRPr>
      </a:lvl2pPr>
      <a:lvl3pPr algn="ctr" rtl="0" eaLnBrk="0" fontAlgn="base" hangingPunct="0">
        <a:spcBef>
          <a:spcPct val="0"/>
        </a:spcBef>
        <a:spcAft>
          <a:spcPct val="0"/>
        </a:spcAft>
        <a:defRPr sz="4400">
          <a:solidFill>
            <a:schemeClr val="tx1"/>
          </a:solidFill>
          <a:latin typeface="Calibri" panose="020F0502020204030204" charset="0"/>
        </a:defRPr>
      </a:lvl3pPr>
      <a:lvl4pPr algn="ctr" rtl="0" eaLnBrk="0" fontAlgn="base" hangingPunct="0">
        <a:spcBef>
          <a:spcPct val="0"/>
        </a:spcBef>
        <a:spcAft>
          <a:spcPct val="0"/>
        </a:spcAft>
        <a:defRPr sz="4400">
          <a:solidFill>
            <a:schemeClr val="tx1"/>
          </a:solidFill>
          <a:latin typeface="Calibri" panose="020F0502020204030204" charset="0"/>
        </a:defRPr>
      </a:lvl4pPr>
      <a:lvl5pPr algn="ctr" rtl="0" eaLnBrk="0" fontAlgn="base" hangingPunct="0">
        <a:spcBef>
          <a:spcPct val="0"/>
        </a:spcBef>
        <a:spcAft>
          <a:spcPct val="0"/>
        </a:spcAft>
        <a:defRPr sz="4400">
          <a:solidFill>
            <a:schemeClr val="tx1"/>
          </a:solidFill>
          <a:latin typeface="Calibri" panose="020F0502020204030204" charset="0"/>
        </a:defRPr>
      </a:lvl5pPr>
      <a:lvl6pPr marL="457200" algn="ctr" rtl="0" fontAlgn="base">
        <a:spcBef>
          <a:spcPct val="0"/>
        </a:spcBef>
        <a:spcAft>
          <a:spcPct val="0"/>
        </a:spcAft>
        <a:defRPr sz="4400">
          <a:solidFill>
            <a:schemeClr val="tx1"/>
          </a:solidFill>
          <a:latin typeface="Calibri" panose="020F0502020204030204" charset="0"/>
        </a:defRPr>
      </a:lvl6pPr>
      <a:lvl7pPr marL="914400" algn="ctr" rtl="0" fontAlgn="base">
        <a:spcBef>
          <a:spcPct val="0"/>
        </a:spcBef>
        <a:spcAft>
          <a:spcPct val="0"/>
        </a:spcAft>
        <a:defRPr sz="4400">
          <a:solidFill>
            <a:schemeClr val="tx1"/>
          </a:solidFill>
          <a:latin typeface="Calibri" panose="020F0502020204030204" charset="0"/>
        </a:defRPr>
      </a:lvl7pPr>
      <a:lvl8pPr marL="1371600" algn="ctr" rtl="0" fontAlgn="base">
        <a:spcBef>
          <a:spcPct val="0"/>
        </a:spcBef>
        <a:spcAft>
          <a:spcPct val="0"/>
        </a:spcAft>
        <a:defRPr sz="4400">
          <a:solidFill>
            <a:schemeClr val="tx1"/>
          </a:solidFill>
          <a:latin typeface="Calibri" panose="020F0502020204030204" charset="0"/>
        </a:defRPr>
      </a:lvl8pPr>
      <a:lvl9pPr marL="1828800" algn="ctr" rtl="0" fontAlgn="base">
        <a:spcBef>
          <a:spcPct val="0"/>
        </a:spcBef>
        <a:spcAft>
          <a:spcPct val="0"/>
        </a:spcAft>
        <a:defRPr sz="4400">
          <a:solidFill>
            <a:schemeClr val="tx1"/>
          </a:solidFill>
          <a:latin typeface="Calibri" panose="020F0502020204030204" charset="0"/>
        </a:defRPr>
      </a:lvl9pPr>
    </p:titleStyle>
    <p:bodyStyle>
      <a:lvl1pPr marL="457200" indent="-457200" algn="l" rtl="0" eaLnBrk="0" fontAlgn="base" hangingPunct="0">
        <a:spcBef>
          <a:spcPts val="130"/>
        </a:spcBef>
        <a:spcAft>
          <a:spcPct val="0"/>
        </a:spcAft>
        <a:buFont typeface="Arial" panose="020B0604020202020204" pitchFamily="34" charset="0"/>
        <a:buChar char="•"/>
        <a:defRPr sz="4265" kern="1200">
          <a:solidFill>
            <a:schemeClr val="tx1"/>
          </a:solidFill>
          <a:latin typeface="+mn-lt"/>
          <a:ea typeface="+mn-ea"/>
          <a:cs typeface="+mn-cs"/>
        </a:defRPr>
      </a:lvl1pPr>
      <a:lvl2pPr marL="990600" indent="-381000" algn="l" rtl="0" eaLnBrk="0" fontAlgn="base" hangingPunct="0">
        <a:spcBef>
          <a:spcPts val="130"/>
        </a:spcBef>
        <a:spcAft>
          <a:spcPct val="0"/>
        </a:spcAft>
        <a:buFont typeface="Arial" panose="020B0604020202020204" pitchFamily="34" charset="0"/>
        <a:buChar char="–"/>
        <a:defRPr sz="3735" kern="1200">
          <a:solidFill>
            <a:schemeClr val="tx1"/>
          </a:solidFill>
          <a:latin typeface="+mn-lt"/>
          <a:ea typeface="+mn-ea"/>
          <a:cs typeface="+mn-cs"/>
        </a:defRPr>
      </a:lvl2pPr>
      <a:lvl3pPr marL="1524000" indent="-304800" algn="l" rtl="0" eaLnBrk="0" fontAlgn="base" hangingPunct="0">
        <a:spcBef>
          <a:spcPts val="130"/>
        </a:spcBef>
        <a:spcAft>
          <a:spcPct val="0"/>
        </a:spcAft>
        <a:buFont typeface="Arial" panose="020B0604020202020204" pitchFamily="34" charset="0"/>
        <a:buChar char="•"/>
        <a:defRPr sz="3200" kern="1200">
          <a:solidFill>
            <a:schemeClr val="tx1"/>
          </a:solidFill>
          <a:latin typeface="+mn-lt"/>
          <a:ea typeface="+mn-ea"/>
          <a:cs typeface="+mn-cs"/>
        </a:defRPr>
      </a:lvl3pPr>
      <a:lvl4pPr marL="2133600" indent="-304800" algn="l" rtl="0" eaLnBrk="0" fontAlgn="base" hangingPunct="0">
        <a:spcBef>
          <a:spcPts val="130"/>
        </a:spcBef>
        <a:spcAft>
          <a:spcPct val="0"/>
        </a:spcAft>
        <a:buFont typeface="Arial" panose="020B0604020202020204" pitchFamily="34" charset="0"/>
        <a:buChar char="–"/>
        <a:defRPr sz="2665" kern="1200">
          <a:solidFill>
            <a:schemeClr val="tx1"/>
          </a:solidFill>
          <a:latin typeface="+mn-lt"/>
          <a:ea typeface="+mn-ea"/>
          <a:cs typeface="+mn-cs"/>
        </a:defRPr>
      </a:lvl4pPr>
      <a:lvl5pPr marL="2743200" indent="-304800" algn="l" rtl="0" eaLnBrk="0" fontAlgn="base" hangingPunct="0">
        <a:spcBef>
          <a:spcPts val="130"/>
        </a:spcBef>
        <a:spcAft>
          <a:spcPct val="0"/>
        </a:spcAft>
        <a:buFont typeface="Arial" panose="020B0604020202020204" pitchFamily="34" charset="0"/>
        <a:buChar char="»"/>
        <a:defRPr sz="2665" kern="1200">
          <a:solidFill>
            <a:schemeClr val="tx1"/>
          </a:solidFill>
          <a:latin typeface="+mn-lt"/>
          <a:ea typeface="+mn-ea"/>
          <a:cs typeface="+mn-cs"/>
        </a:defRPr>
      </a:lvl5pPr>
      <a:lvl6pPr marL="3352800" indent="-304800" algn="l" defTabSz="1219200" rtl="0" eaLnBrk="1" latinLnBrk="0" hangingPunct="1">
        <a:spcBef>
          <a:spcPts val="130"/>
        </a:spcBef>
        <a:buFont typeface="Arial" panose="020B0604020202020204" pitchFamily="34" charset="0"/>
        <a:buChar char="•"/>
        <a:defRPr sz="2665" kern="1200">
          <a:solidFill>
            <a:schemeClr val="tx1"/>
          </a:solidFill>
          <a:latin typeface="+mn-lt"/>
          <a:ea typeface="+mn-ea"/>
          <a:cs typeface="+mn-cs"/>
        </a:defRPr>
      </a:lvl6pPr>
      <a:lvl7pPr marL="3962400" indent="-304800" algn="l" defTabSz="1219200" rtl="0" eaLnBrk="1" latinLnBrk="0" hangingPunct="1">
        <a:spcBef>
          <a:spcPts val="130"/>
        </a:spcBef>
        <a:buFont typeface="Arial" panose="020B0604020202020204" pitchFamily="34" charset="0"/>
        <a:buChar char="•"/>
        <a:defRPr sz="2665" kern="1200">
          <a:solidFill>
            <a:schemeClr val="tx1"/>
          </a:solidFill>
          <a:latin typeface="+mn-lt"/>
          <a:ea typeface="+mn-ea"/>
          <a:cs typeface="+mn-cs"/>
        </a:defRPr>
      </a:lvl7pPr>
      <a:lvl8pPr marL="4572000" indent="-304800" algn="l" defTabSz="1219200" rtl="0" eaLnBrk="1" latinLnBrk="0" hangingPunct="1">
        <a:spcBef>
          <a:spcPts val="130"/>
        </a:spcBef>
        <a:buFont typeface="Arial" panose="020B0604020202020204" pitchFamily="34" charset="0"/>
        <a:buChar char="•"/>
        <a:defRPr sz="2665" kern="1200">
          <a:solidFill>
            <a:schemeClr val="tx1"/>
          </a:solidFill>
          <a:latin typeface="+mn-lt"/>
          <a:ea typeface="+mn-ea"/>
          <a:cs typeface="+mn-cs"/>
        </a:defRPr>
      </a:lvl8pPr>
      <a:lvl9pPr marL="5181600" indent="-304800" algn="l" defTabSz="1219200" rtl="0" eaLnBrk="1" latinLnBrk="0" hangingPunct="1">
        <a:spcBef>
          <a:spcPts val="130"/>
        </a:spcBef>
        <a:buFont typeface="Arial" panose="020B0604020202020204" pitchFamily="34" charset="0"/>
        <a:buChar char="•"/>
        <a:defRPr sz="2665"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t="-17000" b="-17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7796402"/>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84960B-8EB7-408F-BA3A-97CC01F7057A}" type="datetimeFigureOut">
              <a:rPr lang="en-US" smtClean="0"/>
              <a:t>6/19/2024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940538-FB07-437F-BCC9-C1C5DAD1B68B}" type="slidenum">
              <a:rPr lang="en-US" smtClean="0"/>
              <a:t>‹#›</a:t>
            </a:fld>
            <a:endParaRPr lang="en-US"/>
          </a:p>
        </p:txBody>
      </p:sp>
    </p:spTree>
    <p:extLst>
      <p:ext uri="{BB962C8B-B14F-4D97-AF65-F5344CB8AC3E}">
        <p14:creationId xmlns:p14="http://schemas.microsoft.com/office/powerpoint/2010/main" val="109527173"/>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72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49.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png"/></Relationships>
</file>

<file path=ppt/slides/_rels/slide3.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3.png"/></Relationships>
</file>

<file path=ppt/slides/_rels/slide5.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42.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42.xml"/><Relationship Id="rId5" Type="http://schemas.openxmlformats.org/officeDocument/2006/relationships/image" Target="../media/image33.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49.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8.xml"/><Relationship Id="rId1" Type="http://schemas.openxmlformats.org/officeDocument/2006/relationships/slideLayout" Target="../slideLayouts/slideLayout42.xml"/><Relationship Id="rId5" Type="http://schemas.openxmlformats.org/officeDocument/2006/relationships/image" Target="../media/image33.pn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image" Target="../media/image38.png"/><Relationship Id="rId3" Type="http://schemas.openxmlformats.org/officeDocument/2006/relationships/slide" Target="slide24.xml"/><Relationship Id="rId7" Type="http://schemas.openxmlformats.org/officeDocument/2006/relationships/image" Target="../media/image36.png"/><Relationship Id="rId12" Type="http://schemas.openxmlformats.org/officeDocument/2006/relationships/slide" Target="slide22.xml"/><Relationship Id="rId17" Type="http://schemas.openxmlformats.org/officeDocument/2006/relationships/slide" Target="slide26.xml"/><Relationship Id="rId2" Type="http://schemas.openxmlformats.org/officeDocument/2006/relationships/audio" Target="../media/audio2.wav"/><Relationship Id="rId16" Type="http://schemas.openxmlformats.org/officeDocument/2006/relationships/image" Target="../media/image39.png"/><Relationship Id="rId1" Type="http://schemas.openxmlformats.org/officeDocument/2006/relationships/slideLayout" Target="../slideLayouts/slideLayout18.xml"/><Relationship Id="rId6" Type="http://schemas.openxmlformats.org/officeDocument/2006/relationships/slide" Target="slide25.xml"/><Relationship Id="rId11" Type="http://schemas.microsoft.com/office/2007/relationships/hdphoto" Target="../media/hdphoto3.wdp"/><Relationship Id="rId5" Type="http://schemas.microsoft.com/office/2007/relationships/hdphoto" Target="../media/hdphoto1.wdp"/><Relationship Id="rId15" Type="http://schemas.openxmlformats.org/officeDocument/2006/relationships/slide" Target="slide7.xml"/><Relationship Id="rId10" Type="http://schemas.openxmlformats.org/officeDocument/2006/relationships/image" Target="../media/image37.png"/><Relationship Id="rId4" Type="http://schemas.openxmlformats.org/officeDocument/2006/relationships/image" Target="../media/image35.png"/><Relationship Id="rId9" Type="http://schemas.openxmlformats.org/officeDocument/2006/relationships/slide" Target="slide23.xml"/><Relationship Id="rId14" Type="http://schemas.microsoft.com/office/2007/relationships/hdphoto" Target="../media/hdphoto4.wdp"/></Relationships>
</file>

<file path=ppt/slides/_rels/slide21.xml.rels><?xml version="1.0" encoding="UTF-8" standalone="yes"?>
<Relationships xmlns="http://schemas.openxmlformats.org/package/2006/relationships"><Relationship Id="rId3" Type="http://schemas.microsoft.com/office/2007/relationships/hdphoto" Target="../media/hdphoto5.wdp"/><Relationship Id="rId7" Type="http://schemas.microsoft.com/office/2007/relationships/hdphoto" Target="../media/hdphoto7.wdp"/><Relationship Id="rId2" Type="http://schemas.openxmlformats.org/officeDocument/2006/relationships/image" Target="../media/image40.png"/><Relationship Id="rId1" Type="http://schemas.openxmlformats.org/officeDocument/2006/relationships/slideLayout" Target="../slideLayouts/slideLayout53.xml"/><Relationship Id="rId6" Type="http://schemas.openxmlformats.org/officeDocument/2006/relationships/image" Target="../media/image42.png"/><Relationship Id="rId5" Type="http://schemas.microsoft.com/office/2007/relationships/hdphoto" Target="../media/hdphoto6.wdp"/><Relationship Id="rId4" Type="http://schemas.openxmlformats.org/officeDocument/2006/relationships/image" Target="../media/image41.png"/></Relationships>
</file>

<file path=ppt/slides/_rels/slide22.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slide" Target="slide20.xml"/><Relationship Id="rId1" Type="http://schemas.openxmlformats.org/officeDocument/2006/relationships/slideLayout" Target="../slideLayouts/slideLayout17.xml"/><Relationship Id="rId5" Type="http://schemas.microsoft.com/office/2007/relationships/hdphoto" Target="../media/hdphoto6.wdp"/><Relationship Id="rId4" Type="http://schemas.openxmlformats.org/officeDocument/2006/relationships/image" Target="../media/image41.png"/></Relationships>
</file>

<file path=ppt/slides/_rels/slide23.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slide" Target="slide20.xml"/><Relationship Id="rId1" Type="http://schemas.openxmlformats.org/officeDocument/2006/relationships/slideLayout" Target="../slideLayouts/slideLayout17.xml"/><Relationship Id="rId5" Type="http://schemas.microsoft.com/office/2007/relationships/hdphoto" Target="../media/hdphoto7.wdp"/><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slide" Target="slide20.xml"/><Relationship Id="rId1" Type="http://schemas.openxmlformats.org/officeDocument/2006/relationships/slideLayout" Target="../slideLayouts/slideLayout17.xml"/><Relationship Id="rId5" Type="http://schemas.microsoft.com/office/2007/relationships/hdphoto" Target="../media/hdphoto7.wdp"/><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3" Type="http://schemas.openxmlformats.org/officeDocument/2006/relationships/image" Target="../media/image46.gif"/><Relationship Id="rId2" Type="http://schemas.openxmlformats.org/officeDocument/2006/relationships/slide" Target="slide20.xml"/><Relationship Id="rId1" Type="http://schemas.openxmlformats.org/officeDocument/2006/relationships/slideLayout" Target="../slideLayouts/slideLayout17.xml"/><Relationship Id="rId5" Type="http://schemas.microsoft.com/office/2007/relationships/hdphoto" Target="../media/hdphoto6.wdp"/><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4.xml"/></Relationships>
</file>

<file path=ppt/slides/_rels/slide3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2.png"/><Relationship Id="rId1" Type="http://schemas.openxmlformats.org/officeDocument/2006/relationships/slideLayout" Target="../slideLayouts/slideLayout53.xml"/><Relationship Id="rId4" Type="http://schemas.openxmlformats.org/officeDocument/2006/relationships/image" Target="../media/image53.jpeg"/></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4.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tiff"/><Relationship Id="rId1" Type="http://schemas.openxmlformats.org/officeDocument/2006/relationships/slideLayout" Target="../slideLayouts/slideLayout64.xml"/><Relationship Id="rId4" Type="http://schemas.openxmlformats.org/officeDocument/2006/relationships/image" Target="../media/image56.png"/></Relationships>
</file>

<file path=ppt/slides/_rels/slide34.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image" Target="../media/image57.png"/><Relationship Id="rId1" Type="http://schemas.openxmlformats.org/officeDocument/2006/relationships/slideLayout" Target="../slideLayouts/slideLayout64.xml"/></Relationships>
</file>

<file path=ppt/slides/_rels/slide3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6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7"/>
          <p:cNvSpPr>
            <a:spLocks noChangeArrowheads="1"/>
          </p:cNvSpPr>
          <p:nvPr/>
        </p:nvSpPr>
        <p:spPr bwMode="auto">
          <a:xfrm>
            <a:off x="1979899" y="1217640"/>
            <a:ext cx="7334250" cy="1915903"/>
          </a:xfrm>
          <a:prstGeom prst="rect">
            <a:avLst/>
          </a:prstGeom>
          <a:noFill/>
          <a:ln>
            <a:noFill/>
          </a:ln>
        </p:spPr>
        <p:txBody>
          <a:bodyPr lIns="68573" tIns="34287" rIns="68573" bIns="34287">
            <a:spAutoFit/>
          </a:bodyPr>
          <a:lstStyle>
            <a:lvl1pPr>
              <a:spcBef>
                <a:spcPct val="20000"/>
              </a:spcBef>
              <a:buFont typeface="Arial" pitchFamily="34" charset="0"/>
              <a:buChar char="•"/>
              <a:defRPr sz="3200">
                <a:solidFill>
                  <a:schemeClr val="tx1"/>
                </a:solidFill>
                <a:latin typeface="Calibri" pitchFamily="34" charset="0"/>
                <a:ea typeface="宋体" pitchFamily="2" charset="-122"/>
                <a:sym typeface="Calibri" pitchFamily="34" charset="0"/>
              </a:defRPr>
            </a:lvl1pPr>
            <a:lvl2pPr marL="742950" indent="-285750">
              <a:spcBef>
                <a:spcPct val="20000"/>
              </a:spcBef>
              <a:buFont typeface="Arial" pitchFamily="34" charset="0"/>
              <a:buChar char="–"/>
              <a:defRPr sz="2800">
                <a:solidFill>
                  <a:schemeClr val="tx1"/>
                </a:solidFill>
                <a:latin typeface="Calibri" pitchFamily="34" charset="0"/>
                <a:ea typeface="宋体" pitchFamily="2" charset="-122"/>
                <a:sym typeface="Calibri" pitchFamily="34" charset="0"/>
              </a:defRPr>
            </a:lvl2pPr>
            <a:lvl3pPr marL="1143000" indent="-228600">
              <a:spcBef>
                <a:spcPct val="20000"/>
              </a:spcBef>
              <a:buFont typeface="Arial" pitchFamily="34" charset="0"/>
              <a:buChar char="•"/>
              <a:defRPr sz="2400">
                <a:solidFill>
                  <a:schemeClr val="tx1"/>
                </a:solidFill>
                <a:latin typeface="Calibri" pitchFamily="34" charset="0"/>
                <a:ea typeface="宋体" pitchFamily="2" charset="-122"/>
                <a:sym typeface="Calibri" pitchFamily="34" charset="0"/>
              </a:defRPr>
            </a:lvl3pPr>
            <a:lvl4pPr marL="1600200" indent="-228600">
              <a:spcBef>
                <a:spcPct val="20000"/>
              </a:spcBef>
              <a:buFont typeface="Arial" pitchFamily="34" charset="0"/>
              <a:buChar char="–"/>
              <a:defRPr sz="2000">
                <a:solidFill>
                  <a:schemeClr val="tx1"/>
                </a:solidFill>
                <a:latin typeface="Calibri" pitchFamily="34" charset="0"/>
                <a:ea typeface="宋体" pitchFamily="2" charset="-122"/>
                <a:sym typeface="Calibri" pitchFamily="34" charset="0"/>
              </a:defRPr>
            </a:lvl4pPr>
            <a:lvl5pPr marL="2057400" indent="-228600">
              <a:spcBef>
                <a:spcPct val="20000"/>
              </a:spcBef>
              <a:buFont typeface="Arial" pitchFamily="34" charset="0"/>
              <a:buChar char="»"/>
              <a:defRPr sz="2000">
                <a:solidFill>
                  <a:schemeClr val="tx1"/>
                </a:solidFill>
                <a:latin typeface="Calibri" pitchFamily="34" charset="0"/>
                <a:ea typeface="宋体" pitchFamily="2" charset="-122"/>
                <a:sym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宋体" pitchFamily="2" charset="-122"/>
                <a:sym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宋体" pitchFamily="2" charset="-122"/>
                <a:sym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宋体" pitchFamily="2" charset="-122"/>
                <a:sym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宋体" pitchFamily="2" charset="-122"/>
                <a:sym typeface="Calibri" pitchFamily="34" charset="0"/>
              </a:defRPr>
            </a:lvl9pPr>
          </a:lstStyle>
          <a:p>
            <a:pPr marL="0" marR="0" lvl="0" indent="0" algn="ctr" defTabSz="914332" rtl="0" eaLnBrk="1" fontAlgn="auto" latinLnBrk="0" hangingPunct="1">
              <a:lnSpc>
                <a:spcPct val="100000"/>
              </a:lnSpc>
              <a:spcBef>
                <a:spcPct val="0"/>
              </a:spcBef>
              <a:spcAft>
                <a:spcPts val="0"/>
              </a:spcAft>
              <a:buClrTx/>
              <a:buSzTx/>
              <a:buFont typeface="Arial" pitchFamily="34" charset="0"/>
              <a:buNone/>
              <a:tabLst/>
              <a:defRPr/>
            </a:pPr>
            <a:r>
              <a:rPr kumimoji="0" lang="en-US" altLang="zh-CN" sz="6000" b="1" i="0" u="none" strike="noStrike" kern="1200" cap="none" spc="0" normalizeH="0" baseline="0" noProof="0" dirty="0" err="1">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rPr>
              <a:t>Bài</a:t>
            </a:r>
            <a:r>
              <a:rPr kumimoji="0" lang="en-US" altLang="zh-CN" sz="6000" b="1" i="0" u="none" strike="noStrike" kern="1200" cap="none" spc="0" normalizeH="0" noProof="0" dirty="0">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rPr>
              <a:t> 5: </a:t>
            </a:r>
            <a:r>
              <a:rPr kumimoji="0" lang="en-US" altLang="zh-CN" sz="6000" b="1" i="0" u="none" strike="noStrike" kern="1200" cap="none" spc="0" normalizeH="0" noProof="0" dirty="0" err="1">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rPr>
              <a:t>Quý</a:t>
            </a:r>
            <a:r>
              <a:rPr kumimoji="0" lang="en-US" altLang="zh-CN" sz="6000" b="1" i="0" u="none" strike="noStrike" kern="1200" cap="none" spc="0" normalizeH="0" noProof="0" dirty="0">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rPr>
              <a:t> </a:t>
            </a:r>
            <a:r>
              <a:rPr kumimoji="0" lang="en-US" altLang="zh-CN" sz="6000" b="1" i="0" u="none" strike="noStrike" kern="1200" cap="none" spc="0" normalizeH="0" noProof="0" dirty="0" err="1">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rPr>
              <a:t>trọng</a:t>
            </a:r>
            <a:r>
              <a:rPr kumimoji="0" lang="en-US" altLang="zh-CN" sz="6000" b="1" i="0" u="none" strike="noStrike" kern="1200" cap="none" spc="0" normalizeH="0" noProof="0" dirty="0">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rPr>
              <a:t> </a:t>
            </a:r>
            <a:r>
              <a:rPr kumimoji="0" lang="en-US" altLang="zh-CN" sz="6000" b="1" i="0" u="none" strike="noStrike" kern="1200" cap="none" spc="0" normalizeH="0" noProof="0" dirty="0" err="1">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rPr>
              <a:t>thời</a:t>
            </a:r>
            <a:r>
              <a:rPr kumimoji="0" lang="en-US" altLang="zh-CN" sz="6000" b="1" i="0" u="none" strike="noStrike" kern="1200" cap="none" spc="0" normalizeH="0" noProof="0" dirty="0">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rPr>
              <a:t> </a:t>
            </a:r>
            <a:r>
              <a:rPr kumimoji="0" lang="en-US" altLang="zh-CN" sz="6000" b="1" i="0" u="none" strike="noStrike" kern="1200" cap="none" spc="0" normalizeH="0" noProof="0" dirty="0" err="1">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rPr>
              <a:t>gian</a:t>
            </a:r>
            <a:endParaRPr kumimoji="0" lang="zh-CN" altLang="en-US" sz="6000" b="1" i="0" u="none" strike="noStrike" kern="1200" cap="none" spc="0" normalizeH="0" baseline="0" noProof="0" dirty="0">
              <a:ln>
                <a:noFill/>
              </a:ln>
              <a:solidFill>
                <a:srgbClr val="2AADDA">
                  <a:lumMod val="75000"/>
                </a:srgbClr>
              </a:solidFill>
              <a:effectLst>
                <a:glow rad="127000">
                  <a:prstClr val="white"/>
                </a:glow>
              </a:effectLst>
              <a:uLnTx/>
              <a:uFillTx/>
              <a:latin typeface="Arial" panose="020B0604020202020204" pitchFamily="34" charset="0"/>
              <a:ea typeface="微软雅黑" panose="020B0503020204020204" pitchFamily="34" charset="-122"/>
              <a:cs typeface="Arial" panose="020B0604020202020204" pitchFamily="34" charset="0"/>
              <a:sym typeface="Calibri" pitchFamily="34" charset="0"/>
            </a:endParaRPr>
          </a:p>
        </p:txBody>
      </p:sp>
      <p:pic>
        <p:nvPicPr>
          <p:cNvPr id="11" name="图片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96704" y="-319800"/>
            <a:ext cx="3419573" cy="5821199"/>
          </a:xfrm>
          <a:prstGeom prst="rect">
            <a:avLst/>
          </a:prstGeom>
        </p:spPr>
      </p:pic>
      <p:pic>
        <p:nvPicPr>
          <p:cNvPr id="12" name="图片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0847" y="3369292"/>
            <a:ext cx="2036252" cy="3488708"/>
          </a:xfrm>
          <a:prstGeom prst="rect">
            <a:avLst/>
          </a:prstGeom>
        </p:spPr>
      </p:pic>
      <p:pic>
        <p:nvPicPr>
          <p:cNvPr id="2" name="中央人民广播电台少年广播合唱团 - 六一国际儿童节">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308273" y="-1948972"/>
            <a:ext cx="609600" cy="609600"/>
          </a:xfrm>
          <a:prstGeom prst="rect">
            <a:avLst/>
          </a:prstGeom>
        </p:spPr>
      </p:pic>
      <p:sp>
        <p:nvSpPr>
          <p:cNvPr id="3" name="TextBox 2"/>
          <p:cNvSpPr txBox="1"/>
          <p:nvPr/>
        </p:nvSpPr>
        <p:spPr>
          <a:xfrm>
            <a:off x="3030233" y="198068"/>
            <a:ext cx="5473337" cy="830997"/>
          </a:xfrm>
          <a:prstGeom prst="rect">
            <a:avLst/>
          </a:prstGeom>
          <a:noFill/>
        </p:spPr>
        <p:txBody>
          <a:bodyPr wrap="square" rtlCol="0">
            <a:spAutoFit/>
          </a:bodyPr>
          <a:lstStyle/>
          <a:p>
            <a:pPr algn="ctr" defTabSz="1351967">
              <a:defRPr/>
            </a:pPr>
            <a:r>
              <a:rPr lang="en-US" altLang="zh-CN" sz="2400" b="1" dirty="0" err="1">
                <a:solidFill>
                  <a:schemeClr val="accent1">
                    <a:lumMod val="75000"/>
                  </a:schemeClr>
                </a:solidFill>
                <a:latin typeface="Times New Roman" panose="02020603050405020304" pitchFamily="18" charset="0"/>
                <a:cs typeface="Times New Roman" panose="02020603050405020304" pitchFamily="18" charset="0"/>
              </a:rPr>
              <a:t>Đạo</a:t>
            </a:r>
            <a:r>
              <a:rPr lang="en-US" altLang="zh-CN" sz="2400" b="1" dirty="0">
                <a:solidFill>
                  <a:schemeClr val="accent1">
                    <a:lumMod val="75000"/>
                  </a:schemeClr>
                </a:solidFill>
                <a:latin typeface="Times New Roman" panose="02020603050405020304" pitchFamily="18" charset="0"/>
                <a:cs typeface="Times New Roman" panose="02020603050405020304" pitchFamily="18" charset="0"/>
              </a:rPr>
              <a:t> </a:t>
            </a:r>
            <a:r>
              <a:rPr lang="en-US" altLang="zh-CN" sz="2400" b="1" dirty="0" err="1">
                <a:solidFill>
                  <a:schemeClr val="accent1">
                    <a:lumMod val="75000"/>
                  </a:schemeClr>
                </a:solidFill>
                <a:latin typeface="Times New Roman" panose="02020603050405020304" pitchFamily="18" charset="0"/>
                <a:cs typeface="Times New Roman" panose="02020603050405020304" pitchFamily="18" charset="0"/>
              </a:rPr>
              <a:t>đức</a:t>
            </a:r>
            <a:endParaRPr lang="en-US" altLang="zh-CN" sz="2400" b="1" dirty="0">
              <a:solidFill>
                <a:schemeClr val="accent1">
                  <a:lumMod val="75000"/>
                </a:schemeClr>
              </a:solidFill>
              <a:latin typeface="Times New Roman" panose="02020603050405020304" pitchFamily="18" charset="0"/>
              <a:cs typeface="Times New Roman" panose="02020603050405020304" pitchFamily="18" charset="0"/>
            </a:endParaRPr>
          </a:p>
          <a:p>
            <a:pPr algn="ctr" defTabSz="1351967">
              <a:defRPr/>
            </a:pPr>
            <a:r>
              <a:rPr lang="en-US" altLang="zh-CN" sz="2400" b="1" dirty="0">
                <a:solidFill>
                  <a:schemeClr val="accent1">
                    <a:lumMod val="75000"/>
                  </a:schemeClr>
                </a:solidFill>
                <a:latin typeface="Times New Roman" panose="02020603050405020304" pitchFamily="18" charset="0"/>
                <a:cs typeface="Times New Roman" panose="02020603050405020304" pitchFamily="18" charset="0"/>
              </a:rPr>
              <a:t> LỚP </a:t>
            </a:r>
            <a:r>
              <a:rPr lang="vi-VN" altLang="zh-CN" sz="2400" b="1" dirty="0" smtClean="0">
                <a:solidFill>
                  <a:schemeClr val="accent1">
                    <a:lumMod val="75000"/>
                  </a:schemeClr>
                </a:solidFill>
                <a:latin typeface="Times New Roman" panose="02020603050405020304" pitchFamily="18" charset="0"/>
                <a:cs typeface="Times New Roman" panose="02020603050405020304" pitchFamily="18" charset="0"/>
              </a:rPr>
              <a:t>2</a:t>
            </a:r>
            <a:endParaRPr lang="en-US" altLang="zh-CN" sz="2400" b="1" dirty="0">
              <a:solidFill>
                <a:schemeClr val="accent1">
                  <a:lumMod val="7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9739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2"/>
                                        </p:tgtEl>
                                      </p:cBhvr>
                                    </p:cmd>
                                  </p:childTnLst>
                                </p:cTn>
                              </p:par>
                              <p:par>
                                <p:cTn id="7" presetID="42"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animEffect transition="in" filter="fade">
                                      <p:cBhvr>
                                        <p:cTn id="9" dur="1000"/>
                                        <p:tgtEl>
                                          <p:spTgt spid="12"/>
                                        </p:tgtEl>
                                      </p:cBhvr>
                                    </p:animEffect>
                                    <p:anim calcmode="lin" valueType="num">
                                      <p:cBhvr>
                                        <p:cTn id="10" dur="1000" fill="hold"/>
                                        <p:tgtEl>
                                          <p:spTgt spid="12"/>
                                        </p:tgtEl>
                                        <p:attrNameLst>
                                          <p:attrName>ppt_x</p:attrName>
                                        </p:attrNameLst>
                                      </p:cBhvr>
                                      <p:tavLst>
                                        <p:tav tm="0">
                                          <p:val>
                                            <p:strVal val="#ppt_x"/>
                                          </p:val>
                                        </p:tav>
                                        <p:tav tm="100000">
                                          <p:val>
                                            <p:strVal val="#ppt_x"/>
                                          </p:val>
                                        </p:tav>
                                      </p:tavLst>
                                    </p:anim>
                                    <p:anim calcmode="lin" valueType="num">
                                      <p:cBhvr>
                                        <p:cTn id="11" dur="1000" fill="hold"/>
                                        <p:tgtEl>
                                          <p:spTgt spid="12"/>
                                        </p:tgtEl>
                                        <p:attrNameLst>
                                          <p:attrName>ppt_y</p:attrName>
                                        </p:attrNameLst>
                                      </p:cBhvr>
                                      <p:tavLst>
                                        <p:tav tm="0">
                                          <p:val>
                                            <p:strVal val="#ppt_y+.1"/>
                                          </p:val>
                                        </p:tav>
                                        <p:tav tm="100000">
                                          <p:val>
                                            <p:strVal val="#ppt_y"/>
                                          </p:val>
                                        </p:tav>
                                      </p:tavLst>
                                    </p:anim>
                                  </p:childTnLst>
                                </p:cTn>
                              </p:par>
                              <p:par>
                                <p:cTn id="12" presetID="42" presetClass="entr" presetSubtype="0" fill="hold" nodeType="withEffect">
                                  <p:stCondLst>
                                    <p:cond delay="90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par>
                          <p:cTn id="17" fill="hold">
                            <p:stCondLst>
                              <p:cond delay="1900"/>
                            </p:stCondLst>
                            <p:childTnLst>
                              <p:par>
                                <p:cTn id="18" presetID="53" presetClass="entr" presetSubtype="16"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p:cTn id="20" dur="750" fill="hold"/>
                                        <p:tgtEl>
                                          <p:spTgt spid="4"/>
                                        </p:tgtEl>
                                        <p:attrNameLst>
                                          <p:attrName>ppt_w</p:attrName>
                                        </p:attrNameLst>
                                      </p:cBhvr>
                                      <p:tavLst>
                                        <p:tav tm="0">
                                          <p:val>
                                            <p:fltVal val="0"/>
                                          </p:val>
                                        </p:tav>
                                        <p:tav tm="100000">
                                          <p:val>
                                            <p:strVal val="#ppt_w"/>
                                          </p:val>
                                        </p:tav>
                                      </p:tavLst>
                                    </p:anim>
                                    <p:anim calcmode="lin" valueType="num">
                                      <p:cBhvr>
                                        <p:cTn id="21" dur="750" fill="hold"/>
                                        <p:tgtEl>
                                          <p:spTgt spid="4"/>
                                        </p:tgtEl>
                                        <p:attrNameLst>
                                          <p:attrName>ppt_h</p:attrName>
                                        </p:attrNameLst>
                                      </p:cBhvr>
                                      <p:tavLst>
                                        <p:tav tm="0">
                                          <p:val>
                                            <p:fltVal val="0"/>
                                          </p:val>
                                        </p:tav>
                                        <p:tav tm="100000">
                                          <p:val>
                                            <p:strVal val="#ppt_h"/>
                                          </p:val>
                                        </p:tav>
                                      </p:tavLst>
                                    </p:anim>
                                    <p:animEffect transition="in" filter="fade">
                                      <p:cBhvr>
                                        <p:cTn id="22" dur="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99">
                <p:cTn id="23" repeatCount="indefinite" fill="hold" display="0">
                  <p:stCondLst>
                    <p:cond delay="indefinite"/>
                  </p:stCondLst>
                  <p:endCondLst>
                    <p:cond evt="onStopAudio" delay="0">
                      <p:tgtEl>
                        <p:sldTgt/>
                      </p:tgtEl>
                    </p:cond>
                  </p:endCondLst>
                </p:cTn>
                <p:tgtEl>
                  <p:spTgt spid="2"/>
                </p:tgtEl>
              </p:cMediaNode>
            </p:audio>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kgr 2">
            <a:extLst>
              <a:ext uri="{FF2B5EF4-FFF2-40B4-BE49-F238E27FC236}">
                <a16:creationId xmlns:a16="http://schemas.microsoft.com/office/drawing/2014/main" id="{A6891109-3BEE-4379-BBA4-773EFE69BA23}"/>
              </a:ext>
            </a:extLst>
          </p:cNvPr>
          <p:cNvPicPr>
            <a:picLocks noChangeAspect="1"/>
          </p:cNvPicPr>
          <p:nvPr/>
        </p:nvPicPr>
        <p:blipFill rotWithShape="1">
          <a:blip r:embed="rId3">
            <a:extLst>
              <a:ext uri="{28A0092B-C50C-407E-A947-70E740481C1C}">
                <a14:useLocalDpi xmlns:a14="http://schemas.microsoft.com/office/drawing/2010/main" val="0"/>
              </a:ext>
            </a:extLst>
          </a:blip>
          <a:srcRect t="19643"/>
          <a:stretch/>
        </p:blipFill>
        <p:spPr>
          <a:xfrm>
            <a:off x="0" y="0"/>
            <a:ext cx="12192000" cy="6858000"/>
          </a:xfrm>
          <a:prstGeom prst="rect">
            <a:avLst/>
          </a:prstGeom>
        </p:spPr>
      </p:pic>
      <p:pic>
        <p:nvPicPr>
          <p:cNvPr id="9" name="bkgr 3">
            <a:extLst>
              <a:ext uri="{FF2B5EF4-FFF2-40B4-BE49-F238E27FC236}">
                <a16:creationId xmlns:a16="http://schemas.microsoft.com/office/drawing/2014/main" id="{2CFB906B-C86E-4F7B-8561-CCFA1F145B7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 y="1737705"/>
            <a:ext cx="12191999" cy="3967171"/>
          </a:xfrm>
          <a:prstGeom prst="rect">
            <a:avLst/>
          </a:prstGeom>
        </p:spPr>
      </p:pic>
      <p:pic>
        <p:nvPicPr>
          <p:cNvPr id="23" name="Mây 3">
            <a:extLst>
              <a:ext uri="{FF2B5EF4-FFF2-40B4-BE49-F238E27FC236}">
                <a16:creationId xmlns:a16="http://schemas.microsoft.com/office/drawing/2014/main" id="{AE93FE02-DB59-4C79-9595-BDB21391818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91737" y="459893"/>
            <a:ext cx="1164368" cy="535609"/>
          </a:xfrm>
          <a:prstGeom prst="rect">
            <a:avLst/>
          </a:prstGeom>
        </p:spPr>
      </p:pic>
      <p:pic>
        <p:nvPicPr>
          <p:cNvPr id="27" name="Mặt trời">
            <a:extLst>
              <a:ext uri="{FF2B5EF4-FFF2-40B4-BE49-F238E27FC236}">
                <a16:creationId xmlns:a16="http://schemas.microsoft.com/office/drawing/2014/main" id="{6636E5CD-B3A7-4E53-948D-E3AEF61E335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26929" y="31135"/>
            <a:ext cx="1246993" cy="1242836"/>
          </a:xfrm>
          <a:prstGeom prst="rect">
            <a:avLst/>
          </a:prstGeom>
        </p:spPr>
      </p:pic>
      <p:pic>
        <p:nvPicPr>
          <p:cNvPr id="8" name="Bảng">
            <a:extLst>
              <a:ext uri="{FF2B5EF4-FFF2-40B4-BE49-F238E27FC236}">
                <a16:creationId xmlns:a16="http://schemas.microsoft.com/office/drawing/2014/main" id="{B01E563B-2B5B-42EE-8427-356BDB4C799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33932" y="1308292"/>
            <a:ext cx="7924136" cy="4570649"/>
          </a:xfrm>
          <a:prstGeom prst="rect">
            <a:avLst/>
          </a:prstGeom>
        </p:spPr>
      </p:pic>
      <p:pic>
        <p:nvPicPr>
          <p:cNvPr id="5" name="bkgr 1">
            <a:extLst>
              <a:ext uri="{FF2B5EF4-FFF2-40B4-BE49-F238E27FC236}">
                <a16:creationId xmlns:a16="http://schemas.microsoft.com/office/drawing/2014/main" id="{EE608529-74D9-400B-8DBC-8AA55BF44F4C}"/>
              </a:ext>
            </a:extLst>
          </p:cNvPr>
          <p:cNvPicPr>
            <a:picLocks noChangeAspect="1"/>
          </p:cNvPicPr>
          <p:nvPr/>
        </p:nvPicPr>
        <p:blipFill rotWithShape="1">
          <a:blip r:embed="rId8">
            <a:extLst>
              <a:ext uri="{28A0092B-C50C-407E-A947-70E740481C1C}">
                <a14:useLocalDpi xmlns:a14="http://schemas.microsoft.com/office/drawing/2010/main" val="0"/>
              </a:ext>
            </a:extLst>
          </a:blip>
          <a:srcRect t="-1" b="-247"/>
          <a:stretch/>
        </p:blipFill>
        <p:spPr>
          <a:xfrm>
            <a:off x="0" y="4806595"/>
            <a:ext cx="12192000" cy="2081605"/>
          </a:xfrm>
          <a:prstGeom prst="rect">
            <a:avLst/>
          </a:prstGeom>
        </p:spPr>
      </p:pic>
      <p:pic>
        <p:nvPicPr>
          <p:cNvPr id="11" name="bóng bay 1">
            <a:extLst>
              <a:ext uri="{FF2B5EF4-FFF2-40B4-BE49-F238E27FC236}">
                <a16:creationId xmlns:a16="http://schemas.microsoft.com/office/drawing/2014/main" id="{7A93F8E8-0282-4159-B1C7-00A9F2E978C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42561" y="2067453"/>
            <a:ext cx="722839" cy="1310747"/>
          </a:xfrm>
          <a:prstGeom prst="rect">
            <a:avLst/>
          </a:prstGeom>
        </p:spPr>
      </p:pic>
      <p:pic>
        <p:nvPicPr>
          <p:cNvPr id="13" name="bóng bay 2">
            <a:extLst>
              <a:ext uri="{FF2B5EF4-FFF2-40B4-BE49-F238E27FC236}">
                <a16:creationId xmlns:a16="http://schemas.microsoft.com/office/drawing/2014/main" id="{22C5EFB3-49C0-4658-A0CA-CD0E4F34678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301792" y="109483"/>
            <a:ext cx="528179" cy="1113575"/>
          </a:xfrm>
          <a:prstGeom prst="rect">
            <a:avLst/>
          </a:prstGeom>
        </p:spPr>
      </p:pic>
      <p:pic>
        <p:nvPicPr>
          <p:cNvPr id="15" name="bóng bay 3">
            <a:extLst>
              <a:ext uri="{FF2B5EF4-FFF2-40B4-BE49-F238E27FC236}">
                <a16:creationId xmlns:a16="http://schemas.microsoft.com/office/drawing/2014/main" id="{BBB5CE74-F31D-4B7D-BF2E-90F5B2E105D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922350" y="286930"/>
            <a:ext cx="642833" cy="1165671"/>
          </a:xfrm>
          <a:prstGeom prst="rect">
            <a:avLst/>
          </a:prstGeom>
        </p:spPr>
      </p:pic>
      <p:pic>
        <p:nvPicPr>
          <p:cNvPr id="17" name="bóng bay 4">
            <a:extLst>
              <a:ext uri="{FF2B5EF4-FFF2-40B4-BE49-F238E27FC236}">
                <a16:creationId xmlns:a16="http://schemas.microsoft.com/office/drawing/2014/main" id="{D89CA989-BC85-4D67-8058-6CFC5AEDBA4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0936549" y="2953679"/>
            <a:ext cx="810243" cy="1469239"/>
          </a:xfrm>
          <a:prstGeom prst="rect">
            <a:avLst/>
          </a:prstGeom>
        </p:spPr>
      </p:pic>
      <p:pic>
        <p:nvPicPr>
          <p:cNvPr id="21" name="Mây 1">
            <a:extLst>
              <a:ext uri="{FF2B5EF4-FFF2-40B4-BE49-F238E27FC236}">
                <a16:creationId xmlns:a16="http://schemas.microsoft.com/office/drawing/2014/main" id="{7D6F8ED2-3AEC-4783-9D72-751F57811146}"/>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01031" y="377784"/>
            <a:ext cx="1164368" cy="535609"/>
          </a:xfrm>
          <a:prstGeom prst="rect">
            <a:avLst/>
          </a:prstGeom>
        </p:spPr>
      </p:pic>
      <p:pic>
        <p:nvPicPr>
          <p:cNvPr id="19" name="Mây 2">
            <a:extLst>
              <a:ext uri="{FF2B5EF4-FFF2-40B4-BE49-F238E27FC236}">
                <a16:creationId xmlns:a16="http://schemas.microsoft.com/office/drawing/2014/main" id="{52AF4C38-29F5-4402-B531-270D2EBA04A4}"/>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152848" y="487234"/>
            <a:ext cx="1163221" cy="527327"/>
          </a:xfrm>
          <a:prstGeom prst="rect">
            <a:avLst/>
          </a:prstGeom>
        </p:spPr>
      </p:pic>
      <p:pic>
        <p:nvPicPr>
          <p:cNvPr id="25" name="Mây 4">
            <a:extLst>
              <a:ext uri="{FF2B5EF4-FFF2-40B4-BE49-F238E27FC236}">
                <a16:creationId xmlns:a16="http://schemas.microsoft.com/office/drawing/2014/main" id="{440933B4-60B6-471D-9839-79BAFAC76CB0}"/>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0717699" y="703322"/>
            <a:ext cx="1373271" cy="688924"/>
          </a:xfrm>
          <a:prstGeom prst="rect">
            <a:avLst/>
          </a:prstGeom>
        </p:spPr>
      </p:pic>
      <p:sp>
        <p:nvSpPr>
          <p:cNvPr id="28" name="Luyện đọc từ khó">
            <a:extLst>
              <a:ext uri="{FF2B5EF4-FFF2-40B4-BE49-F238E27FC236}">
                <a16:creationId xmlns:a16="http://schemas.microsoft.com/office/drawing/2014/main" id="{E14D4A15-BAA0-4C95-832F-EBC1362431C4}"/>
              </a:ext>
            </a:extLst>
          </p:cNvPr>
          <p:cNvSpPr txBox="1"/>
          <p:nvPr/>
        </p:nvSpPr>
        <p:spPr>
          <a:xfrm>
            <a:off x="4605046" y="2491193"/>
            <a:ext cx="2981907" cy="1446550"/>
          </a:xfrm>
          <a:prstGeom prst="rect">
            <a:avLst/>
          </a:prstGeom>
          <a:noFill/>
        </p:spPr>
        <p:txBody>
          <a:bodyPr wrap="non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lang="en-US" sz="8800" b="1" dirty="0">
                <a:solidFill>
                  <a:srgbClr val="FFFF00"/>
                </a:solidFill>
                <a:effectLst>
                  <a:outerShdw blurRad="38100" dist="38100" dir="2700000" algn="tl">
                    <a:srgbClr val="000000">
                      <a:alpha val="43137"/>
                    </a:srgbClr>
                  </a:outerShdw>
                </a:effectLst>
                <a:latin typeface="Calibri" panose="020F0502020204030204"/>
                <a:cs typeface="iCiel Cucho" pitchFamily="50" charset="0"/>
              </a:rPr>
              <a:t>TIẾT 1</a:t>
            </a:r>
            <a:endParaRPr kumimoji="0" lang="en-US" sz="8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iCiel Cucho" pitchFamily="50" charset="0"/>
            </a:endParaRPr>
          </a:p>
        </p:txBody>
      </p:sp>
    </p:spTree>
    <p:extLst>
      <p:ext uri="{BB962C8B-B14F-4D97-AF65-F5344CB8AC3E}">
        <p14:creationId xmlns:p14="http://schemas.microsoft.com/office/powerpoint/2010/main" val="239505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750" fill="hold"/>
                                        <p:tgtEl>
                                          <p:spTgt spid="5"/>
                                        </p:tgtEl>
                                        <p:attrNameLst>
                                          <p:attrName>ppt_x</p:attrName>
                                        </p:attrNameLst>
                                      </p:cBhvr>
                                      <p:tavLst>
                                        <p:tav tm="0">
                                          <p:val>
                                            <p:strVal val="#ppt_x"/>
                                          </p:val>
                                        </p:tav>
                                        <p:tav tm="100000">
                                          <p:val>
                                            <p:strVal val="#ppt_x"/>
                                          </p:val>
                                        </p:tav>
                                      </p:tavLst>
                                    </p:anim>
                                    <p:anim calcmode="lin" valueType="num">
                                      <p:cBhvr additive="base">
                                        <p:cTn id="8" dur="75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750" fill="hold"/>
                                        <p:tgtEl>
                                          <p:spTgt spid="6"/>
                                        </p:tgtEl>
                                        <p:attrNameLst>
                                          <p:attrName>ppt_x</p:attrName>
                                        </p:attrNameLst>
                                      </p:cBhvr>
                                      <p:tavLst>
                                        <p:tav tm="0">
                                          <p:val>
                                            <p:strVal val="#ppt_x"/>
                                          </p:val>
                                        </p:tav>
                                        <p:tav tm="100000">
                                          <p:val>
                                            <p:strVal val="#ppt_x"/>
                                          </p:val>
                                        </p:tav>
                                      </p:tavLst>
                                    </p:anim>
                                    <p:anim calcmode="lin" valueType="num">
                                      <p:cBhvr additive="base">
                                        <p:cTn id="12" dur="75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750"/>
                            </p:stCondLst>
                            <p:childTnLst>
                              <p:par>
                                <p:cTn id="14" presetID="2" presetClass="entr" presetSubtype="4" fill="hold" nodeType="after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500" fill="hold"/>
                                        <p:tgtEl>
                                          <p:spTgt spid="9"/>
                                        </p:tgtEl>
                                        <p:attrNameLst>
                                          <p:attrName>ppt_x</p:attrName>
                                        </p:attrNameLst>
                                      </p:cBhvr>
                                      <p:tavLst>
                                        <p:tav tm="0">
                                          <p:val>
                                            <p:strVal val="#ppt_x"/>
                                          </p:val>
                                        </p:tav>
                                        <p:tav tm="100000">
                                          <p:val>
                                            <p:strVal val="#ppt_x"/>
                                          </p:val>
                                        </p:tav>
                                      </p:tavLst>
                                    </p:anim>
                                    <p:anim calcmode="lin" valueType="num">
                                      <p:cBhvr additive="base">
                                        <p:cTn id="17" dur="500" fill="hold"/>
                                        <p:tgtEl>
                                          <p:spTgt spid="9"/>
                                        </p:tgtEl>
                                        <p:attrNameLst>
                                          <p:attrName>ppt_y</p:attrName>
                                        </p:attrNameLst>
                                      </p:cBhvr>
                                      <p:tavLst>
                                        <p:tav tm="0">
                                          <p:val>
                                            <p:strVal val="1+#ppt_h/2"/>
                                          </p:val>
                                        </p:tav>
                                        <p:tav tm="100000">
                                          <p:val>
                                            <p:strVal val="#ppt_y"/>
                                          </p:val>
                                        </p:tav>
                                      </p:tavLst>
                                    </p:anim>
                                  </p:childTnLst>
                                </p:cTn>
                              </p:par>
                            </p:childTnLst>
                          </p:cTn>
                        </p:par>
                        <p:par>
                          <p:cTn id="18" fill="hold">
                            <p:stCondLst>
                              <p:cond delay="1250"/>
                            </p:stCondLst>
                            <p:childTnLst>
                              <p:par>
                                <p:cTn id="19" presetID="10" presetClass="entr" presetSubtype="0" fill="hold" nodeType="afterEffect">
                                  <p:stCondLst>
                                    <p:cond delay="100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750"/>
                                        <p:tgtEl>
                                          <p:spTgt spid="8"/>
                                        </p:tgtEl>
                                      </p:cBhvr>
                                    </p:animEffect>
                                  </p:childTnLst>
                                </p:cTn>
                              </p:par>
                              <p:par>
                                <p:cTn id="22" presetID="6" presetClass="entr" presetSubtype="32" fill="hold" nodeType="with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circle(out)">
                                      <p:cBhvr>
                                        <p:cTn id="24" dur="1000"/>
                                        <p:tgtEl>
                                          <p:spTgt spid="27"/>
                                        </p:tgtEl>
                                      </p:cBhvr>
                                    </p:animEffect>
                                  </p:childTnLst>
                                </p:cTn>
                              </p:par>
                            </p:childTnLst>
                          </p:cTn>
                        </p:par>
                        <p:par>
                          <p:cTn id="25" fill="hold">
                            <p:stCondLst>
                              <p:cond delay="3000"/>
                            </p:stCondLst>
                            <p:childTnLst>
                              <p:par>
                                <p:cTn id="26" presetID="10" presetClass="entr" presetSubtype="0" fill="hold" nodeType="after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500"/>
                                        <p:tgtEl>
                                          <p:spTgt spid="21"/>
                                        </p:tgtEl>
                                      </p:cBhvr>
                                    </p:animEffect>
                                  </p:childTnLst>
                                </p:cTn>
                              </p:par>
                              <p:par>
                                <p:cTn id="29" presetID="10" presetClass="entr" presetSubtype="0" fill="hold" nodeType="with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500"/>
                                        <p:tgtEl>
                                          <p:spTgt spid="19"/>
                                        </p:tgtEl>
                                      </p:cBhvr>
                                    </p:animEffect>
                                  </p:childTnLst>
                                </p:cTn>
                              </p:par>
                              <p:par>
                                <p:cTn id="32" presetID="10" presetClass="entr" presetSubtype="0" fill="hold" nodeType="with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fade">
                                      <p:cBhvr>
                                        <p:cTn id="34" dur="500"/>
                                        <p:tgtEl>
                                          <p:spTgt spid="23"/>
                                        </p:tgtEl>
                                      </p:cBhvr>
                                    </p:animEffect>
                                  </p:childTnLst>
                                </p:cTn>
                              </p:par>
                              <p:par>
                                <p:cTn id="35" presetID="10" presetClass="entr" presetSubtype="0" fill="hold" nodeType="withEffect">
                                  <p:stCondLst>
                                    <p:cond delay="0"/>
                                  </p:stCondLst>
                                  <p:childTnLst>
                                    <p:set>
                                      <p:cBhvr>
                                        <p:cTn id="36" dur="1" fill="hold">
                                          <p:stCondLst>
                                            <p:cond delay="0"/>
                                          </p:stCondLst>
                                        </p:cTn>
                                        <p:tgtEl>
                                          <p:spTgt spid="25"/>
                                        </p:tgtEl>
                                        <p:attrNameLst>
                                          <p:attrName>style.visibility</p:attrName>
                                        </p:attrNameLst>
                                      </p:cBhvr>
                                      <p:to>
                                        <p:strVal val="visible"/>
                                      </p:to>
                                    </p:set>
                                    <p:animEffect transition="in" filter="fade">
                                      <p:cBhvr>
                                        <p:cTn id="37" dur="500"/>
                                        <p:tgtEl>
                                          <p:spTgt spid="25"/>
                                        </p:tgtEl>
                                      </p:cBhvr>
                                    </p:animEffect>
                                  </p:childTnLst>
                                </p:cTn>
                              </p:par>
                            </p:childTnLst>
                          </p:cTn>
                        </p:par>
                        <p:par>
                          <p:cTn id="38" fill="hold">
                            <p:stCondLst>
                              <p:cond delay="3500"/>
                            </p:stCondLst>
                            <p:childTnLst>
                              <p:par>
                                <p:cTn id="39" presetID="42" presetClass="entr" presetSubtype="0" fill="hold" nodeType="after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1500"/>
                                        <p:tgtEl>
                                          <p:spTgt spid="11"/>
                                        </p:tgtEl>
                                      </p:cBhvr>
                                    </p:animEffect>
                                    <p:anim calcmode="lin" valueType="num">
                                      <p:cBhvr>
                                        <p:cTn id="42" dur="1500" fill="hold"/>
                                        <p:tgtEl>
                                          <p:spTgt spid="11"/>
                                        </p:tgtEl>
                                        <p:attrNameLst>
                                          <p:attrName>ppt_x</p:attrName>
                                        </p:attrNameLst>
                                      </p:cBhvr>
                                      <p:tavLst>
                                        <p:tav tm="0">
                                          <p:val>
                                            <p:strVal val="#ppt_x"/>
                                          </p:val>
                                        </p:tav>
                                        <p:tav tm="100000">
                                          <p:val>
                                            <p:strVal val="#ppt_x"/>
                                          </p:val>
                                        </p:tav>
                                      </p:tavLst>
                                    </p:anim>
                                    <p:anim calcmode="lin" valueType="num">
                                      <p:cBhvr>
                                        <p:cTn id="43" dur="1500" fill="hold"/>
                                        <p:tgtEl>
                                          <p:spTgt spid="11"/>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1500"/>
                                        <p:tgtEl>
                                          <p:spTgt spid="13"/>
                                        </p:tgtEl>
                                      </p:cBhvr>
                                    </p:animEffect>
                                    <p:anim calcmode="lin" valueType="num">
                                      <p:cBhvr>
                                        <p:cTn id="47" dur="1500" fill="hold"/>
                                        <p:tgtEl>
                                          <p:spTgt spid="13"/>
                                        </p:tgtEl>
                                        <p:attrNameLst>
                                          <p:attrName>ppt_x</p:attrName>
                                        </p:attrNameLst>
                                      </p:cBhvr>
                                      <p:tavLst>
                                        <p:tav tm="0">
                                          <p:val>
                                            <p:strVal val="#ppt_x"/>
                                          </p:val>
                                        </p:tav>
                                        <p:tav tm="100000">
                                          <p:val>
                                            <p:strVal val="#ppt_x"/>
                                          </p:val>
                                        </p:tav>
                                      </p:tavLst>
                                    </p:anim>
                                    <p:anim calcmode="lin" valueType="num">
                                      <p:cBhvr>
                                        <p:cTn id="48" dur="1500" fill="hold"/>
                                        <p:tgtEl>
                                          <p:spTgt spid="13"/>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fade">
                                      <p:cBhvr>
                                        <p:cTn id="51" dur="1500"/>
                                        <p:tgtEl>
                                          <p:spTgt spid="17"/>
                                        </p:tgtEl>
                                      </p:cBhvr>
                                    </p:animEffect>
                                    <p:anim calcmode="lin" valueType="num">
                                      <p:cBhvr>
                                        <p:cTn id="52" dur="1500" fill="hold"/>
                                        <p:tgtEl>
                                          <p:spTgt spid="17"/>
                                        </p:tgtEl>
                                        <p:attrNameLst>
                                          <p:attrName>ppt_x</p:attrName>
                                        </p:attrNameLst>
                                      </p:cBhvr>
                                      <p:tavLst>
                                        <p:tav tm="0">
                                          <p:val>
                                            <p:strVal val="#ppt_x"/>
                                          </p:val>
                                        </p:tav>
                                        <p:tav tm="100000">
                                          <p:val>
                                            <p:strVal val="#ppt_x"/>
                                          </p:val>
                                        </p:tav>
                                      </p:tavLst>
                                    </p:anim>
                                    <p:anim calcmode="lin" valueType="num">
                                      <p:cBhvr>
                                        <p:cTn id="53" dur="1500" fill="hold"/>
                                        <p:tgtEl>
                                          <p:spTgt spid="17"/>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15"/>
                                        </p:tgtEl>
                                        <p:attrNameLst>
                                          <p:attrName>style.visibility</p:attrName>
                                        </p:attrNameLst>
                                      </p:cBhvr>
                                      <p:to>
                                        <p:strVal val="visible"/>
                                      </p:to>
                                    </p:set>
                                    <p:animEffect transition="in" filter="fade">
                                      <p:cBhvr>
                                        <p:cTn id="56" dur="1500"/>
                                        <p:tgtEl>
                                          <p:spTgt spid="15"/>
                                        </p:tgtEl>
                                      </p:cBhvr>
                                    </p:animEffect>
                                    <p:anim calcmode="lin" valueType="num">
                                      <p:cBhvr>
                                        <p:cTn id="57" dur="1500" fill="hold"/>
                                        <p:tgtEl>
                                          <p:spTgt spid="15"/>
                                        </p:tgtEl>
                                        <p:attrNameLst>
                                          <p:attrName>ppt_x</p:attrName>
                                        </p:attrNameLst>
                                      </p:cBhvr>
                                      <p:tavLst>
                                        <p:tav tm="0">
                                          <p:val>
                                            <p:strVal val="#ppt_x"/>
                                          </p:val>
                                        </p:tav>
                                        <p:tav tm="100000">
                                          <p:val>
                                            <p:strVal val="#ppt_x"/>
                                          </p:val>
                                        </p:tav>
                                      </p:tavLst>
                                    </p:anim>
                                    <p:anim calcmode="lin" valueType="num">
                                      <p:cBhvr>
                                        <p:cTn id="58" dur="1500" fill="hold"/>
                                        <p:tgtEl>
                                          <p:spTgt spid="15"/>
                                        </p:tgtEl>
                                        <p:attrNameLst>
                                          <p:attrName>ppt_y</p:attrName>
                                        </p:attrNameLst>
                                      </p:cBhvr>
                                      <p:tavLst>
                                        <p:tav tm="0">
                                          <p:val>
                                            <p:strVal val="#ppt_y+.1"/>
                                          </p:val>
                                        </p:tav>
                                        <p:tav tm="100000">
                                          <p:val>
                                            <p:strVal val="#ppt_y"/>
                                          </p:val>
                                        </p:tav>
                                      </p:tavLst>
                                    </p:anim>
                                  </p:childTnLst>
                                </p:cTn>
                              </p:par>
                              <p:par>
                                <p:cTn id="59" presetID="32" presetClass="emph" presetSubtype="0" repeatCount="2000" fill="hold" nodeType="withEffect">
                                  <p:stCondLst>
                                    <p:cond delay="0"/>
                                  </p:stCondLst>
                                  <p:childTnLst>
                                    <p:animRot by="120000">
                                      <p:cBhvr>
                                        <p:cTn id="60" dur="75" fill="hold">
                                          <p:stCondLst>
                                            <p:cond delay="0"/>
                                          </p:stCondLst>
                                        </p:cTn>
                                        <p:tgtEl>
                                          <p:spTgt spid="27"/>
                                        </p:tgtEl>
                                        <p:attrNameLst>
                                          <p:attrName>r</p:attrName>
                                        </p:attrNameLst>
                                      </p:cBhvr>
                                    </p:animRot>
                                    <p:animRot by="-240000">
                                      <p:cBhvr>
                                        <p:cTn id="61" dur="150" fill="hold">
                                          <p:stCondLst>
                                            <p:cond delay="150"/>
                                          </p:stCondLst>
                                        </p:cTn>
                                        <p:tgtEl>
                                          <p:spTgt spid="27"/>
                                        </p:tgtEl>
                                        <p:attrNameLst>
                                          <p:attrName>r</p:attrName>
                                        </p:attrNameLst>
                                      </p:cBhvr>
                                    </p:animRot>
                                    <p:animRot by="240000">
                                      <p:cBhvr>
                                        <p:cTn id="62" dur="150" fill="hold">
                                          <p:stCondLst>
                                            <p:cond delay="300"/>
                                          </p:stCondLst>
                                        </p:cTn>
                                        <p:tgtEl>
                                          <p:spTgt spid="27"/>
                                        </p:tgtEl>
                                        <p:attrNameLst>
                                          <p:attrName>r</p:attrName>
                                        </p:attrNameLst>
                                      </p:cBhvr>
                                    </p:animRot>
                                    <p:animRot by="-240000">
                                      <p:cBhvr>
                                        <p:cTn id="63" dur="150" fill="hold">
                                          <p:stCondLst>
                                            <p:cond delay="450"/>
                                          </p:stCondLst>
                                        </p:cTn>
                                        <p:tgtEl>
                                          <p:spTgt spid="27"/>
                                        </p:tgtEl>
                                        <p:attrNameLst>
                                          <p:attrName>r</p:attrName>
                                        </p:attrNameLst>
                                      </p:cBhvr>
                                    </p:animRot>
                                    <p:animRot by="120000">
                                      <p:cBhvr>
                                        <p:cTn id="64" dur="150" fill="hold">
                                          <p:stCondLst>
                                            <p:cond delay="600"/>
                                          </p:stCondLst>
                                        </p:cTn>
                                        <p:tgtEl>
                                          <p:spTgt spid="27"/>
                                        </p:tgtEl>
                                        <p:attrNameLst>
                                          <p:attrName>r</p:attrName>
                                        </p:attrNameLst>
                                      </p:cBhvr>
                                    </p:animRo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28"/>
                                        </p:tgtEl>
                                        <p:attrNameLst>
                                          <p:attrName>style.visibility</p:attrName>
                                        </p:attrNameLst>
                                      </p:cBhvr>
                                      <p:to>
                                        <p:strVal val="visible"/>
                                      </p:to>
                                    </p:set>
                                    <p:anim calcmode="lin" valueType="num">
                                      <p:cBhvr>
                                        <p:cTn id="69" dur="500" fill="hold"/>
                                        <p:tgtEl>
                                          <p:spTgt spid="28"/>
                                        </p:tgtEl>
                                        <p:attrNameLst>
                                          <p:attrName>ppt_w</p:attrName>
                                        </p:attrNameLst>
                                      </p:cBhvr>
                                      <p:tavLst>
                                        <p:tav tm="0">
                                          <p:val>
                                            <p:fltVal val="0"/>
                                          </p:val>
                                        </p:tav>
                                        <p:tav tm="100000">
                                          <p:val>
                                            <p:strVal val="#ppt_w"/>
                                          </p:val>
                                        </p:tav>
                                      </p:tavLst>
                                    </p:anim>
                                    <p:anim calcmode="lin" valueType="num">
                                      <p:cBhvr>
                                        <p:cTn id="70" dur="500" fill="hold"/>
                                        <p:tgtEl>
                                          <p:spTgt spid="28"/>
                                        </p:tgtEl>
                                        <p:attrNameLst>
                                          <p:attrName>ppt_h</p:attrName>
                                        </p:attrNameLst>
                                      </p:cBhvr>
                                      <p:tavLst>
                                        <p:tav tm="0">
                                          <p:val>
                                            <p:fltVal val="0"/>
                                          </p:val>
                                        </p:tav>
                                        <p:tav tm="100000">
                                          <p:val>
                                            <p:strVal val="#ppt_h"/>
                                          </p:val>
                                        </p:tav>
                                      </p:tavLst>
                                    </p:anim>
                                    <p:animEffect transition="in" filter="fade">
                                      <p:cBhvr>
                                        <p:cTn id="7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47">
            <a:extLst>
              <a:ext uri="{FF2B5EF4-FFF2-40B4-BE49-F238E27FC236}">
                <a16:creationId xmlns:a16="http://schemas.microsoft.com/office/drawing/2014/main" id="{5AAB55F0-51E5-4475-AF5E-A8477476D7AF}"/>
              </a:ext>
            </a:extLst>
          </p:cNvPr>
          <p:cNvGrpSpPr/>
          <p:nvPr/>
        </p:nvGrpSpPr>
        <p:grpSpPr>
          <a:xfrm>
            <a:off x="3228622" y="1343380"/>
            <a:ext cx="7408736" cy="3603040"/>
            <a:chOff x="1560688" y="2118360"/>
            <a:chExt cx="5261026" cy="2854215"/>
          </a:xfrm>
        </p:grpSpPr>
        <p:pic>
          <p:nvPicPr>
            <p:cNvPr id="3" name="图片 1">
              <a:extLst>
                <a:ext uri="{FF2B5EF4-FFF2-40B4-BE49-F238E27FC236}">
                  <a16:creationId xmlns:a16="http://schemas.microsoft.com/office/drawing/2014/main" id="{BA94BDF9-E0B5-44FB-B2FF-813D25FDAB37}"/>
                </a:ext>
              </a:extLst>
            </p:cNvPr>
            <p:cNvPicPr>
              <a:picLocks noChangeAspect="1"/>
            </p:cNvPicPr>
            <p:nvPr/>
          </p:nvPicPr>
          <p:blipFill>
            <a:blip r:embed="rId3"/>
            <a:stretch>
              <a:fillRect/>
            </a:stretch>
          </p:blipFill>
          <p:spPr>
            <a:xfrm>
              <a:off x="1560688" y="2118360"/>
              <a:ext cx="5261026" cy="2854215"/>
            </a:xfrm>
            <a:prstGeom prst="rect">
              <a:avLst/>
            </a:prstGeom>
          </p:spPr>
        </p:pic>
        <p:sp>
          <p:nvSpPr>
            <p:cNvPr id="4" name="文本框 141">
              <a:extLst>
                <a:ext uri="{FF2B5EF4-FFF2-40B4-BE49-F238E27FC236}">
                  <a16:creationId xmlns:a16="http://schemas.microsoft.com/office/drawing/2014/main" id="{B77C357C-B540-4866-AE22-893744A0F9F9}"/>
                </a:ext>
              </a:extLst>
            </p:cNvPr>
            <p:cNvSpPr txBox="1"/>
            <p:nvPr/>
          </p:nvSpPr>
          <p:spPr>
            <a:xfrm>
              <a:off x="2182854" y="2497081"/>
              <a:ext cx="3522295" cy="1048387"/>
            </a:xfrm>
            <a:prstGeom prst="rect">
              <a:avLst/>
            </a:prstGeom>
          </p:spPr>
          <p:txBody>
            <a:bodyPr wrap="square">
              <a:spAutoFit/>
              <a:scene3d>
                <a:camera prst="orthographicFront"/>
                <a:lightRig rig="threePt" dir="t"/>
              </a:scene3d>
              <a:sp3d contourW="12700"/>
            </a:bodyPr>
            <a:lstStyle>
              <a:defPPr>
                <a:defRPr lang="zh-CN"/>
              </a:defPPr>
              <a:lvl1pPr>
                <a:lnSpc>
                  <a:spcPct val="120000"/>
                </a:lnSpc>
                <a:defRPr sz="3600" b="0">
                  <a:solidFill>
                    <a:srgbClr val="1C75BC"/>
                  </a:solidFill>
                  <a:latin typeface="汉仪趣黑W" panose="00020600040101010101" pitchFamily="18" charset="-122"/>
                  <a:ea typeface="汉仪趣黑W" panose="00020600040101010101" pitchFamily="18" charset="-122"/>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8000" b="1" i="0" u="none" strike="noStrike" kern="1200" cap="none" spc="0" normalizeH="0" baseline="0" noProof="0" dirty="0" err="1">
                  <a:ln>
                    <a:noFill/>
                  </a:ln>
                  <a:solidFill>
                    <a:srgbClr val="FFFFFF"/>
                  </a:solidFill>
                  <a:effectLst/>
                  <a:uLnTx/>
                  <a:uFillTx/>
                  <a:latin typeface="Calibri" panose="020F0502020204030204" pitchFamily="34" charset="0"/>
                  <a:ea typeface="字魂36号-正文宋楷" panose="02000000000000000000" pitchFamily="2" charset="-122"/>
                  <a:cs typeface="+mn-cs"/>
                </a:rPr>
                <a:t>Khởi</a:t>
              </a:r>
              <a:r>
                <a:rPr kumimoji="0" lang="en-US" altLang="zh-CN" sz="8000" b="1" i="0" u="none" strike="noStrike" kern="1200" cap="none" spc="0" normalizeH="0" baseline="0" noProof="0" dirty="0">
                  <a:ln>
                    <a:noFill/>
                  </a:ln>
                  <a:solidFill>
                    <a:srgbClr val="FFFFFF"/>
                  </a:solidFill>
                  <a:effectLst/>
                  <a:uLnTx/>
                  <a:uFillTx/>
                  <a:latin typeface="Calibri" panose="020F0502020204030204" pitchFamily="34" charset="0"/>
                  <a:ea typeface="字魂36号-正文宋楷" panose="02000000000000000000" pitchFamily="2" charset="-122"/>
                  <a:cs typeface="+mn-cs"/>
                </a:rPr>
                <a:t> </a:t>
              </a:r>
              <a:r>
                <a:rPr kumimoji="0" lang="en-US" altLang="zh-CN" sz="8000" b="1" i="0" u="none" strike="noStrike" kern="1200" cap="none" spc="0" normalizeH="0" baseline="0" noProof="0" dirty="0" err="1">
                  <a:ln>
                    <a:noFill/>
                  </a:ln>
                  <a:solidFill>
                    <a:srgbClr val="FFFFFF"/>
                  </a:solidFill>
                  <a:effectLst/>
                  <a:uLnTx/>
                  <a:uFillTx/>
                  <a:latin typeface="Calibri" panose="020F0502020204030204" pitchFamily="34" charset="0"/>
                  <a:ea typeface="字魂36号-正文宋楷" panose="02000000000000000000" pitchFamily="2" charset="-122"/>
                  <a:cs typeface="+mn-cs"/>
                </a:rPr>
                <a:t>động</a:t>
              </a:r>
              <a:endParaRPr kumimoji="0" lang="zh-CN" altLang="en-US" sz="8000" b="1" i="0" u="none" strike="noStrike" kern="1200" cap="none" spc="0" normalizeH="0" baseline="0" noProof="0" dirty="0">
                <a:ln>
                  <a:noFill/>
                </a:ln>
                <a:solidFill>
                  <a:srgbClr val="FFFFFF"/>
                </a:solidFill>
                <a:effectLst/>
                <a:uLnTx/>
                <a:uFillTx/>
                <a:latin typeface="Calibri" panose="020F0502020204030204" pitchFamily="34" charset="0"/>
                <a:ea typeface="字魂36号-正文宋楷" panose="02000000000000000000" pitchFamily="2" charset="-122"/>
                <a:cs typeface="+mn-cs"/>
              </a:endParaRPr>
            </a:p>
          </p:txBody>
        </p:sp>
      </p:grpSp>
    </p:spTree>
    <p:extLst>
      <p:ext uri="{BB962C8B-B14F-4D97-AF65-F5344CB8AC3E}">
        <p14:creationId xmlns:p14="http://schemas.microsoft.com/office/powerpoint/2010/main" val="172480810"/>
      </p:ext>
    </p:extLst>
  </p:cSld>
  <p:clrMapOvr>
    <a:masterClrMapping/>
  </p:clrMapOvr>
  <mc:AlternateContent xmlns:mc="http://schemas.openxmlformats.org/markup-compatibility/2006" xmlns:p14="http://schemas.microsoft.com/office/powerpoint/2010/main">
    <mc:Choice Requires="p14">
      <p:transition spd="slow" p14:dur="1250" advClick="0" advTm="3713">
        <p14:switch dir="r"/>
      </p:transition>
    </mc:Choice>
    <mc:Fallback xmlns="">
      <p:transition spd="slow" advClick="0" advTm="37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Đồng hồ tích tắc">
            <a:hlinkClick r:id="" action="ppaction://media"/>
            <a:extLst>
              <a:ext uri="{FF2B5EF4-FFF2-40B4-BE49-F238E27FC236}">
                <a16:creationId xmlns:a16="http://schemas.microsoft.com/office/drawing/2014/main" id="{E3FACA79-9F0C-498F-A49D-AE893406EFB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72339201"/>
      </p:ext>
    </p:extLst>
  </p:cSld>
  <p:clrMapOvr>
    <a:masterClrMapping/>
  </p:clrMapOvr>
  <mc:AlternateContent xmlns:mc="http://schemas.openxmlformats.org/markup-compatibility/2006" xmlns:p14="http://schemas.microsoft.com/office/powerpoint/2010/main">
    <mc:Choice Requires="p14">
      <p:transition spd="slow" p14:dur="1250" advClick="0" advTm="3713">
        <p14:switch dir="r"/>
      </p:transition>
    </mc:Choice>
    <mc:Fallback xmlns="">
      <p:transition spd="slow" advClick="0" advTm="371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2"/>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47">
            <a:extLst>
              <a:ext uri="{FF2B5EF4-FFF2-40B4-BE49-F238E27FC236}">
                <a16:creationId xmlns:a16="http://schemas.microsoft.com/office/drawing/2014/main" id="{5AAB55F0-51E5-4475-AF5E-A8477476D7AF}"/>
              </a:ext>
            </a:extLst>
          </p:cNvPr>
          <p:cNvGrpSpPr/>
          <p:nvPr/>
        </p:nvGrpSpPr>
        <p:grpSpPr>
          <a:xfrm>
            <a:off x="3228622" y="1343380"/>
            <a:ext cx="7408736" cy="3603040"/>
            <a:chOff x="1560688" y="2118360"/>
            <a:chExt cx="5261026" cy="2854215"/>
          </a:xfrm>
        </p:grpSpPr>
        <p:pic>
          <p:nvPicPr>
            <p:cNvPr id="3" name="图片 1">
              <a:extLst>
                <a:ext uri="{FF2B5EF4-FFF2-40B4-BE49-F238E27FC236}">
                  <a16:creationId xmlns:a16="http://schemas.microsoft.com/office/drawing/2014/main" id="{BA94BDF9-E0B5-44FB-B2FF-813D25FDAB37}"/>
                </a:ext>
              </a:extLst>
            </p:cNvPr>
            <p:cNvPicPr>
              <a:picLocks noChangeAspect="1"/>
            </p:cNvPicPr>
            <p:nvPr/>
          </p:nvPicPr>
          <p:blipFill>
            <a:blip r:embed="rId3"/>
            <a:stretch>
              <a:fillRect/>
            </a:stretch>
          </p:blipFill>
          <p:spPr>
            <a:xfrm>
              <a:off x="1560688" y="2118360"/>
              <a:ext cx="5261026" cy="2854215"/>
            </a:xfrm>
            <a:prstGeom prst="rect">
              <a:avLst/>
            </a:prstGeom>
          </p:spPr>
        </p:pic>
        <p:sp>
          <p:nvSpPr>
            <p:cNvPr id="4" name="文本框 141">
              <a:extLst>
                <a:ext uri="{FF2B5EF4-FFF2-40B4-BE49-F238E27FC236}">
                  <a16:creationId xmlns:a16="http://schemas.microsoft.com/office/drawing/2014/main" id="{B77C357C-B540-4866-AE22-893744A0F9F9}"/>
                </a:ext>
              </a:extLst>
            </p:cNvPr>
            <p:cNvSpPr txBox="1"/>
            <p:nvPr/>
          </p:nvSpPr>
          <p:spPr>
            <a:xfrm>
              <a:off x="2182854" y="2497081"/>
              <a:ext cx="3522295" cy="1048387"/>
            </a:xfrm>
            <a:prstGeom prst="rect">
              <a:avLst/>
            </a:prstGeom>
          </p:spPr>
          <p:txBody>
            <a:bodyPr wrap="square">
              <a:spAutoFit/>
              <a:scene3d>
                <a:camera prst="orthographicFront"/>
                <a:lightRig rig="threePt" dir="t"/>
              </a:scene3d>
              <a:sp3d contourW="12700"/>
            </a:bodyPr>
            <a:lstStyle>
              <a:defPPr>
                <a:defRPr lang="zh-CN"/>
              </a:defPPr>
              <a:lvl1pPr>
                <a:lnSpc>
                  <a:spcPct val="120000"/>
                </a:lnSpc>
                <a:defRPr sz="3600" b="0">
                  <a:solidFill>
                    <a:srgbClr val="1C75BC"/>
                  </a:solidFill>
                  <a:latin typeface="汉仪趣黑W" panose="00020600040101010101" pitchFamily="18" charset="-122"/>
                  <a:ea typeface="汉仪趣黑W" panose="00020600040101010101" pitchFamily="18" charset="-122"/>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8000" b="1" i="0" u="none" strike="noStrike" kern="1200" cap="none" spc="0" normalizeH="0" baseline="0" noProof="0" dirty="0" err="1">
                  <a:ln>
                    <a:noFill/>
                  </a:ln>
                  <a:solidFill>
                    <a:srgbClr val="FFFFFF"/>
                  </a:solidFill>
                  <a:effectLst/>
                  <a:uLnTx/>
                  <a:uFillTx/>
                  <a:latin typeface="Calibri" panose="020F0502020204030204" pitchFamily="34" charset="0"/>
                  <a:ea typeface="字魂36号-正文宋楷" panose="02000000000000000000" pitchFamily="2" charset="-122"/>
                  <a:cs typeface="+mn-cs"/>
                </a:rPr>
                <a:t>Khám</a:t>
              </a:r>
              <a:r>
                <a:rPr kumimoji="0" lang="en-US" altLang="zh-CN" sz="8000" b="1" i="0" u="none" strike="noStrike" kern="1200" cap="none" spc="0" normalizeH="0" baseline="0" noProof="0" dirty="0">
                  <a:ln>
                    <a:noFill/>
                  </a:ln>
                  <a:solidFill>
                    <a:srgbClr val="FFFFFF"/>
                  </a:solidFill>
                  <a:effectLst/>
                  <a:uLnTx/>
                  <a:uFillTx/>
                  <a:latin typeface="Calibri" panose="020F0502020204030204" pitchFamily="34" charset="0"/>
                  <a:ea typeface="字魂36号-正文宋楷" panose="02000000000000000000" pitchFamily="2" charset="-122"/>
                  <a:cs typeface="+mn-cs"/>
                </a:rPr>
                <a:t> </a:t>
              </a:r>
              <a:r>
                <a:rPr kumimoji="0" lang="en-US" altLang="zh-CN" sz="8000" b="1" i="0" u="none" strike="noStrike" kern="1200" cap="none" spc="0" normalizeH="0" baseline="0" noProof="0" dirty="0" err="1">
                  <a:ln>
                    <a:noFill/>
                  </a:ln>
                  <a:solidFill>
                    <a:srgbClr val="FFFFFF"/>
                  </a:solidFill>
                  <a:effectLst/>
                  <a:uLnTx/>
                  <a:uFillTx/>
                  <a:latin typeface="Calibri" panose="020F0502020204030204" pitchFamily="34" charset="0"/>
                  <a:ea typeface="字魂36号-正文宋楷" panose="02000000000000000000" pitchFamily="2" charset="-122"/>
                  <a:cs typeface="+mn-cs"/>
                </a:rPr>
                <a:t>phá</a:t>
              </a:r>
              <a:endParaRPr kumimoji="0" lang="zh-CN" altLang="en-US" sz="8000" b="1" i="0" u="none" strike="noStrike" kern="1200" cap="none" spc="0" normalizeH="0" baseline="0" noProof="0" dirty="0">
                <a:ln>
                  <a:noFill/>
                </a:ln>
                <a:solidFill>
                  <a:srgbClr val="FFFFFF"/>
                </a:solidFill>
                <a:effectLst/>
                <a:uLnTx/>
                <a:uFillTx/>
                <a:latin typeface="Calibri" panose="020F0502020204030204" pitchFamily="34" charset="0"/>
                <a:ea typeface="字魂36号-正文宋楷" panose="02000000000000000000" pitchFamily="2" charset="-122"/>
                <a:cs typeface="+mn-cs"/>
              </a:endParaRPr>
            </a:p>
          </p:txBody>
        </p:sp>
      </p:grpSp>
    </p:spTree>
    <p:extLst>
      <p:ext uri="{BB962C8B-B14F-4D97-AF65-F5344CB8AC3E}">
        <p14:creationId xmlns:p14="http://schemas.microsoft.com/office/powerpoint/2010/main" val="1758741970"/>
      </p:ext>
    </p:extLst>
  </p:cSld>
  <p:clrMapOvr>
    <a:masterClrMapping/>
  </p:clrMapOvr>
  <mc:AlternateContent xmlns:mc="http://schemas.openxmlformats.org/markup-compatibility/2006" xmlns:p14="http://schemas.microsoft.com/office/powerpoint/2010/main">
    <mc:Choice Requires="p14">
      <p:transition spd="slow" p14:dur="1250" advClick="0" advTm="3713">
        <p14:switch dir="r"/>
      </p:transition>
    </mc:Choice>
    <mc:Fallback xmlns="">
      <p:transition spd="slow" advClick="0" advTm="37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785E0D-78EB-477A-8227-626CF6F5CC29}"/>
              </a:ext>
            </a:extLst>
          </p:cNvPr>
          <p:cNvSpPr txBox="1"/>
          <p:nvPr/>
        </p:nvSpPr>
        <p:spPr>
          <a:xfrm>
            <a:off x="2137410" y="2366010"/>
            <a:ext cx="8343900" cy="1569660"/>
          </a:xfrm>
          <a:prstGeom prst="rect">
            <a:avLst/>
          </a:prstGeom>
          <a:noFill/>
        </p:spPr>
        <p:txBody>
          <a:bodyPr wrap="square" rtlCol="0">
            <a:spAutoFit/>
          </a:bodyPr>
          <a:lstStyle/>
          <a:p>
            <a:pPr algn="ctr"/>
            <a:r>
              <a:rPr lang="en-US" sz="4800" b="1" dirty="0">
                <a:solidFill>
                  <a:schemeClr val="accent5">
                    <a:lumMod val="50000"/>
                  </a:schemeClr>
                </a:solidFill>
              </a:rPr>
              <a:t>*</a:t>
            </a:r>
            <a:r>
              <a:rPr lang="en-US" sz="4800" b="1" dirty="0" err="1">
                <a:solidFill>
                  <a:schemeClr val="accent5">
                    <a:lumMod val="50000"/>
                  </a:schemeClr>
                </a:solidFill>
              </a:rPr>
              <a:t>Hoạt</a:t>
            </a:r>
            <a:r>
              <a:rPr lang="en-US" sz="4800" b="1" dirty="0">
                <a:solidFill>
                  <a:schemeClr val="accent5">
                    <a:lumMod val="50000"/>
                  </a:schemeClr>
                </a:solidFill>
              </a:rPr>
              <a:t> </a:t>
            </a:r>
            <a:r>
              <a:rPr lang="en-US" sz="4800" b="1" dirty="0" err="1">
                <a:solidFill>
                  <a:schemeClr val="accent5">
                    <a:lumMod val="50000"/>
                  </a:schemeClr>
                </a:solidFill>
              </a:rPr>
              <a:t>động</a:t>
            </a:r>
            <a:r>
              <a:rPr lang="en-US" sz="4800" b="1" dirty="0">
                <a:solidFill>
                  <a:schemeClr val="accent5">
                    <a:lumMod val="50000"/>
                  </a:schemeClr>
                </a:solidFill>
              </a:rPr>
              <a:t> 1:Tìm </a:t>
            </a:r>
            <a:r>
              <a:rPr lang="en-US" sz="4800" b="1" dirty="0" err="1">
                <a:solidFill>
                  <a:schemeClr val="accent5">
                    <a:lumMod val="50000"/>
                  </a:schemeClr>
                </a:solidFill>
              </a:rPr>
              <a:t>hiểu</a:t>
            </a:r>
            <a:r>
              <a:rPr lang="en-US" sz="4800" b="1" dirty="0">
                <a:solidFill>
                  <a:schemeClr val="accent5">
                    <a:lumMod val="50000"/>
                  </a:schemeClr>
                </a:solidFill>
              </a:rPr>
              <a:t> ý </a:t>
            </a:r>
            <a:r>
              <a:rPr lang="en-US" sz="4800" b="1" dirty="0" err="1">
                <a:solidFill>
                  <a:schemeClr val="accent5">
                    <a:lumMod val="50000"/>
                  </a:schemeClr>
                </a:solidFill>
              </a:rPr>
              <a:t>nghĩa</a:t>
            </a:r>
            <a:r>
              <a:rPr lang="en-US" sz="4800" b="1" dirty="0">
                <a:solidFill>
                  <a:schemeClr val="accent5">
                    <a:lumMod val="50000"/>
                  </a:schemeClr>
                </a:solidFill>
              </a:rPr>
              <a:t> </a:t>
            </a:r>
            <a:r>
              <a:rPr lang="en-US" sz="4800" b="1" dirty="0" err="1">
                <a:solidFill>
                  <a:schemeClr val="accent5">
                    <a:lumMod val="50000"/>
                  </a:schemeClr>
                </a:solidFill>
              </a:rPr>
              <a:t>của</a:t>
            </a:r>
            <a:r>
              <a:rPr lang="en-US" sz="4800" b="1" dirty="0">
                <a:solidFill>
                  <a:schemeClr val="accent5">
                    <a:lumMod val="50000"/>
                  </a:schemeClr>
                </a:solidFill>
              </a:rPr>
              <a:t> </a:t>
            </a:r>
            <a:r>
              <a:rPr lang="en-US" sz="4800" b="1" dirty="0" err="1">
                <a:solidFill>
                  <a:schemeClr val="accent5">
                    <a:lumMod val="50000"/>
                  </a:schemeClr>
                </a:solidFill>
              </a:rPr>
              <a:t>việc</a:t>
            </a:r>
            <a:r>
              <a:rPr lang="en-US" sz="4800" b="1" dirty="0">
                <a:solidFill>
                  <a:schemeClr val="accent5">
                    <a:lumMod val="50000"/>
                  </a:schemeClr>
                </a:solidFill>
              </a:rPr>
              <a:t> </a:t>
            </a:r>
            <a:r>
              <a:rPr lang="en-US" sz="4800" b="1" dirty="0" err="1">
                <a:solidFill>
                  <a:schemeClr val="accent5">
                    <a:lumMod val="50000"/>
                  </a:schemeClr>
                </a:solidFill>
              </a:rPr>
              <a:t>quý</a:t>
            </a:r>
            <a:r>
              <a:rPr lang="en-US" sz="4800" b="1" dirty="0">
                <a:solidFill>
                  <a:schemeClr val="accent5">
                    <a:lumMod val="50000"/>
                  </a:schemeClr>
                </a:solidFill>
              </a:rPr>
              <a:t> </a:t>
            </a:r>
            <a:r>
              <a:rPr lang="en-US" sz="4800" b="1" dirty="0" err="1">
                <a:solidFill>
                  <a:schemeClr val="accent5">
                    <a:lumMod val="50000"/>
                  </a:schemeClr>
                </a:solidFill>
              </a:rPr>
              <a:t>trọng</a:t>
            </a:r>
            <a:r>
              <a:rPr lang="en-US" sz="4800" b="1" dirty="0">
                <a:solidFill>
                  <a:schemeClr val="accent5">
                    <a:lumMod val="50000"/>
                  </a:schemeClr>
                </a:solidFill>
              </a:rPr>
              <a:t> </a:t>
            </a:r>
            <a:r>
              <a:rPr lang="en-US" sz="4800" b="1" dirty="0" err="1">
                <a:solidFill>
                  <a:schemeClr val="accent5">
                    <a:lumMod val="50000"/>
                  </a:schemeClr>
                </a:solidFill>
              </a:rPr>
              <a:t>thời</a:t>
            </a:r>
            <a:r>
              <a:rPr lang="en-US" sz="4800" b="1" dirty="0">
                <a:solidFill>
                  <a:schemeClr val="accent5">
                    <a:lumMod val="50000"/>
                  </a:schemeClr>
                </a:solidFill>
              </a:rPr>
              <a:t> </a:t>
            </a:r>
            <a:r>
              <a:rPr lang="en-US" sz="4800" b="1" dirty="0" err="1">
                <a:solidFill>
                  <a:schemeClr val="accent5">
                    <a:lumMod val="50000"/>
                  </a:schemeClr>
                </a:solidFill>
              </a:rPr>
              <a:t>gian</a:t>
            </a:r>
            <a:r>
              <a:rPr lang="en-US" sz="4800" b="1" dirty="0">
                <a:solidFill>
                  <a:schemeClr val="accent5">
                    <a:lumMod val="50000"/>
                  </a:schemeClr>
                </a:solidFill>
              </a:rPr>
              <a:t>.</a:t>
            </a:r>
          </a:p>
        </p:txBody>
      </p:sp>
    </p:spTree>
    <p:extLst>
      <p:ext uri="{BB962C8B-B14F-4D97-AF65-F5344CB8AC3E}">
        <p14:creationId xmlns:p14="http://schemas.microsoft.com/office/powerpoint/2010/main" val="2594632989"/>
      </p:ext>
    </p:extLst>
  </p:cSld>
  <p:clrMapOvr>
    <a:masterClrMapping/>
  </p:clrMapOvr>
  <mc:AlternateContent xmlns:mc="http://schemas.openxmlformats.org/markup-compatibility/2006" xmlns:p14="http://schemas.microsoft.com/office/powerpoint/2010/main">
    <mc:Choice Requires="p14">
      <p:transition spd="slow" p14:dur="1250" advClick="0" advTm="3713">
        <p14:switch dir="r"/>
      </p:transition>
    </mc:Choice>
    <mc:Fallback xmlns="">
      <p:transition spd="slow" advClick="0" advTm="371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E9A294-3262-4A91-95A3-D42A15E6E17D}"/>
              </a:ext>
            </a:extLst>
          </p:cNvPr>
          <p:cNvSpPr txBox="1"/>
          <p:nvPr/>
        </p:nvSpPr>
        <p:spPr>
          <a:xfrm>
            <a:off x="2296633" y="0"/>
            <a:ext cx="6794204" cy="646331"/>
          </a:xfrm>
          <a:prstGeom prst="rect">
            <a:avLst/>
          </a:prstGeom>
          <a:noFill/>
        </p:spPr>
        <p:txBody>
          <a:bodyPr wrap="square" rtlCol="0">
            <a:spAutoFit/>
          </a:bodyPr>
          <a:lstStyle/>
          <a:p>
            <a:pPr algn="ctr"/>
            <a:r>
              <a:rPr lang="en-US" sz="3600" dirty="0">
                <a:highlight>
                  <a:srgbClr val="FFFF00"/>
                </a:highlight>
              </a:rPr>
              <a:t>1. </a:t>
            </a:r>
            <a:r>
              <a:rPr lang="en-US" sz="3600" dirty="0" err="1">
                <a:highlight>
                  <a:srgbClr val="FFFF00"/>
                </a:highlight>
              </a:rPr>
              <a:t>Kể</a:t>
            </a:r>
            <a:r>
              <a:rPr lang="en-US" sz="3600" dirty="0">
                <a:highlight>
                  <a:srgbClr val="FFFF00"/>
                </a:highlight>
              </a:rPr>
              <a:t> </a:t>
            </a:r>
            <a:r>
              <a:rPr lang="en-US" sz="3600" dirty="0" err="1">
                <a:highlight>
                  <a:srgbClr val="FFFF00"/>
                </a:highlight>
              </a:rPr>
              <a:t>chuyện</a:t>
            </a:r>
            <a:r>
              <a:rPr lang="en-US" sz="3600" dirty="0">
                <a:highlight>
                  <a:srgbClr val="FFFF00"/>
                </a:highlight>
              </a:rPr>
              <a:t> </a:t>
            </a:r>
            <a:r>
              <a:rPr lang="en-US" sz="3600" dirty="0" err="1">
                <a:highlight>
                  <a:srgbClr val="FFFF00"/>
                </a:highlight>
              </a:rPr>
              <a:t>theo</a:t>
            </a:r>
            <a:r>
              <a:rPr lang="en-US" sz="3600" dirty="0">
                <a:highlight>
                  <a:srgbClr val="FFFF00"/>
                </a:highlight>
              </a:rPr>
              <a:t> </a:t>
            </a:r>
            <a:r>
              <a:rPr lang="en-US" sz="3600" dirty="0" err="1">
                <a:highlight>
                  <a:srgbClr val="FFFF00"/>
                </a:highlight>
              </a:rPr>
              <a:t>tranh</a:t>
            </a:r>
            <a:endParaRPr lang="en-US" sz="3600" dirty="0">
              <a:highlight>
                <a:srgbClr val="FFFF00"/>
              </a:highlight>
            </a:endParaRPr>
          </a:p>
        </p:txBody>
      </p:sp>
      <p:pic>
        <p:nvPicPr>
          <p:cNvPr id="3" name="Bức tranh dang dở_HTS">
            <a:hlinkClick r:id="" action="ppaction://media"/>
            <a:extLst>
              <a:ext uri="{FF2B5EF4-FFF2-40B4-BE49-F238E27FC236}">
                <a16:creationId xmlns:a16="http://schemas.microsoft.com/office/drawing/2014/main" id="{25C34B3B-BB27-4F9F-9343-C2CCD33660B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20994" y="646331"/>
            <a:ext cx="10829417" cy="6091547"/>
          </a:xfrm>
          <a:prstGeom prst="rect">
            <a:avLst/>
          </a:prstGeom>
        </p:spPr>
      </p:pic>
    </p:spTree>
    <p:extLst>
      <p:ext uri="{BB962C8B-B14F-4D97-AF65-F5344CB8AC3E}">
        <p14:creationId xmlns:p14="http://schemas.microsoft.com/office/powerpoint/2010/main" val="3331886163"/>
      </p:ext>
    </p:extLst>
  </p:cSld>
  <p:clrMapOvr>
    <a:masterClrMapping/>
  </p:clrMapOvr>
  <mc:AlternateContent xmlns:mc="http://schemas.openxmlformats.org/markup-compatibility/2006" xmlns:p14="http://schemas.microsoft.com/office/powerpoint/2010/main">
    <mc:Choice Requires="p14">
      <p:transition spd="slow" p14:dur="1250" advClick="0" advTm="3713">
        <p14:switch dir="r"/>
      </p:transition>
    </mc:Choice>
    <mc:Fallback xmlns="">
      <p:transition spd="slow" advClick="0" advTm="371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3"/>
                </p:tgtEl>
              </p:cMediaNode>
            </p:vide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D5717-7B33-4309-B19D-321DBBA1524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13E1F3C-8C2D-43BF-A74F-7925AB84AF9A}"/>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2AC43A6A-A5B8-41B0-8DFE-7589B1FE2225}"/>
              </a:ext>
            </a:extLst>
          </p:cNvPr>
          <p:cNvPicPr>
            <a:picLocks noChangeAspect="1"/>
          </p:cNvPicPr>
          <p:nvPr/>
        </p:nvPicPr>
        <p:blipFill>
          <a:blip r:embed="rId2"/>
          <a:stretch>
            <a:fillRect/>
          </a:stretch>
        </p:blipFill>
        <p:spPr>
          <a:xfrm>
            <a:off x="0" y="0"/>
            <a:ext cx="12192000" cy="6858000"/>
          </a:xfrm>
          <a:prstGeom prst="rect">
            <a:avLst/>
          </a:prstGeom>
        </p:spPr>
      </p:pic>
      <p:sp>
        <p:nvSpPr>
          <p:cNvPr id="5" name="2">
            <a:extLst>
              <a:ext uri="{FF2B5EF4-FFF2-40B4-BE49-F238E27FC236}">
                <a16:creationId xmlns:a16="http://schemas.microsoft.com/office/drawing/2014/main" id="{9DEA67EE-0F4C-4BB1-B6EA-6649893BF315}"/>
              </a:ext>
            </a:extLst>
          </p:cNvPr>
          <p:cNvSpPr/>
          <p:nvPr/>
        </p:nvSpPr>
        <p:spPr>
          <a:xfrm>
            <a:off x="2698812" y="843379"/>
            <a:ext cx="8809608" cy="4910900"/>
          </a:xfrm>
          <a:prstGeom prst="roundRect">
            <a:avLst>
              <a:gd name="adj" fmla="val 31710"/>
            </a:avLst>
          </a:prstGeom>
          <a:solidFill>
            <a:srgbClr val="FEF4F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ea"/>
              <a:sym typeface="+mn-lt"/>
            </a:endParaRPr>
          </a:p>
        </p:txBody>
      </p:sp>
      <p:grpSp>
        <p:nvGrpSpPr>
          <p:cNvPr id="7" name="Group 6">
            <a:extLst>
              <a:ext uri="{FF2B5EF4-FFF2-40B4-BE49-F238E27FC236}">
                <a16:creationId xmlns:a16="http://schemas.microsoft.com/office/drawing/2014/main" id="{4287C5C8-8777-4FC5-B922-0A733E366D3C}"/>
              </a:ext>
            </a:extLst>
          </p:cNvPr>
          <p:cNvGrpSpPr/>
          <p:nvPr/>
        </p:nvGrpSpPr>
        <p:grpSpPr>
          <a:xfrm>
            <a:off x="2760981" y="781236"/>
            <a:ext cx="8747439" cy="2370338"/>
            <a:chOff x="156834" y="1116018"/>
            <a:chExt cx="2109019" cy="2986082"/>
          </a:xfrm>
        </p:grpSpPr>
        <p:sp>
          <p:nvSpPr>
            <p:cNvPr id="8" name="Hexagon 7">
              <a:extLst>
                <a:ext uri="{FF2B5EF4-FFF2-40B4-BE49-F238E27FC236}">
                  <a16:creationId xmlns:a16="http://schemas.microsoft.com/office/drawing/2014/main" id="{2EC2650E-07DC-4513-ABA8-FE5F232CC945}"/>
                </a:ext>
              </a:extLst>
            </p:cNvPr>
            <p:cNvSpPr/>
            <p:nvPr/>
          </p:nvSpPr>
          <p:spPr>
            <a:xfrm>
              <a:off x="156834" y="1116018"/>
              <a:ext cx="2109019" cy="2986082"/>
            </a:xfrm>
            <a:prstGeom prst="hexagon">
              <a:avLst/>
            </a:prstGeom>
            <a:solidFill>
              <a:srgbClr val="F7ACB9"/>
            </a:solidFill>
            <a:ln>
              <a:noFill/>
            </a:ln>
            <a:effectLst>
              <a:glow rad="101600">
                <a:schemeClr val="bg1">
                  <a:alpha val="60000"/>
                </a:schemeClr>
              </a:glow>
            </a:effectLst>
            <a:scene3d>
              <a:camera prst="perspectiveAbove"/>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Arial-Rounded" panose="020B0500000000000000" pitchFamily="34" charset="0"/>
                <a:ea typeface="Arial-Rounded" panose="020B0500000000000000" pitchFamily="34" charset="0"/>
                <a:cs typeface="Arial-Rounded" panose="020B0500000000000000" pitchFamily="34" charset="0"/>
              </a:endParaRPr>
            </a:p>
          </p:txBody>
        </p:sp>
        <p:sp>
          <p:nvSpPr>
            <p:cNvPr id="9" name="TextBox 8">
              <a:extLst>
                <a:ext uri="{FF2B5EF4-FFF2-40B4-BE49-F238E27FC236}">
                  <a16:creationId xmlns:a16="http://schemas.microsoft.com/office/drawing/2014/main" id="{12A39FC5-F907-47D3-B4D1-B7CCDB1F6819}"/>
                </a:ext>
              </a:extLst>
            </p:cNvPr>
            <p:cNvSpPr txBox="1"/>
            <p:nvPr/>
          </p:nvSpPr>
          <p:spPr>
            <a:xfrm>
              <a:off x="183635" y="1477334"/>
              <a:ext cx="1913403" cy="912583"/>
            </a:xfrm>
            <a:prstGeom prst="rect">
              <a:avLst/>
            </a:prstGeom>
            <a:noFill/>
          </p:spPr>
          <p:txBody>
            <a:bodyPr wrap="square" rtlCol="0">
              <a:spAutoFit/>
            </a:bodyPr>
            <a:lstStyle/>
            <a:p>
              <a:pPr marL="0" marR="0" lvl="0" indent="0" algn="just" defTabSz="913256"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dirty="0">
                <a:ln>
                  <a:noFill/>
                </a:ln>
                <a:solidFill>
                  <a:srgbClr val="FF0000"/>
                </a:solidFill>
                <a:effectLst/>
                <a:uLnTx/>
                <a:uFillTx/>
                <a:latin typeface="Arial-Rounded" panose="020B0500000000000000" pitchFamily="34" charset="0"/>
                <a:ea typeface="Arial-Rounded" panose="020B0500000000000000" pitchFamily="34" charset="0"/>
                <a:cs typeface="Arial-Rounded" panose="020B0500000000000000" pitchFamily="34" charset="0"/>
              </a:endParaRPr>
            </a:p>
          </p:txBody>
        </p:sp>
      </p:grpSp>
      <p:sp>
        <p:nvSpPr>
          <p:cNvPr id="13" name="TextBox 12">
            <a:extLst>
              <a:ext uri="{FF2B5EF4-FFF2-40B4-BE49-F238E27FC236}">
                <a16:creationId xmlns:a16="http://schemas.microsoft.com/office/drawing/2014/main" id="{1F4A8938-1CBA-4239-AC81-205D2C610E1F}"/>
              </a:ext>
            </a:extLst>
          </p:cNvPr>
          <p:cNvSpPr txBox="1"/>
          <p:nvPr/>
        </p:nvSpPr>
        <p:spPr>
          <a:xfrm>
            <a:off x="3277815" y="852257"/>
            <a:ext cx="7936095" cy="1015663"/>
          </a:xfrm>
          <a:prstGeom prst="rect">
            <a:avLst/>
          </a:prstGeom>
          <a:noFill/>
        </p:spPr>
        <p:txBody>
          <a:bodyPr wrap="square">
            <a:spAutoFit/>
          </a:bodyPr>
          <a:lstStyle/>
          <a:p>
            <a:pPr lvl="0">
              <a:defRPr/>
            </a:pPr>
            <a:r>
              <a:rPr lang="vi-VN" sz="3000">
                <a:solidFill>
                  <a:prstClr val="black"/>
                </a:solidFill>
              </a:rPr>
              <a:t>Vì sao Lan kịp hoàn thành bức tranh còn Hà bỏ dở cơ hội tham gia cuộc thi ?</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C16F8B24-2D90-4C2F-9F13-4CD9CB43DAA0}"/>
              </a:ext>
            </a:extLst>
          </p:cNvPr>
          <p:cNvSpPr txBox="1"/>
          <p:nvPr/>
        </p:nvSpPr>
        <p:spPr>
          <a:xfrm>
            <a:off x="3333394" y="1792451"/>
            <a:ext cx="7936095" cy="954107"/>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err="1">
                <a:ln>
                  <a:noFill/>
                </a:ln>
                <a:solidFill>
                  <a:srgbClr val="FF0000"/>
                </a:solidFill>
                <a:effectLst/>
                <a:uLnTx/>
                <a:uFillTx/>
                <a:latin typeface="Arial" panose="020B0604020202020204" pitchFamily="34" charset="0"/>
                <a:ea typeface="+mn-ea"/>
                <a:cs typeface="+mn-cs"/>
              </a:rPr>
              <a:t>Vì</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Lan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chăm</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chỉ</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vẽ</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còn</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Hà</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mải</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xem</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tivi</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nên</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vẽ</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không</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 </a:t>
            </a:r>
            <a:r>
              <a:rPr kumimoji="0" lang="en-US" sz="2800" b="0" i="0" u="none" strike="noStrike" kern="1200" cap="none" spc="0" normalizeH="0" noProof="0" dirty="0" err="1">
                <a:ln>
                  <a:noFill/>
                </a:ln>
                <a:solidFill>
                  <a:srgbClr val="FF0000"/>
                </a:solidFill>
                <a:effectLst/>
                <a:uLnTx/>
                <a:uFillTx/>
                <a:latin typeface="Arial" panose="020B0604020202020204" pitchFamily="34" charset="0"/>
                <a:ea typeface="+mn-ea"/>
                <a:cs typeface="+mn-cs"/>
              </a:rPr>
              <a:t>kịp</a:t>
            </a:r>
            <a:r>
              <a:rPr kumimoji="0" lang="en-US" sz="2800" b="0" i="0" u="none" strike="noStrike" kern="1200" cap="none" spc="0" normalizeH="0" noProof="0" dirty="0">
                <a:ln>
                  <a:noFill/>
                </a:ln>
                <a:solidFill>
                  <a:srgbClr val="FF0000"/>
                </a:solidFill>
                <a:effectLst/>
                <a:uLnTx/>
                <a:uFillTx/>
                <a:latin typeface="Arial" panose="020B0604020202020204" pitchFamily="34" charset="0"/>
                <a:ea typeface="+mn-ea"/>
                <a:cs typeface="+mn-cs"/>
              </a:rPr>
              <a:t>.</a:t>
            </a:r>
            <a:endPar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grpSp>
        <p:nvGrpSpPr>
          <p:cNvPr id="15" name="Group 14">
            <a:extLst>
              <a:ext uri="{FF2B5EF4-FFF2-40B4-BE49-F238E27FC236}">
                <a16:creationId xmlns:a16="http://schemas.microsoft.com/office/drawing/2014/main" id="{A2D36370-AE14-45BE-BEFD-91333F7B13A2}"/>
              </a:ext>
            </a:extLst>
          </p:cNvPr>
          <p:cNvGrpSpPr/>
          <p:nvPr/>
        </p:nvGrpSpPr>
        <p:grpSpPr>
          <a:xfrm>
            <a:off x="2816560" y="3279209"/>
            <a:ext cx="8747439" cy="2370338"/>
            <a:chOff x="156834" y="1116018"/>
            <a:chExt cx="2109019" cy="2986082"/>
          </a:xfrm>
        </p:grpSpPr>
        <p:sp>
          <p:nvSpPr>
            <p:cNvPr id="16" name="Hexagon 15">
              <a:extLst>
                <a:ext uri="{FF2B5EF4-FFF2-40B4-BE49-F238E27FC236}">
                  <a16:creationId xmlns:a16="http://schemas.microsoft.com/office/drawing/2014/main" id="{48500403-380A-49E0-B834-1F8B5C14FAA9}"/>
                </a:ext>
              </a:extLst>
            </p:cNvPr>
            <p:cNvSpPr/>
            <p:nvPr/>
          </p:nvSpPr>
          <p:spPr>
            <a:xfrm>
              <a:off x="156834" y="1116018"/>
              <a:ext cx="2109019" cy="2986082"/>
            </a:xfrm>
            <a:prstGeom prst="hexagon">
              <a:avLst/>
            </a:prstGeom>
            <a:solidFill>
              <a:srgbClr val="F7ACB9"/>
            </a:solidFill>
            <a:ln>
              <a:noFill/>
            </a:ln>
            <a:effectLst>
              <a:glow rad="101600">
                <a:schemeClr val="bg1">
                  <a:alpha val="60000"/>
                </a:schemeClr>
              </a:glow>
            </a:effectLst>
            <a:scene3d>
              <a:camera prst="perspectiveAbove"/>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Arial-Rounded" panose="020B0500000000000000" pitchFamily="34" charset="0"/>
                <a:ea typeface="Arial-Rounded" panose="020B0500000000000000" pitchFamily="34" charset="0"/>
                <a:cs typeface="Arial-Rounded" panose="020B0500000000000000" pitchFamily="34" charset="0"/>
              </a:endParaRPr>
            </a:p>
          </p:txBody>
        </p:sp>
        <p:sp>
          <p:nvSpPr>
            <p:cNvPr id="17" name="TextBox 16">
              <a:extLst>
                <a:ext uri="{FF2B5EF4-FFF2-40B4-BE49-F238E27FC236}">
                  <a16:creationId xmlns:a16="http://schemas.microsoft.com/office/drawing/2014/main" id="{DA7F72BB-0753-43D5-9936-4623AA08EBFE}"/>
                </a:ext>
              </a:extLst>
            </p:cNvPr>
            <p:cNvSpPr txBox="1"/>
            <p:nvPr/>
          </p:nvSpPr>
          <p:spPr>
            <a:xfrm>
              <a:off x="183635" y="1477334"/>
              <a:ext cx="1913403" cy="912583"/>
            </a:xfrm>
            <a:prstGeom prst="rect">
              <a:avLst/>
            </a:prstGeom>
            <a:noFill/>
          </p:spPr>
          <p:txBody>
            <a:bodyPr wrap="square" rtlCol="0">
              <a:spAutoFit/>
            </a:bodyPr>
            <a:lstStyle/>
            <a:p>
              <a:pPr marL="0" marR="0" lvl="0" indent="0" algn="just" defTabSz="913256"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dirty="0">
                <a:ln>
                  <a:noFill/>
                </a:ln>
                <a:solidFill>
                  <a:srgbClr val="FF0000"/>
                </a:solidFill>
                <a:effectLst/>
                <a:uLnTx/>
                <a:uFillTx/>
                <a:latin typeface="Arial-Rounded" panose="020B0500000000000000" pitchFamily="34" charset="0"/>
                <a:ea typeface="Arial-Rounded" panose="020B0500000000000000" pitchFamily="34" charset="0"/>
                <a:cs typeface="Arial-Rounded" panose="020B0500000000000000" pitchFamily="34" charset="0"/>
              </a:endParaRPr>
            </a:p>
          </p:txBody>
        </p:sp>
      </p:grpSp>
      <p:sp>
        <p:nvSpPr>
          <p:cNvPr id="18" name="TextBox 17">
            <a:extLst>
              <a:ext uri="{FF2B5EF4-FFF2-40B4-BE49-F238E27FC236}">
                <a16:creationId xmlns:a16="http://schemas.microsoft.com/office/drawing/2014/main" id="{606EF0F1-FD83-4235-822B-7F08DF14EE36}"/>
              </a:ext>
            </a:extLst>
          </p:cNvPr>
          <p:cNvSpPr txBox="1"/>
          <p:nvPr/>
        </p:nvSpPr>
        <p:spPr>
          <a:xfrm>
            <a:off x="3333393" y="3469429"/>
            <a:ext cx="7936095" cy="553998"/>
          </a:xfrm>
          <a:prstGeom prst="rect">
            <a:avLst/>
          </a:prstGeom>
          <a:noFill/>
        </p:spPr>
        <p:txBody>
          <a:bodyPr wrap="square">
            <a:spAutoFit/>
          </a:bodyPr>
          <a:lstStyle/>
          <a:p>
            <a:pPr lvl="0">
              <a:defRPr/>
            </a:pPr>
            <a:r>
              <a:rPr lang="vi-VN" sz="3000" dirty="0">
                <a:solidFill>
                  <a:prstClr val="black"/>
                </a:solidFill>
              </a:rPr>
              <a:t>Theo em, vì sao cần quý trọng thời gian ?</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 name="Picture 19" descr="A picture containing text&#10;&#10;Description automatically generated">
            <a:extLst>
              <a:ext uri="{FF2B5EF4-FFF2-40B4-BE49-F238E27FC236}">
                <a16:creationId xmlns:a16="http://schemas.microsoft.com/office/drawing/2014/main" id="{FC79408B-7C27-49B6-BAB4-4DFC0E594C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29" y="5229887"/>
            <a:ext cx="1796902" cy="1661287"/>
          </a:xfrm>
          <a:prstGeom prst="rect">
            <a:avLst/>
          </a:prstGeom>
        </p:spPr>
      </p:pic>
      <p:sp>
        <p:nvSpPr>
          <p:cNvPr id="21" name="TextBox 20">
            <a:extLst>
              <a:ext uri="{FF2B5EF4-FFF2-40B4-BE49-F238E27FC236}">
                <a16:creationId xmlns:a16="http://schemas.microsoft.com/office/drawing/2014/main" id="{62A7213D-2498-48B2-84B3-BBDDDEA598CD}"/>
              </a:ext>
            </a:extLst>
          </p:cNvPr>
          <p:cNvSpPr txBox="1"/>
          <p:nvPr/>
        </p:nvSpPr>
        <p:spPr>
          <a:xfrm>
            <a:off x="3009350" y="4121479"/>
            <a:ext cx="7936095" cy="1384995"/>
          </a:xfrm>
          <a:prstGeom prst="rect">
            <a:avLst/>
          </a:prstGeom>
          <a:noFill/>
        </p:spPr>
        <p:txBody>
          <a:bodyPr wrap="square">
            <a:spAutoFit/>
          </a:bodyPr>
          <a:lstStyle/>
          <a:p>
            <a:pPr marL="457200" lvl="0" indent="-457200" algn="just">
              <a:buFont typeface="Arial" panose="020B0604020202020204" pitchFamily="34" charset="0"/>
              <a:buChar char="•"/>
              <a:defRPr/>
            </a:pPr>
            <a:r>
              <a:rPr lang="en-US" sz="2800" dirty="0">
                <a:solidFill>
                  <a:srgbClr val="FF0000"/>
                </a:solidFill>
                <a:latin typeface="Arial" panose="020B0604020202020204" pitchFamily="34" charset="0"/>
              </a:rPr>
              <a:t>Theo </a:t>
            </a:r>
            <a:r>
              <a:rPr lang="en-US" sz="2800" dirty="0" err="1">
                <a:solidFill>
                  <a:srgbClr val="FF0000"/>
                </a:solidFill>
                <a:latin typeface="Arial" panose="020B0604020202020204" pitchFamily="34" charset="0"/>
              </a:rPr>
              <a:t>em</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vì</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thời</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gian</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là</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vô</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giá</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mỗi</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phút</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mỗi</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giây</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trôi</a:t>
            </a:r>
            <a:r>
              <a:rPr lang="en-US" sz="2800" dirty="0">
                <a:solidFill>
                  <a:srgbClr val="FF0000"/>
                </a:solidFill>
                <a:latin typeface="Arial" panose="020B0604020202020204" pitchFamily="34" charset="0"/>
              </a:rPr>
              <a:t> qua ta </a:t>
            </a:r>
            <a:r>
              <a:rPr lang="en-US" sz="2800" dirty="0" err="1">
                <a:solidFill>
                  <a:srgbClr val="FF0000"/>
                </a:solidFill>
                <a:latin typeface="Arial" panose="020B0604020202020204" pitchFamily="34" charset="0"/>
              </a:rPr>
              <a:t>đều</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có</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thể</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tận</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dụng</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để</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làm</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việc</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vì</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vậy</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phải</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coi</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trọng</a:t>
            </a:r>
            <a:r>
              <a:rPr lang="en-US" sz="2800" dirty="0">
                <a:solidFill>
                  <a:srgbClr val="FF0000"/>
                </a:solidFill>
                <a:latin typeface="Arial" panose="020B0604020202020204" pitchFamily="34" charset="0"/>
              </a:rPr>
              <a:t> </a:t>
            </a:r>
            <a:r>
              <a:rPr lang="en-US" sz="2800" dirty="0" err="1">
                <a:solidFill>
                  <a:srgbClr val="FF0000"/>
                </a:solidFill>
                <a:latin typeface="Arial" panose="020B0604020202020204" pitchFamily="34" charset="0"/>
              </a:rPr>
              <a:t>nó</a:t>
            </a:r>
            <a:endPar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9504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arn(inVertical)">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barn(inVertical)">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barn(inVertical)">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barn(inVertical)">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barn(inVertical)">
                                      <p:cBhvr>
                                        <p:cTn id="3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8" grpId="0"/>
      <p:bldP spid="2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4" name="图片 76803" descr="PPT素材-03"/>
          <p:cNvPicPr>
            <a:picLocks noChangeAspect="1"/>
          </p:cNvPicPr>
          <p:nvPr/>
        </p:nvPicPr>
        <p:blipFill>
          <a:blip r:embed="rId3"/>
          <a:stretch>
            <a:fillRect/>
          </a:stretch>
        </p:blipFill>
        <p:spPr>
          <a:xfrm>
            <a:off x="-101600" y="-450849"/>
            <a:ext cx="12187767" cy="6849533"/>
          </a:xfrm>
          <a:prstGeom prst="rect">
            <a:avLst/>
          </a:prstGeom>
          <a:noFill/>
          <a:ln w="9525">
            <a:noFill/>
          </a:ln>
        </p:spPr>
      </p:pic>
      <p:sp>
        <p:nvSpPr>
          <p:cNvPr id="53252" name="Rectangle 4"/>
          <p:cNvSpPr/>
          <p:nvPr/>
        </p:nvSpPr>
        <p:spPr>
          <a:xfrm>
            <a:off x="1606867" y="2172376"/>
            <a:ext cx="8978265" cy="2862322"/>
          </a:xfrm>
          <a:prstGeom prst="rect">
            <a:avLst/>
          </a:prstGeom>
          <a:noFill/>
          <a:ln w="9525">
            <a:noFill/>
          </a:ln>
        </p:spPr>
        <p:txBody>
          <a:bodyPr wrap="square">
            <a:spAutoFit/>
          </a:bodyPr>
          <a:lstStyle/>
          <a:p>
            <a:pPr lvl="0" algn="just">
              <a:defRPr/>
            </a:pPr>
            <a:r>
              <a:rPr lang="vi-VN" sz="3600">
                <a:solidFill>
                  <a:prstClr val="black"/>
                </a:solidFill>
                <a:latin typeface="Calibri" panose="020F0502020204030204" pitchFamily="34" charset="0"/>
                <a:cs typeface="Calibri" panose="020F0502020204030204" pitchFamily="34" charset="0"/>
              </a:rPr>
              <a:t>Khi đã làm việc gì, chúng ta cần đề ra kế hoạch, dành thời gian, tập chung vào công việc không nên mải chơi như bạn Hà trong câu chuyện. Quý trọng thời gian giúp chúng ta hoàn thành công việc với kết quả tốt nhất.</a:t>
            </a:r>
            <a:endParaRPr kumimoji="0" lang="en-US" sz="3600" b="0" i="0" u="none" strike="noStrike" kern="1200" cap="none" spc="0" normalizeH="0" baseline="0" noProof="0" dirty="0">
              <a:ln>
                <a:noFill/>
              </a:ln>
              <a:solidFill>
                <a:srgbClr val="4F81BD"/>
              </a:solidFill>
              <a:effectLst>
                <a:outerShdw blurRad="38100" dist="25400" dir="5400000" algn="ctr" rotWithShape="0">
                  <a:srgbClr val="6E747A">
                    <a:alpha val="43000"/>
                  </a:srgbClr>
                </a:outerShdw>
              </a:effectLst>
              <a:uLnTx/>
              <a:uFillTx/>
              <a:latin typeface="Calibri" panose="020F0502020204030204" pitchFamily="34" charset="0"/>
              <a:ea typeface="+mn-ea"/>
              <a:cs typeface="Calibri" panose="020F0502020204030204" pitchFamily="34" charset="0"/>
            </a:endParaRPr>
          </a:p>
        </p:txBody>
      </p:sp>
      <p:sp>
        <p:nvSpPr>
          <p:cNvPr id="2" name="Text Box 1"/>
          <p:cNvSpPr txBox="1"/>
          <p:nvPr/>
        </p:nvSpPr>
        <p:spPr>
          <a:xfrm>
            <a:off x="1875367" y="939307"/>
            <a:ext cx="8082915"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err="1">
                <a:ln w="22225">
                  <a:solidFill>
                    <a:srgbClr val="C0504D"/>
                  </a:solidFill>
                  <a:prstDash val="solid"/>
                </a:ln>
                <a:solidFill>
                  <a:srgbClr val="C0504D">
                    <a:lumMod val="40000"/>
                    <a:lumOff val="60000"/>
                  </a:srgbClr>
                </a:solidFill>
                <a:effectLst/>
                <a:uLnTx/>
                <a:uFillTx/>
                <a:latin typeface="Calibri" panose="020F0502020204030204"/>
                <a:ea typeface="+mn-ea"/>
                <a:cs typeface="+mn-cs"/>
                <a:sym typeface="+mn-ea"/>
              </a:rPr>
              <a:t>Kết</a:t>
            </a:r>
            <a:r>
              <a:rPr kumimoji="0" lang="en-US" sz="5400" b="0" i="0" u="none" strike="noStrike" kern="1200" cap="none" spc="0" normalizeH="0" baseline="0" noProof="0" dirty="0">
                <a:ln w="22225">
                  <a:solidFill>
                    <a:srgbClr val="C0504D"/>
                  </a:solidFill>
                  <a:prstDash val="solid"/>
                </a:ln>
                <a:solidFill>
                  <a:srgbClr val="C0504D">
                    <a:lumMod val="40000"/>
                    <a:lumOff val="60000"/>
                  </a:srgbClr>
                </a:solidFill>
                <a:effectLst/>
                <a:uLnTx/>
                <a:uFillTx/>
                <a:latin typeface="Calibri" panose="020F0502020204030204"/>
                <a:ea typeface="+mn-ea"/>
                <a:cs typeface="+mn-cs"/>
                <a:sym typeface="+mn-ea"/>
              </a:rPr>
              <a:t> </a:t>
            </a:r>
            <a:r>
              <a:rPr kumimoji="0" lang="en-US" sz="5400" b="0" i="0" u="none" strike="noStrike" kern="1200" cap="none" spc="0" normalizeH="0" baseline="0" noProof="0" dirty="0" err="1">
                <a:ln w="22225">
                  <a:solidFill>
                    <a:srgbClr val="C0504D"/>
                  </a:solidFill>
                  <a:prstDash val="solid"/>
                </a:ln>
                <a:solidFill>
                  <a:srgbClr val="C0504D">
                    <a:lumMod val="40000"/>
                    <a:lumOff val="60000"/>
                  </a:srgbClr>
                </a:solidFill>
                <a:effectLst/>
                <a:uLnTx/>
                <a:uFillTx/>
                <a:latin typeface="Calibri" panose="020F0502020204030204"/>
                <a:ea typeface="+mn-ea"/>
                <a:cs typeface="+mn-cs"/>
                <a:sym typeface="+mn-ea"/>
              </a:rPr>
              <a:t>luận</a:t>
            </a:r>
            <a:endParaRPr kumimoji="0" lang="en-US" sz="5400" b="0" i="0" u="none" strike="noStrike" kern="1200" cap="none" spc="0" normalizeH="0" baseline="0" noProof="0" dirty="0">
              <a:ln w="22225">
                <a:solidFill>
                  <a:srgbClr val="C0504D"/>
                </a:solidFill>
                <a:prstDash val="solid"/>
              </a:ln>
              <a:solidFill>
                <a:srgbClr val="C0504D">
                  <a:lumMod val="40000"/>
                  <a:lumOff val="60000"/>
                </a:srgbClr>
              </a:solidFill>
              <a:effectLst/>
              <a:uLnTx/>
              <a:uFillTx/>
              <a:latin typeface="Calibri" panose="020F0502020204030204"/>
              <a:ea typeface="+mn-ea"/>
              <a:cs typeface="+mn-cs"/>
              <a:sym typeface="+mn-ea"/>
            </a:endParaRPr>
          </a:p>
        </p:txBody>
      </p:sp>
      <p:pic>
        <p:nvPicPr>
          <p:cNvPr id="5" name="Picture 4" descr="A picture containing text&#10;&#10;Description automatically generated">
            <a:extLst>
              <a:ext uri="{FF2B5EF4-FFF2-40B4-BE49-F238E27FC236}">
                <a16:creationId xmlns:a16="http://schemas.microsoft.com/office/drawing/2014/main" id="{0A061D6F-671D-4FEE-8DEE-00E7EF9591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40297" y="629568"/>
            <a:ext cx="1796902" cy="1661287"/>
          </a:xfrm>
          <a:prstGeom prst="rect">
            <a:avLst/>
          </a:prstGeom>
        </p:spPr>
      </p:pic>
    </p:spTree>
    <p:extLst>
      <p:ext uri="{BB962C8B-B14F-4D97-AF65-F5344CB8AC3E}">
        <p14:creationId xmlns:p14="http://schemas.microsoft.com/office/powerpoint/2010/main" val="354128902"/>
      </p:ext>
    </p:extLst>
  </p:cSld>
  <p:clrMapOvr>
    <a:masterClrMapping/>
  </p:clrMapOvr>
  <mc:AlternateContent xmlns:mc="http://schemas.openxmlformats.org/markup-compatibility/2006" xmlns:p14="http://schemas.microsoft.com/office/powerpoint/2010/main">
    <mc:Choice Requires="p14">
      <p:transition spd="slow" p14:dur="1500" advClick="0">
        <p:split orient="vert"/>
      </p:transition>
    </mc:Choice>
    <mc:Fallback xmlns="">
      <p:transition spd="slow" advClick="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withEffect">
                                  <p:stCondLst>
                                    <p:cond delay="0"/>
                                  </p:stCondLst>
                                  <p:childTnLst>
                                    <p:set>
                                      <p:cBhvr>
                                        <p:cTn id="6" dur="1" fill="hold">
                                          <p:stCondLst>
                                            <p:cond delay="0"/>
                                          </p:stCondLst>
                                        </p:cTn>
                                        <p:tgtEl>
                                          <p:spTgt spid="76804"/>
                                        </p:tgtEl>
                                        <p:attrNameLst>
                                          <p:attrName>style.visibility</p:attrName>
                                        </p:attrNameLst>
                                      </p:cBhvr>
                                      <p:to>
                                        <p:strVal val="visible"/>
                                      </p:to>
                                    </p:set>
                                    <p:animEffect transition="in" filter="barn(outVertical)">
                                      <p:cBhvr>
                                        <p:cTn id="7" dur="500"/>
                                        <p:tgtEl>
                                          <p:spTgt spid="7680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1" nodeType="clickEffect">
                                  <p:stCondLst>
                                    <p:cond delay="0"/>
                                  </p:stCondLst>
                                  <p:childTnLst>
                                    <p:set>
                                      <p:cBhvr>
                                        <p:cTn id="16" dur="1" fill="hold">
                                          <p:stCondLst>
                                            <p:cond delay="0"/>
                                          </p:stCondLst>
                                        </p:cTn>
                                        <p:tgtEl>
                                          <p:spTgt spid="53252"/>
                                        </p:tgtEl>
                                        <p:attrNameLst>
                                          <p:attrName>style.visibility</p:attrName>
                                        </p:attrNameLst>
                                      </p:cBhvr>
                                      <p:to>
                                        <p:strVal val="visible"/>
                                      </p:to>
                                    </p:set>
                                    <p:animEffect transition="in" filter="barn(inVertical)">
                                      <p:cBhvr>
                                        <p:cTn id="17" dur="500"/>
                                        <p:tgtEl>
                                          <p:spTgt spid="532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2" grpId="0"/>
      <p:bldP spid="53252" grpId="1"/>
      <p:bldP spid="2" grpId="0"/>
      <p:bldP spid="2"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785E0D-78EB-477A-8227-626CF6F5CC29}"/>
              </a:ext>
            </a:extLst>
          </p:cNvPr>
          <p:cNvSpPr txBox="1"/>
          <p:nvPr/>
        </p:nvSpPr>
        <p:spPr>
          <a:xfrm>
            <a:off x="2137410" y="2366010"/>
            <a:ext cx="8343900" cy="1569660"/>
          </a:xfrm>
          <a:prstGeom prst="rect">
            <a:avLst/>
          </a:prstGeom>
          <a:noFill/>
        </p:spPr>
        <p:txBody>
          <a:bodyPr wrap="square" rtlCol="0">
            <a:spAutoFit/>
          </a:bodyPr>
          <a:lstStyle/>
          <a:p>
            <a:pPr lvl="0" algn="ctr"/>
            <a:r>
              <a:rPr lang="en-US" sz="4800" b="1">
                <a:solidFill>
                  <a:srgbClr val="4472C4">
                    <a:lumMod val="50000"/>
                  </a:srgbClr>
                </a:solidFill>
              </a:rPr>
              <a:t>Hoạt động 2: Tìm hiểu biểu hiện của việc quý trọng thời gian.</a:t>
            </a:r>
            <a:endParaRPr kumimoji="0" lang="en-US" sz="4800" b="1" i="0" u="none" strike="noStrike" kern="1200" cap="none" spc="0" normalizeH="0" baseline="0" noProof="0" dirty="0">
              <a:ln>
                <a:noFill/>
              </a:ln>
              <a:solidFill>
                <a:srgbClr val="4472C4">
                  <a:lumMod val="50000"/>
                </a:srgbClr>
              </a:solidFill>
              <a:effectLst/>
              <a:uLnTx/>
              <a:uFillTx/>
              <a:latin typeface="Calibri"/>
              <a:ea typeface="+mn-ea"/>
              <a:cs typeface="+mn-cs"/>
            </a:endParaRPr>
          </a:p>
        </p:txBody>
      </p:sp>
    </p:spTree>
    <p:extLst>
      <p:ext uri="{BB962C8B-B14F-4D97-AF65-F5344CB8AC3E}">
        <p14:creationId xmlns:p14="http://schemas.microsoft.com/office/powerpoint/2010/main" val="2410102197"/>
      </p:ext>
    </p:extLst>
  </p:cSld>
  <p:clrMapOvr>
    <a:masterClrMapping/>
  </p:clrMapOvr>
  <mc:AlternateContent xmlns:mc="http://schemas.openxmlformats.org/markup-compatibility/2006" xmlns:p14="http://schemas.microsoft.com/office/powerpoint/2010/main">
    <mc:Choice Requires="p14">
      <p:transition spd="slow" p14:dur="1250" advClick="0" advTm="3713">
        <p14:switch dir="r"/>
      </p:transition>
    </mc:Choice>
    <mc:Fallback xmlns="">
      <p:transition spd="slow" advClick="0" advTm="371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33095F-B4A7-4C82-9109-483BF2DF0C55}"/>
              </a:ext>
            </a:extLst>
          </p:cNvPr>
          <p:cNvSpPr txBox="1"/>
          <p:nvPr/>
        </p:nvSpPr>
        <p:spPr>
          <a:xfrm>
            <a:off x="1733107" y="0"/>
            <a:ext cx="7676707" cy="1077218"/>
          </a:xfrm>
          <a:prstGeom prst="rect">
            <a:avLst/>
          </a:prstGeom>
          <a:noFill/>
        </p:spPr>
        <p:txBody>
          <a:bodyPr wrap="square" rtlCol="0">
            <a:spAutoFit/>
          </a:bodyPr>
          <a:lstStyle/>
          <a:p>
            <a:pPr algn="ctr"/>
            <a:r>
              <a:rPr lang="en-US" sz="3200" dirty="0">
                <a:highlight>
                  <a:srgbClr val="FFFF00"/>
                </a:highlight>
              </a:rPr>
              <a:t>1. </a:t>
            </a:r>
            <a:r>
              <a:rPr lang="en-US" sz="3200" dirty="0" err="1">
                <a:highlight>
                  <a:srgbClr val="FFFF00"/>
                </a:highlight>
              </a:rPr>
              <a:t>Em</a:t>
            </a:r>
            <a:r>
              <a:rPr lang="en-US" sz="3200" dirty="0">
                <a:highlight>
                  <a:srgbClr val="FFFF00"/>
                </a:highlight>
              </a:rPr>
              <a:t> </a:t>
            </a:r>
            <a:r>
              <a:rPr lang="en-US" sz="3200" dirty="0" err="1">
                <a:highlight>
                  <a:srgbClr val="FFFF00"/>
                </a:highlight>
              </a:rPr>
              <a:t>có</a:t>
            </a:r>
            <a:r>
              <a:rPr lang="en-US" sz="3200" dirty="0">
                <a:highlight>
                  <a:srgbClr val="FFFF00"/>
                </a:highlight>
              </a:rPr>
              <a:t> </a:t>
            </a:r>
            <a:r>
              <a:rPr lang="en-US" sz="3200" dirty="0" err="1">
                <a:highlight>
                  <a:srgbClr val="FFFF00"/>
                </a:highlight>
              </a:rPr>
              <a:t>nhận</a:t>
            </a:r>
            <a:r>
              <a:rPr lang="en-US" sz="3200" dirty="0">
                <a:highlight>
                  <a:srgbClr val="FFFF00"/>
                </a:highlight>
              </a:rPr>
              <a:t> </a:t>
            </a:r>
            <a:r>
              <a:rPr lang="en-US" sz="3200" dirty="0" err="1">
                <a:highlight>
                  <a:srgbClr val="FFFF00"/>
                </a:highlight>
              </a:rPr>
              <a:t>xét</a:t>
            </a:r>
            <a:r>
              <a:rPr lang="en-US" sz="3200" dirty="0">
                <a:highlight>
                  <a:srgbClr val="FFFF00"/>
                </a:highlight>
              </a:rPr>
              <a:t> </a:t>
            </a:r>
            <a:r>
              <a:rPr lang="en-US" sz="3200" dirty="0" err="1">
                <a:highlight>
                  <a:srgbClr val="FFFF00"/>
                </a:highlight>
              </a:rPr>
              <a:t>gì</a:t>
            </a:r>
            <a:r>
              <a:rPr lang="en-US" sz="3200" dirty="0">
                <a:highlight>
                  <a:srgbClr val="FFFF00"/>
                </a:highlight>
              </a:rPr>
              <a:t> </a:t>
            </a:r>
            <a:r>
              <a:rPr lang="en-US" sz="3200" dirty="0" err="1">
                <a:highlight>
                  <a:srgbClr val="FFFF00"/>
                </a:highlight>
              </a:rPr>
              <a:t>về</a:t>
            </a:r>
            <a:r>
              <a:rPr lang="en-US" sz="3200" dirty="0">
                <a:highlight>
                  <a:srgbClr val="FFFF00"/>
                </a:highlight>
              </a:rPr>
              <a:t> </a:t>
            </a:r>
            <a:r>
              <a:rPr lang="en-US" sz="3200" dirty="0" err="1">
                <a:highlight>
                  <a:srgbClr val="FFFF00"/>
                </a:highlight>
              </a:rPr>
              <a:t>việc</a:t>
            </a:r>
            <a:r>
              <a:rPr lang="en-US" sz="3200" dirty="0">
                <a:highlight>
                  <a:srgbClr val="FFFF00"/>
                </a:highlight>
              </a:rPr>
              <a:t> </a:t>
            </a:r>
            <a:r>
              <a:rPr lang="en-US" sz="3200" dirty="0" err="1">
                <a:highlight>
                  <a:srgbClr val="FFFF00"/>
                </a:highlight>
              </a:rPr>
              <a:t>sử</a:t>
            </a:r>
            <a:r>
              <a:rPr lang="en-US" sz="3200" dirty="0">
                <a:highlight>
                  <a:srgbClr val="FFFF00"/>
                </a:highlight>
              </a:rPr>
              <a:t> </a:t>
            </a:r>
            <a:r>
              <a:rPr lang="en-US" sz="3200" dirty="0" err="1">
                <a:highlight>
                  <a:srgbClr val="FFFF00"/>
                </a:highlight>
              </a:rPr>
              <a:t>dụng</a:t>
            </a:r>
            <a:r>
              <a:rPr lang="en-US" sz="3200" dirty="0">
                <a:highlight>
                  <a:srgbClr val="FFFF00"/>
                </a:highlight>
              </a:rPr>
              <a:t> </a:t>
            </a:r>
            <a:r>
              <a:rPr lang="en-US" sz="3200" dirty="0" err="1">
                <a:highlight>
                  <a:srgbClr val="FFFF00"/>
                </a:highlight>
              </a:rPr>
              <a:t>thời</a:t>
            </a:r>
            <a:r>
              <a:rPr lang="en-US" sz="3200" dirty="0">
                <a:highlight>
                  <a:srgbClr val="FFFF00"/>
                </a:highlight>
              </a:rPr>
              <a:t> </a:t>
            </a:r>
            <a:r>
              <a:rPr lang="en-US" sz="3200" dirty="0" err="1">
                <a:highlight>
                  <a:srgbClr val="FFFF00"/>
                </a:highlight>
              </a:rPr>
              <a:t>gian</a:t>
            </a:r>
            <a:r>
              <a:rPr lang="en-US" sz="3200" dirty="0">
                <a:highlight>
                  <a:srgbClr val="FFFF00"/>
                </a:highlight>
              </a:rPr>
              <a:t> </a:t>
            </a:r>
            <a:r>
              <a:rPr lang="en-US" sz="3200" dirty="0" err="1">
                <a:highlight>
                  <a:srgbClr val="FFFF00"/>
                </a:highlight>
              </a:rPr>
              <a:t>của</a:t>
            </a:r>
            <a:r>
              <a:rPr lang="en-US" sz="3200" dirty="0">
                <a:highlight>
                  <a:srgbClr val="FFFF00"/>
                </a:highlight>
              </a:rPr>
              <a:t> </a:t>
            </a:r>
            <a:r>
              <a:rPr lang="en-US" sz="3200" dirty="0" err="1">
                <a:highlight>
                  <a:srgbClr val="FFFF00"/>
                </a:highlight>
              </a:rPr>
              <a:t>các</a:t>
            </a:r>
            <a:r>
              <a:rPr lang="en-US" sz="3200" dirty="0">
                <a:highlight>
                  <a:srgbClr val="FFFF00"/>
                </a:highlight>
              </a:rPr>
              <a:t> </a:t>
            </a:r>
            <a:r>
              <a:rPr lang="en-US" sz="3200" dirty="0" err="1">
                <a:highlight>
                  <a:srgbClr val="FFFF00"/>
                </a:highlight>
              </a:rPr>
              <a:t>bạn</a:t>
            </a:r>
            <a:r>
              <a:rPr lang="en-US" sz="3200" dirty="0">
                <a:highlight>
                  <a:srgbClr val="FFFF00"/>
                </a:highlight>
              </a:rPr>
              <a:t> </a:t>
            </a:r>
            <a:r>
              <a:rPr lang="en-US" sz="3200" dirty="0" err="1">
                <a:highlight>
                  <a:srgbClr val="FFFF00"/>
                </a:highlight>
              </a:rPr>
              <a:t>trong</a:t>
            </a:r>
            <a:r>
              <a:rPr lang="en-US" sz="3200" dirty="0">
                <a:highlight>
                  <a:srgbClr val="FFFF00"/>
                </a:highlight>
              </a:rPr>
              <a:t> </a:t>
            </a:r>
            <a:r>
              <a:rPr lang="en-US" sz="3200" dirty="0" err="1">
                <a:highlight>
                  <a:srgbClr val="FFFF00"/>
                </a:highlight>
              </a:rPr>
              <a:t>tranh</a:t>
            </a:r>
            <a:r>
              <a:rPr lang="en-US" sz="3200" dirty="0">
                <a:highlight>
                  <a:srgbClr val="FFFF00"/>
                </a:highlight>
              </a:rPr>
              <a:t> ?</a:t>
            </a:r>
          </a:p>
        </p:txBody>
      </p:sp>
      <p:pic>
        <p:nvPicPr>
          <p:cNvPr id="6" name="Picture 5">
            <a:extLst>
              <a:ext uri="{FF2B5EF4-FFF2-40B4-BE49-F238E27FC236}">
                <a16:creationId xmlns:a16="http://schemas.microsoft.com/office/drawing/2014/main" id="{DFFD827A-79F3-4E00-ADF5-BA9E909A0304}"/>
              </a:ext>
            </a:extLst>
          </p:cNvPr>
          <p:cNvPicPr>
            <a:picLocks noChangeAspect="1"/>
          </p:cNvPicPr>
          <p:nvPr/>
        </p:nvPicPr>
        <p:blipFill>
          <a:blip r:embed="rId2"/>
          <a:stretch>
            <a:fillRect/>
          </a:stretch>
        </p:blipFill>
        <p:spPr>
          <a:xfrm>
            <a:off x="900002" y="1358126"/>
            <a:ext cx="4012240" cy="4396406"/>
          </a:xfrm>
          <a:prstGeom prst="rect">
            <a:avLst/>
          </a:prstGeom>
        </p:spPr>
      </p:pic>
      <p:pic>
        <p:nvPicPr>
          <p:cNvPr id="8" name="Picture 7">
            <a:extLst>
              <a:ext uri="{FF2B5EF4-FFF2-40B4-BE49-F238E27FC236}">
                <a16:creationId xmlns:a16="http://schemas.microsoft.com/office/drawing/2014/main" id="{9D026211-A1E9-4CA6-BF32-45D26AC490D9}"/>
              </a:ext>
            </a:extLst>
          </p:cNvPr>
          <p:cNvPicPr>
            <a:picLocks noChangeAspect="1"/>
          </p:cNvPicPr>
          <p:nvPr/>
        </p:nvPicPr>
        <p:blipFill>
          <a:blip r:embed="rId3"/>
          <a:stretch>
            <a:fillRect/>
          </a:stretch>
        </p:blipFill>
        <p:spPr>
          <a:xfrm>
            <a:off x="6095999" y="1358126"/>
            <a:ext cx="3834809" cy="4185309"/>
          </a:xfrm>
          <a:prstGeom prst="rect">
            <a:avLst/>
          </a:prstGeom>
        </p:spPr>
      </p:pic>
    </p:spTree>
    <p:extLst>
      <p:ext uri="{BB962C8B-B14F-4D97-AF65-F5344CB8AC3E}">
        <p14:creationId xmlns:p14="http://schemas.microsoft.com/office/powerpoint/2010/main" val="22738882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33095F-B4A7-4C82-9109-483BF2DF0C55}"/>
              </a:ext>
            </a:extLst>
          </p:cNvPr>
          <p:cNvSpPr txBox="1"/>
          <p:nvPr/>
        </p:nvSpPr>
        <p:spPr>
          <a:xfrm>
            <a:off x="1733107" y="0"/>
            <a:ext cx="7676707"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1.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Em</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có</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nhận</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xét</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gì</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về</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việc</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sử</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dụng</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thời</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gian</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của</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các</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bạn</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trong</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tranh</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p>
        </p:txBody>
      </p:sp>
      <p:pic>
        <p:nvPicPr>
          <p:cNvPr id="3" name="Picture 2">
            <a:extLst>
              <a:ext uri="{FF2B5EF4-FFF2-40B4-BE49-F238E27FC236}">
                <a16:creationId xmlns:a16="http://schemas.microsoft.com/office/drawing/2014/main" id="{E75E09EA-2DD6-4714-B921-B7EADF0776AF}"/>
              </a:ext>
            </a:extLst>
          </p:cNvPr>
          <p:cNvPicPr>
            <a:picLocks noChangeAspect="1"/>
          </p:cNvPicPr>
          <p:nvPr/>
        </p:nvPicPr>
        <p:blipFill>
          <a:blip r:embed="rId2"/>
          <a:stretch>
            <a:fillRect/>
          </a:stretch>
        </p:blipFill>
        <p:spPr>
          <a:xfrm>
            <a:off x="1000456" y="1407595"/>
            <a:ext cx="3911786" cy="4712834"/>
          </a:xfrm>
          <a:prstGeom prst="rect">
            <a:avLst/>
          </a:prstGeom>
        </p:spPr>
      </p:pic>
      <p:pic>
        <p:nvPicPr>
          <p:cNvPr id="7" name="Picture 6">
            <a:extLst>
              <a:ext uri="{FF2B5EF4-FFF2-40B4-BE49-F238E27FC236}">
                <a16:creationId xmlns:a16="http://schemas.microsoft.com/office/drawing/2014/main" id="{B5CDABDA-75AC-4ACE-AA4B-282668CA837D}"/>
              </a:ext>
            </a:extLst>
          </p:cNvPr>
          <p:cNvPicPr>
            <a:picLocks noChangeAspect="1"/>
          </p:cNvPicPr>
          <p:nvPr/>
        </p:nvPicPr>
        <p:blipFill>
          <a:blip r:embed="rId3"/>
          <a:stretch>
            <a:fillRect/>
          </a:stretch>
        </p:blipFill>
        <p:spPr>
          <a:xfrm>
            <a:off x="6096000" y="1407595"/>
            <a:ext cx="3664217" cy="4268751"/>
          </a:xfrm>
          <a:prstGeom prst="rect">
            <a:avLst/>
          </a:prstGeom>
        </p:spPr>
      </p:pic>
    </p:spTree>
    <p:extLst>
      <p:ext uri="{BB962C8B-B14F-4D97-AF65-F5344CB8AC3E}">
        <p14:creationId xmlns:p14="http://schemas.microsoft.com/office/powerpoint/2010/main" val="358401935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9" name="图片 11268" descr="24"/>
          <p:cNvPicPr>
            <a:picLocks noChangeAspect="1"/>
          </p:cNvPicPr>
          <p:nvPr/>
        </p:nvPicPr>
        <p:blipFill>
          <a:blip r:embed="rId4"/>
          <a:stretch>
            <a:fillRect/>
          </a:stretch>
        </p:blipFill>
        <p:spPr>
          <a:xfrm>
            <a:off x="5283200" y="239184"/>
            <a:ext cx="6682317" cy="6618816"/>
          </a:xfrm>
          <a:prstGeom prst="rect">
            <a:avLst/>
          </a:prstGeom>
          <a:noFill/>
          <a:ln w="9525">
            <a:noFill/>
          </a:ln>
        </p:spPr>
      </p:pic>
      <p:pic>
        <p:nvPicPr>
          <p:cNvPr id="11270" name="图片 11269" descr="25"/>
          <p:cNvPicPr>
            <a:picLocks noChangeAspect="1"/>
          </p:cNvPicPr>
          <p:nvPr/>
        </p:nvPicPr>
        <p:blipFill>
          <a:blip r:embed="rId5"/>
          <a:stretch>
            <a:fillRect/>
          </a:stretch>
        </p:blipFill>
        <p:spPr>
          <a:xfrm>
            <a:off x="203200" y="1092200"/>
            <a:ext cx="5048251" cy="2468033"/>
          </a:xfrm>
          <a:prstGeom prst="rect">
            <a:avLst/>
          </a:prstGeom>
          <a:noFill/>
          <a:ln w="9525">
            <a:noFill/>
          </a:ln>
        </p:spPr>
      </p:pic>
      <p:sp>
        <p:nvSpPr>
          <p:cNvPr id="11271" name="文本框 11270"/>
          <p:cNvSpPr txBox="1"/>
          <p:nvPr/>
        </p:nvSpPr>
        <p:spPr>
          <a:xfrm>
            <a:off x="5791200" y="3532717"/>
            <a:ext cx="5791200" cy="990326"/>
          </a:xfrm>
          <a:prstGeom prst="rect">
            <a:avLst/>
          </a:prstGeom>
          <a:noFill/>
          <a:ln w="9525">
            <a:noFill/>
          </a:ln>
        </p:spPr>
        <p:txBody>
          <a:bodyPr lIns="66349" tIns="33174" rIns="66349" bIns="3317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0" i="0" u="none" strike="noStrike" kern="1200" cap="none" spc="0" normalizeH="0" baseline="0" noProof="0" dirty="0" err="1">
                <a:ln>
                  <a:noFill/>
                </a:ln>
                <a:solidFill>
                  <a:prstClr val="black"/>
                </a:solidFill>
                <a:effectLst/>
                <a:uLnTx/>
                <a:uFillTx/>
                <a:latin typeface="Calibri"/>
                <a:ea typeface="+mn-ea"/>
                <a:cs typeface="+mn-cs"/>
              </a:rPr>
              <a:t>Thảo</a:t>
            </a:r>
            <a:r>
              <a:rPr kumimoji="0" lang="en-US" sz="6000" b="0" i="0" u="none" strike="noStrike" kern="1200" cap="none" spc="0" normalizeH="0" baseline="0" noProof="0" dirty="0">
                <a:ln>
                  <a:noFill/>
                </a:ln>
                <a:solidFill>
                  <a:prstClr val="black"/>
                </a:solidFill>
                <a:effectLst/>
                <a:uLnTx/>
                <a:uFillTx/>
                <a:latin typeface="Calibri"/>
                <a:ea typeface="+mn-ea"/>
                <a:cs typeface="+mn-cs"/>
              </a:rPr>
              <a:t> </a:t>
            </a:r>
            <a:r>
              <a:rPr kumimoji="0" lang="en-US" sz="6000" b="0" i="0" u="none" strike="noStrike" kern="1200" cap="none" spc="0" normalizeH="0" baseline="0" noProof="0" dirty="0" err="1">
                <a:ln>
                  <a:noFill/>
                </a:ln>
                <a:solidFill>
                  <a:prstClr val="black"/>
                </a:solidFill>
                <a:effectLst/>
                <a:uLnTx/>
                <a:uFillTx/>
                <a:latin typeface="Calibri"/>
                <a:ea typeface="+mn-ea"/>
                <a:cs typeface="+mn-cs"/>
              </a:rPr>
              <a:t>luận</a:t>
            </a:r>
            <a:r>
              <a:rPr kumimoji="0" lang="en-US" sz="6000" b="0" i="0" u="none" strike="noStrike" kern="1200" cap="none" spc="0" normalizeH="0" baseline="0" noProof="0" dirty="0">
                <a:ln>
                  <a:noFill/>
                </a:ln>
                <a:solidFill>
                  <a:prstClr val="black"/>
                </a:solidFill>
                <a:effectLst/>
                <a:uLnTx/>
                <a:uFillTx/>
                <a:latin typeface="Calibri"/>
                <a:ea typeface="+mn-ea"/>
                <a:cs typeface="+mn-cs"/>
              </a:rPr>
              <a:t> </a:t>
            </a:r>
            <a:r>
              <a:rPr kumimoji="0" lang="en-US" sz="6000" b="0" i="0" u="none" strike="noStrike" kern="1200" cap="none" spc="0" normalizeH="0" baseline="0" noProof="0" dirty="0" err="1">
                <a:ln>
                  <a:noFill/>
                </a:ln>
                <a:solidFill>
                  <a:prstClr val="black"/>
                </a:solidFill>
                <a:effectLst/>
                <a:uLnTx/>
                <a:uFillTx/>
                <a:latin typeface="Calibri"/>
                <a:ea typeface="+mn-ea"/>
                <a:cs typeface="+mn-cs"/>
              </a:rPr>
              <a:t>nhóm</a:t>
            </a:r>
            <a:endParaRPr kumimoji="0" lang="en-US" sz="60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1205274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1270"/>
                                        </p:tgtEl>
                                        <p:attrNameLst>
                                          <p:attrName>style.visibility</p:attrName>
                                        </p:attrNameLst>
                                      </p:cBhvr>
                                      <p:to>
                                        <p:strVal val="visible"/>
                                      </p:to>
                                    </p:set>
                                    <p:anim calcmode="lin" valueType="num">
                                      <p:cBhvr additive="base">
                                        <p:cTn id="7" dur="1000" fill="hold"/>
                                        <p:tgtEl>
                                          <p:spTgt spid="11270"/>
                                        </p:tgtEl>
                                        <p:attrNameLst>
                                          <p:attrName>ppt_x</p:attrName>
                                        </p:attrNameLst>
                                      </p:cBhvr>
                                      <p:tavLst>
                                        <p:tav tm="0">
                                          <p:val>
                                            <p:strVal val="1+#ppt_w/2"/>
                                          </p:val>
                                        </p:tav>
                                        <p:tav tm="100000">
                                          <p:val>
                                            <p:strVal val="#ppt_x"/>
                                          </p:val>
                                        </p:tav>
                                      </p:tavLst>
                                    </p:anim>
                                    <p:anim calcmode="lin" valueType="num">
                                      <p:cBhvr additive="base">
                                        <p:cTn id="8" dur="1000" fill="hold"/>
                                        <p:tgtEl>
                                          <p:spTgt spid="1127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chimes.wav"/>
                                        </p:tgtEl>
                                      </p:cMediaNode>
                                    </p:audio>
                                  </p:subTnLst>
                                </p:cTn>
                              </p:par>
                            </p:childTnLst>
                          </p:cTn>
                        </p:par>
                        <p:par>
                          <p:cTn id="9" fill="hold">
                            <p:stCondLst>
                              <p:cond delay="1000"/>
                            </p:stCondLst>
                            <p:childTnLst>
                              <p:par>
                                <p:cTn id="10" presetID="29" presetClass="entr" presetSubtype="0" fill="hold" nodeType="afterEffect">
                                  <p:stCondLst>
                                    <p:cond delay="0"/>
                                  </p:stCondLst>
                                  <p:childTnLst>
                                    <p:set>
                                      <p:cBhvr>
                                        <p:cTn id="11" dur="1" fill="hold">
                                          <p:stCondLst>
                                            <p:cond delay="0"/>
                                          </p:stCondLst>
                                        </p:cTn>
                                        <p:tgtEl>
                                          <p:spTgt spid="11269"/>
                                        </p:tgtEl>
                                        <p:attrNameLst>
                                          <p:attrName>style.visibility</p:attrName>
                                        </p:attrNameLst>
                                      </p:cBhvr>
                                      <p:to>
                                        <p:strVal val="visible"/>
                                      </p:to>
                                    </p:set>
                                    <p:anim calcmode="lin" valueType="num">
                                      <p:cBhvr>
                                        <p:cTn id="12" dur="1000" fill="hold"/>
                                        <p:tgtEl>
                                          <p:spTgt spid="11269"/>
                                        </p:tgtEl>
                                        <p:attrNameLst>
                                          <p:attrName>ppt_x</p:attrName>
                                        </p:attrNameLst>
                                      </p:cBhvr>
                                      <p:tavLst>
                                        <p:tav tm="0">
                                          <p:val>
                                            <p:strVal val="#ppt_x-.2"/>
                                          </p:val>
                                        </p:tav>
                                        <p:tav tm="100000">
                                          <p:val>
                                            <p:strVal val="#ppt_x"/>
                                          </p:val>
                                        </p:tav>
                                      </p:tavLst>
                                    </p:anim>
                                    <p:anim calcmode="lin" valueType="num">
                                      <p:cBhvr>
                                        <p:cTn id="13" dur="1000" fill="hold"/>
                                        <p:tgtEl>
                                          <p:spTgt spid="11269"/>
                                        </p:tgtEl>
                                        <p:attrNameLst>
                                          <p:attrName>ppt_y</p:attrName>
                                        </p:attrNameLst>
                                      </p:cBhvr>
                                      <p:tavLst>
                                        <p:tav tm="0">
                                          <p:val>
                                            <p:strVal val="#ppt_y"/>
                                          </p:val>
                                        </p:tav>
                                        <p:tav tm="100000">
                                          <p:val>
                                            <p:strVal val="#ppt_y"/>
                                          </p:val>
                                        </p:tav>
                                      </p:tavLst>
                                    </p:anim>
                                    <p:animEffect transition="in" filter="wipe(right)" prLst="gradientSize: 0.1">
                                      <p:cBhvr>
                                        <p:cTn id="14" dur="1000"/>
                                        <p:tgtEl>
                                          <p:spTgt spid="11269"/>
                                        </p:tgtEl>
                                      </p:cBhvr>
                                    </p:animEffect>
                                  </p:childTnLst>
                                </p:cTn>
                              </p:par>
                              <p:par>
                                <p:cTn id="15" presetID="27" presetClass="entr" presetSubtype="0" fill="hold" grpId="0" nodeType="withEffect">
                                  <p:stCondLst>
                                    <p:cond delay="0"/>
                                  </p:stCondLst>
                                  <p:iterate type="lt">
                                    <p:tmPct val="50000"/>
                                  </p:iterate>
                                  <p:childTnLst>
                                    <p:set>
                                      <p:cBhvr>
                                        <p:cTn id="16" dur="1" fill="hold">
                                          <p:stCondLst>
                                            <p:cond delay="0"/>
                                          </p:stCondLst>
                                        </p:cTn>
                                        <p:tgtEl>
                                          <p:spTgt spid="11271">
                                            <p:txEl>
                                              <p:pRg st="0" end="0"/>
                                            </p:txEl>
                                          </p:spTgt>
                                        </p:tgtEl>
                                        <p:attrNameLst>
                                          <p:attrName>style.visibility</p:attrName>
                                        </p:attrNameLst>
                                      </p:cBhvr>
                                      <p:to>
                                        <p:strVal val="visible"/>
                                      </p:to>
                                    </p:set>
                                    <p:anim calcmode="discrete" valueType="clr">
                                      <p:cBhvr override="childStyle">
                                        <p:cTn id="17" dur="80"/>
                                        <p:tgtEl>
                                          <p:spTgt spid="11271">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8" dur="80"/>
                                        <p:tgtEl>
                                          <p:spTgt spid="11271">
                                            <p:txEl>
                                              <p:pRg st="0" end="0"/>
                                            </p:txEl>
                                          </p:spTgt>
                                        </p:tgtEl>
                                        <p:attrNameLst>
                                          <p:attrName>fillcolor</p:attrName>
                                        </p:attrNameLst>
                                      </p:cBhvr>
                                      <p:tavLst>
                                        <p:tav tm="0">
                                          <p:val>
                                            <p:clrVal>
                                              <a:schemeClr val="accent2"/>
                                            </p:clrVal>
                                          </p:val>
                                        </p:tav>
                                        <p:tav tm="50000">
                                          <p:val>
                                            <p:clrVal>
                                              <a:schemeClr val="hlink"/>
                                            </p:clrVal>
                                          </p:val>
                                        </p:tav>
                                      </p:tavLst>
                                    </p:anim>
                                    <p:set>
                                      <p:cBhvr>
                                        <p:cTn id="19" dur="80"/>
                                        <p:tgtEl>
                                          <p:spTgt spid="11271">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FFD827A-79F3-4E00-ADF5-BA9E909A0304}"/>
              </a:ext>
            </a:extLst>
          </p:cNvPr>
          <p:cNvPicPr>
            <a:picLocks noChangeAspect="1"/>
          </p:cNvPicPr>
          <p:nvPr/>
        </p:nvPicPr>
        <p:blipFill>
          <a:blip r:embed="rId2"/>
          <a:stretch>
            <a:fillRect/>
          </a:stretch>
        </p:blipFill>
        <p:spPr>
          <a:xfrm>
            <a:off x="825574" y="167279"/>
            <a:ext cx="4012240" cy="4396406"/>
          </a:xfrm>
          <a:prstGeom prst="rect">
            <a:avLst/>
          </a:prstGeom>
        </p:spPr>
      </p:pic>
      <p:pic>
        <p:nvPicPr>
          <p:cNvPr id="8" name="Picture 7">
            <a:extLst>
              <a:ext uri="{FF2B5EF4-FFF2-40B4-BE49-F238E27FC236}">
                <a16:creationId xmlns:a16="http://schemas.microsoft.com/office/drawing/2014/main" id="{9D026211-A1E9-4CA6-BF32-45D26AC490D9}"/>
              </a:ext>
            </a:extLst>
          </p:cNvPr>
          <p:cNvPicPr>
            <a:picLocks noChangeAspect="1"/>
          </p:cNvPicPr>
          <p:nvPr/>
        </p:nvPicPr>
        <p:blipFill>
          <a:blip r:embed="rId3"/>
          <a:stretch>
            <a:fillRect/>
          </a:stretch>
        </p:blipFill>
        <p:spPr>
          <a:xfrm>
            <a:off x="6092454" y="167279"/>
            <a:ext cx="3834809" cy="4185309"/>
          </a:xfrm>
          <a:prstGeom prst="rect">
            <a:avLst/>
          </a:prstGeom>
        </p:spPr>
      </p:pic>
      <p:sp>
        <p:nvSpPr>
          <p:cNvPr id="2" name="Rectangle: Rounded Corners 1">
            <a:extLst>
              <a:ext uri="{FF2B5EF4-FFF2-40B4-BE49-F238E27FC236}">
                <a16:creationId xmlns:a16="http://schemas.microsoft.com/office/drawing/2014/main" id="{02081BE6-0D0F-4361-8342-07D31228CA85}"/>
              </a:ext>
            </a:extLst>
          </p:cNvPr>
          <p:cNvSpPr/>
          <p:nvPr/>
        </p:nvSpPr>
        <p:spPr>
          <a:xfrm>
            <a:off x="350874" y="4763385"/>
            <a:ext cx="4869712" cy="13184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err="1"/>
              <a:t>Bạn</a:t>
            </a:r>
            <a:r>
              <a:rPr lang="en-US" sz="3200" dirty="0"/>
              <a:t> </a:t>
            </a:r>
            <a:r>
              <a:rPr lang="en-US" sz="3200" dirty="0" err="1"/>
              <a:t>Hải</a:t>
            </a:r>
            <a:r>
              <a:rPr lang="en-US" sz="3200" dirty="0"/>
              <a:t> </a:t>
            </a:r>
            <a:r>
              <a:rPr lang="en-US" sz="3200" dirty="0" err="1"/>
              <a:t>luôn</a:t>
            </a:r>
            <a:r>
              <a:rPr lang="en-US" sz="3200" dirty="0"/>
              <a:t> </a:t>
            </a:r>
            <a:r>
              <a:rPr lang="en-US" sz="3200" dirty="0" err="1"/>
              <a:t>biết</a:t>
            </a:r>
            <a:r>
              <a:rPr lang="en-US" sz="3200" dirty="0"/>
              <a:t> </a:t>
            </a:r>
            <a:r>
              <a:rPr lang="en-US" sz="3200" dirty="0" err="1"/>
              <a:t>tận</a:t>
            </a:r>
            <a:r>
              <a:rPr lang="en-US" sz="3200" dirty="0"/>
              <a:t> </a:t>
            </a:r>
            <a:r>
              <a:rPr lang="en-US" sz="3200" dirty="0" err="1"/>
              <a:t>dụng</a:t>
            </a:r>
            <a:r>
              <a:rPr lang="en-US" sz="3200" dirty="0"/>
              <a:t> </a:t>
            </a:r>
            <a:r>
              <a:rPr lang="en-US" sz="3200" dirty="0" err="1"/>
              <a:t>thời</a:t>
            </a:r>
            <a:r>
              <a:rPr lang="en-US" sz="3200" dirty="0"/>
              <a:t> </a:t>
            </a:r>
            <a:r>
              <a:rPr lang="en-US" sz="3200" dirty="0" err="1"/>
              <a:t>gian</a:t>
            </a:r>
            <a:r>
              <a:rPr lang="en-US" sz="3200" dirty="0"/>
              <a:t> </a:t>
            </a:r>
            <a:r>
              <a:rPr lang="en-US" sz="3200" dirty="0" err="1"/>
              <a:t>bằng</a:t>
            </a:r>
            <a:r>
              <a:rPr lang="en-US" sz="3200" dirty="0"/>
              <a:t> </a:t>
            </a:r>
            <a:r>
              <a:rPr lang="en-US" sz="3200" dirty="0" err="1"/>
              <a:t>thời</a:t>
            </a:r>
            <a:r>
              <a:rPr lang="en-US" sz="3200" dirty="0"/>
              <a:t> </a:t>
            </a:r>
            <a:r>
              <a:rPr lang="en-US" sz="3200" dirty="0" err="1"/>
              <a:t>gian</a:t>
            </a:r>
            <a:r>
              <a:rPr lang="en-US" sz="3200" dirty="0"/>
              <a:t> </a:t>
            </a:r>
            <a:r>
              <a:rPr lang="en-US" sz="3200" dirty="0" err="1"/>
              <a:t>biểu</a:t>
            </a:r>
            <a:r>
              <a:rPr lang="en-US" sz="3200" dirty="0"/>
              <a:t>.</a:t>
            </a:r>
          </a:p>
        </p:txBody>
      </p:sp>
      <p:sp>
        <p:nvSpPr>
          <p:cNvPr id="7" name="Rectangle: Rounded Corners 6">
            <a:extLst>
              <a:ext uri="{FF2B5EF4-FFF2-40B4-BE49-F238E27FC236}">
                <a16:creationId xmlns:a16="http://schemas.microsoft.com/office/drawing/2014/main" id="{AFED46E3-1FAA-4985-AF18-27AF6EF61542}"/>
              </a:ext>
            </a:extLst>
          </p:cNvPr>
          <p:cNvSpPr/>
          <p:nvPr/>
        </p:nvSpPr>
        <p:spPr>
          <a:xfrm>
            <a:off x="5975497" y="4763386"/>
            <a:ext cx="4869712" cy="140349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3200"/>
              <a:t>Liên chuẩn bị sách vở hôm trước để tiết kiệm thời gian cho sáng mai.</a:t>
            </a:r>
            <a:endParaRPr lang="en-US" sz="3200" dirty="0"/>
          </a:p>
        </p:txBody>
      </p:sp>
    </p:spTree>
    <p:extLst>
      <p:ext uri="{BB962C8B-B14F-4D97-AF65-F5344CB8AC3E}">
        <p14:creationId xmlns:p14="http://schemas.microsoft.com/office/powerpoint/2010/main" val="122877220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anim calcmode="lin" valueType="num">
                                      <p:cBhvr>
                                        <p:cTn id="18" dur="1000" fill="hold"/>
                                        <p:tgtEl>
                                          <p:spTgt spid="2"/>
                                        </p:tgtEl>
                                        <p:attrNameLst>
                                          <p:attrName>ppt_x</p:attrName>
                                        </p:attrNameLst>
                                      </p:cBhvr>
                                      <p:tavLst>
                                        <p:tav tm="0">
                                          <p:val>
                                            <p:strVal val="#ppt_x"/>
                                          </p:val>
                                        </p:tav>
                                        <p:tav tm="100000">
                                          <p:val>
                                            <p:strVal val="#ppt_x"/>
                                          </p:val>
                                        </p:tav>
                                      </p:tavLst>
                                    </p:anim>
                                    <p:anim calcmode="lin" valueType="num">
                                      <p:cBhvr>
                                        <p:cTn id="1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5E09EA-2DD6-4714-B921-B7EADF0776AF}"/>
              </a:ext>
            </a:extLst>
          </p:cNvPr>
          <p:cNvPicPr>
            <a:picLocks noChangeAspect="1"/>
          </p:cNvPicPr>
          <p:nvPr/>
        </p:nvPicPr>
        <p:blipFill>
          <a:blip r:embed="rId2"/>
          <a:stretch>
            <a:fillRect/>
          </a:stretch>
        </p:blipFill>
        <p:spPr>
          <a:xfrm>
            <a:off x="766540" y="78525"/>
            <a:ext cx="3911786" cy="4712834"/>
          </a:xfrm>
          <a:prstGeom prst="rect">
            <a:avLst/>
          </a:prstGeom>
        </p:spPr>
      </p:pic>
      <p:pic>
        <p:nvPicPr>
          <p:cNvPr id="7" name="Picture 6">
            <a:extLst>
              <a:ext uri="{FF2B5EF4-FFF2-40B4-BE49-F238E27FC236}">
                <a16:creationId xmlns:a16="http://schemas.microsoft.com/office/drawing/2014/main" id="{B5CDABDA-75AC-4ACE-AA4B-282668CA837D}"/>
              </a:ext>
            </a:extLst>
          </p:cNvPr>
          <p:cNvPicPr>
            <a:picLocks noChangeAspect="1"/>
          </p:cNvPicPr>
          <p:nvPr/>
        </p:nvPicPr>
        <p:blipFill>
          <a:blip r:embed="rId3"/>
          <a:stretch>
            <a:fillRect/>
          </a:stretch>
        </p:blipFill>
        <p:spPr>
          <a:xfrm>
            <a:off x="5830186" y="78525"/>
            <a:ext cx="3664217" cy="4268751"/>
          </a:xfrm>
          <a:prstGeom prst="rect">
            <a:avLst/>
          </a:prstGeom>
        </p:spPr>
      </p:pic>
      <p:sp>
        <p:nvSpPr>
          <p:cNvPr id="5" name="Rectangle: Rounded Corners 4">
            <a:extLst>
              <a:ext uri="{FF2B5EF4-FFF2-40B4-BE49-F238E27FC236}">
                <a16:creationId xmlns:a16="http://schemas.microsoft.com/office/drawing/2014/main" id="{C8C90102-5E22-421F-BBB5-5DCA471DCBC8}"/>
              </a:ext>
            </a:extLst>
          </p:cNvPr>
          <p:cNvSpPr/>
          <p:nvPr/>
        </p:nvSpPr>
        <p:spPr>
          <a:xfrm>
            <a:off x="202019" y="5029199"/>
            <a:ext cx="5475767" cy="13184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2800" dirty="0"/>
              <a:t>Huy thường đặt ra kế hoạch học tập và phấn đấu hoàn thành để không bỏ lỡ thời gian.</a:t>
            </a:r>
            <a:endParaRPr lang="en-US" sz="2800" dirty="0"/>
          </a:p>
        </p:txBody>
      </p:sp>
      <p:sp>
        <p:nvSpPr>
          <p:cNvPr id="6" name="Rectangle: Rounded Corners 5">
            <a:extLst>
              <a:ext uri="{FF2B5EF4-FFF2-40B4-BE49-F238E27FC236}">
                <a16:creationId xmlns:a16="http://schemas.microsoft.com/office/drawing/2014/main" id="{8EB30A86-1920-4447-9B96-DF4616C7EF9D}"/>
              </a:ext>
            </a:extLst>
          </p:cNvPr>
          <p:cNvSpPr/>
          <p:nvPr/>
        </p:nvSpPr>
        <p:spPr>
          <a:xfrm>
            <a:off x="5964866" y="5029198"/>
            <a:ext cx="5475767" cy="13184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3200" dirty="0">
                <a:latin typeface="Calibri" panose="020F0502020204030204" pitchFamily="34" charset="0"/>
              </a:rPr>
              <a:t>T</a:t>
            </a:r>
            <a:r>
              <a:rPr lang="en-US" sz="3200" dirty="0">
                <a:latin typeface="Calibri" panose="020F0502020204030204" pitchFamily="34" charset="0"/>
              </a:rPr>
              <a:t>r</a:t>
            </a:r>
            <a:r>
              <a:rPr lang="vi-VN" sz="3200" dirty="0">
                <a:latin typeface="Calibri" panose="020F0502020204030204" pitchFamily="34" charset="0"/>
              </a:rPr>
              <a:t>ư</a:t>
            </a:r>
            <a:r>
              <a:rPr lang="en-US" sz="3200" dirty="0">
                <a:latin typeface="Calibri" panose="020F0502020204030204" pitchFamily="34" charset="0"/>
              </a:rPr>
              <a:t>ờ</a:t>
            </a:r>
            <a:r>
              <a:rPr lang="vi-VN" sz="3200" dirty="0">
                <a:latin typeface="Calibri" panose="020F0502020204030204" pitchFamily="34" charset="0"/>
              </a:rPr>
              <a:t>ng luôn hoàn thành xong việc rồi mới đi chơi thể hiện sự coi trọng thời gian.</a:t>
            </a:r>
            <a:endParaRPr lang="en-US" sz="3200" dirty="0">
              <a:latin typeface="Calibri" panose="020F0502020204030204" pitchFamily="34" charset="0"/>
            </a:endParaRPr>
          </a:p>
        </p:txBody>
      </p:sp>
    </p:spTree>
    <p:extLst>
      <p:ext uri="{BB962C8B-B14F-4D97-AF65-F5344CB8AC3E}">
        <p14:creationId xmlns:p14="http://schemas.microsoft.com/office/powerpoint/2010/main" val="4266332022"/>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1000"/>
                                        <p:tgtEl>
                                          <p:spTgt spid="6"/>
                                        </p:tgtEl>
                                      </p:cBhvr>
                                    </p:animEffect>
                                    <p:anim calcmode="lin" valueType="num">
                                      <p:cBhvr>
                                        <p:cTn id="25" dur="1000" fill="hold"/>
                                        <p:tgtEl>
                                          <p:spTgt spid="6"/>
                                        </p:tgtEl>
                                        <p:attrNameLst>
                                          <p:attrName>ppt_x</p:attrName>
                                        </p:attrNameLst>
                                      </p:cBhvr>
                                      <p:tavLst>
                                        <p:tav tm="0">
                                          <p:val>
                                            <p:strVal val="#ppt_x"/>
                                          </p:val>
                                        </p:tav>
                                        <p:tav tm="100000">
                                          <p:val>
                                            <p:strVal val="#ppt_x"/>
                                          </p:val>
                                        </p:tav>
                                      </p:tavLst>
                                    </p:anim>
                                    <p:anim calcmode="lin" valueType="num">
                                      <p:cBhvr>
                                        <p:cTn id="2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kgr 2">
            <a:extLst>
              <a:ext uri="{FF2B5EF4-FFF2-40B4-BE49-F238E27FC236}">
                <a16:creationId xmlns:a16="http://schemas.microsoft.com/office/drawing/2014/main" id="{A6891109-3BEE-4379-BBA4-773EFE69BA23}"/>
              </a:ext>
            </a:extLst>
          </p:cNvPr>
          <p:cNvPicPr>
            <a:picLocks noChangeAspect="1"/>
          </p:cNvPicPr>
          <p:nvPr/>
        </p:nvPicPr>
        <p:blipFill rotWithShape="1">
          <a:blip r:embed="rId3">
            <a:extLst>
              <a:ext uri="{28A0092B-C50C-407E-A947-70E740481C1C}">
                <a14:useLocalDpi xmlns:a14="http://schemas.microsoft.com/office/drawing/2010/main" val="0"/>
              </a:ext>
            </a:extLst>
          </a:blip>
          <a:srcRect t="19643"/>
          <a:stretch/>
        </p:blipFill>
        <p:spPr>
          <a:xfrm>
            <a:off x="0" y="0"/>
            <a:ext cx="12192000" cy="6858000"/>
          </a:xfrm>
          <a:prstGeom prst="rect">
            <a:avLst/>
          </a:prstGeom>
        </p:spPr>
      </p:pic>
      <p:pic>
        <p:nvPicPr>
          <p:cNvPr id="9" name="bkgr 3">
            <a:extLst>
              <a:ext uri="{FF2B5EF4-FFF2-40B4-BE49-F238E27FC236}">
                <a16:creationId xmlns:a16="http://schemas.microsoft.com/office/drawing/2014/main" id="{2CFB906B-C86E-4F7B-8561-CCFA1F145B7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 y="1737705"/>
            <a:ext cx="12191999" cy="3967171"/>
          </a:xfrm>
          <a:prstGeom prst="rect">
            <a:avLst/>
          </a:prstGeom>
        </p:spPr>
      </p:pic>
      <p:pic>
        <p:nvPicPr>
          <p:cNvPr id="23" name="Mây 3">
            <a:extLst>
              <a:ext uri="{FF2B5EF4-FFF2-40B4-BE49-F238E27FC236}">
                <a16:creationId xmlns:a16="http://schemas.microsoft.com/office/drawing/2014/main" id="{AE93FE02-DB59-4C79-9595-BDB21391818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91737" y="459893"/>
            <a:ext cx="1164368" cy="535609"/>
          </a:xfrm>
          <a:prstGeom prst="rect">
            <a:avLst/>
          </a:prstGeom>
        </p:spPr>
      </p:pic>
      <p:pic>
        <p:nvPicPr>
          <p:cNvPr id="27" name="Mặt trời">
            <a:extLst>
              <a:ext uri="{FF2B5EF4-FFF2-40B4-BE49-F238E27FC236}">
                <a16:creationId xmlns:a16="http://schemas.microsoft.com/office/drawing/2014/main" id="{6636E5CD-B3A7-4E53-948D-E3AEF61E335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26929" y="31135"/>
            <a:ext cx="1246993" cy="1242836"/>
          </a:xfrm>
          <a:prstGeom prst="rect">
            <a:avLst/>
          </a:prstGeom>
        </p:spPr>
      </p:pic>
      <p:pic>
        <p:nvPicPr>
          <p:cNvPr id="8" name="Bảng">
            <a:extLst>
              <a:ext uri="{FF2B5EF4-FFF2-40B4-BE49-F238E27FC236}">
                <a16:creationId xmlns:a16="http://schemas.microsoft.com/office/drawing/2014/main" id="{B01E563B-2B5B-42EE-8427-356BDB4C799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33932" y="1308292"/>
            <a:ext cx="7924136" cy="4570649"/>
          </a:xfrm>
          <a:prstGeom prst="rect">
            <a:avLst/>
          </a:prstGeom>
        </p:spPr>
      </p:pic>
      <p:pic>
        <p:nvPicPr>
          <p:cNvPr id="5" name="bkgr 1">
            <a:extLst>
              <a:ext uri="{FF2B5EF4-FFF2-40B4-BE49-F238E27FC236}">
                <a16:creationId xmlns:a16="http://schemas.microsoft.com/office/drawing/2014/main" id="{EE608529-74D9-400B-8DBC-8AA55BF44F4C}"/>
              </a:ext>
            </a:extLst>
          </p:cNvPr>
          <p:cNvPicPr>
            <a:picLocks noChangeAspect="1"/>
          </p:cNvPicPr>
          <p:nvPr/>
        </p:nvPicPr>
        <p:blipFill rotWithShape="1">
          <a:blip r:embed="rId8">
            <a:extLst>
              <a:ext uri="{28A0092B-C50C-407E-A947-70E740481C1C}">
                <a14:useLocalDpi xmlns:a14="http://schemas.microsoft.com/office/drawing/2010/main" val="0"/>
              </a:ext>
            </a:extLst>
          </a:blip>
          <a:srcRect t="-1" b="-247"/>
          <a:stretch/>
        </p:blipFill>
        <p:spPr>
          <a:xfrm>
            <a:off x="0" y="4806595"/>
            <a:ext cx="12192000" cy="2081605"/>
          </a:xfrm>
          <a:prstGeom prst="rect">
            <a:avLst/>
          </a:prstGeom>
        </p:spPr>
      </p:pic>
      <p:pic>
        <p:nvPicPr>
          <p:cNvPr id="11" name="bóng bay 1">
            <a:extLst>
              <a:ext uri="{FF2B5EF4-FFF2-40B4-BE49-F238E27FC236}">
                <a16:creationId xmlns:a16="http://schemas.microsoft.com/office/drawing/2014/main" id="{7A93F8E8-0282-4159-B1C7-00A9F2E978C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42561" y="2067453"/>
            <a:ext cx="722839" cy="1310747"/>
          </a:xfrm>
          <a:prstGeom prst="rect">
            <a:avLst/>
          </a:prstGeom>
        </p:spPr>
      </p:pic>
      <p:pic>
        <p:nvPicPr>
          <p:cNvPr id="13" name="bóng bay 2">
            <a:extLst>
              <a:ext uri="{FF2B5EF4-FFF2-40B4-BE49-F238E27FC236}">
                <a16:creationId xmlns:a16="http://schemas.microsoft.com/office/drawing/2014/main" id="{22C5EFB3-49C0-4658-A0CA-CD0E4F34678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301792" y="109483"/>
            <a:ext cx="528179" cy="1113575"/>
          </a:xfrm>
          <a:prstGeom prst="rect">
            <a:avLst/>
          </a:prstGeom>
        </p:spPr>
      </p:pic>
      <p:pic>
        <p:nvPicPr>
          <p:cNvPr id="15" name="bóng bay 3">
            <a:extLst>
              <a:ext uri="{FF2B5EF4-FFF2-40B4-BE49-F238E27FC236}">
                <a16:creationId xmlns:a16="http://schemas.microsoft.com/office/drawing/2014/main" id="{BBB5CE74-F31D-4B7D-BF2E-90F5B2E105D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922350" y="286930"/>
            <a:ext cx="642833" cy="1165671"/>
          </a:xfrm>
          <a:prstGeom prst="rect">
            <a:avLst/>
          </a:prstGeom>
        </p:spPr>
      </p:pic>
      <p:pic>
        <p:nvPicPr>
          <p:cNvPr id="17" name="bóng bay 4">
            <a:extLst>
              <a:ext uri="{FF2B5EF4-FFF2-40B4-BE49-F238E27FC236}">
                <a16:creationId xmlns:a16="http://schemas.microsoft.com/office/drawing/2014/main" id="{D89CA989-BC85-4D67-8058-6CFC5AEDBA4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0936549" y="2953679"/>
            <a:ext cx="810243" cy="1469239"/>
          </a:xfrm>
          <a:prstGeom prst="rect">
            <a:avLst/>
          </a:prstGeom>
        </p:spPr>
      </p:pic>
      <p:pic>
        <p:nvPicPr>
          <p:cNvPr id="21" name="Mây 1">
            <a:extLst>
              <a:ext uri="{FF2B5EF4-FFF2-40B4-BE49-F238E27FC236}">
                <a16:creationId xmlns:a16="http://schemas.microsoft.com/office/drawing/2014/main" id="{7D6F8ED2-3AEC-4783-9D72-751F57811146}"/>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01031" y="377784"/>
            <a:ext cx="1164368" cy="535609"/>
          </a:xfrm>
          <a:prstGeom prst="rect">
            <a:avLst/>
          </a:prstGeom>
        </p:spPr>
      </p:pic>
      <p:pic>
        <p:nvPicPr>
          <p:cNvPr id="19" name="Mây 2">
            <a:extLst>
              <a:ext uri="{FF2B5EF4-FFF2-40B4-BE49-F238E27FC236}">
                <a16:creationId xmlns:a16="http://schemas.microsoft.com/office/drawing/2014/main" id="{52AF4C38-29F5-4402-B531-270D2EBA04A4}"/>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152848" y="487234"/>
            <a:ext cx="1163221" cy="527327"/>
          </a:xfrm>
          <a:prstGeom prst="rect">
            <a:avLst/>
          </a:prstGeom>
        </p:spPr>
      </p:pic>
      <p:pic>
        <p:nvPicPr>
          <p:cNvPr id="25" name="Mây 4">
            <a:extLst>
              <a:ext uri="{FF2B5EF4-FFF2-40B4-BE49-F238E27FC236}">
                <a16:creationId xmlns:a16="http://schemas.microsoft.com/office/drawing/2014/main" id="{440933B4-60B6-471D-9839-79BAFAC76CB0}"/>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0717699" y="703322"/>
            <a:ext cx="1373271" cy="688924"/>
          </a:xfrm>
          <a:prstGeom prst="rect">
            <a:avLst/>
          </a:prstGeom>
        </p:spPr>
      </p:pic>
      <p:sp>
        <p:nvSpPr>
          <p:cNvPr id="28" name="Luyện đọc từ khó">
            <a:extLst>
              <a:ext uri="{FF2B5EF4-FFF2-40B4-BE49-F238E27FC236}">
                <a16:creationId xmlns:a16="http://schemas.microsoft.com/office/drawing/2014/main" id="{E14D4A15-BAA0-4C95-832F-EBC1362431C4}"/>
              </a:ext>
            </a:extLst>
          </p:cNvPr>
          <p:cNvSpPr txBox="1"/>
          <p:nvPr/>
        </p:nvSpPr>
        <p:spPr>
          <a:xfrm>
            <a:off x="4605046" y="2491193"/>
            <a:ext cx="2981907" cy="1446550"/>
          </a:xfrm>
          <a:prstGeom prst="rect">
            <a:avLst/>
          </a:prstGeom>
          <a:noFill/>
        </p:spPr>
        <p:txBody>
          <a:bodyPr wrap="non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iCiel Cucho" pitchFamily="50" charset="0"/>
              </a:rPr>
              <a:t>TIẾT 2</a:t>
            </a:r>
          </a:p>
        </p:txBody>
      </p:sp>
    </p:spTree>
    <p:extLst>
      <p:ext uri="{BB962C8B-B14F-4D97-AF65-F5344CB8AC3E}">
        <p14:creationId xmlns:p14="http://schemas.microsoft.com/office/powerpoint/2010/main" val="116076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750" fill="hold"/>
                                        <p:tgtEl>
                                          <p:spTgt spid="5"/>
                                        </p:tgtEl>
                                        <p:attrNameLst>
                                          <p:attrName>ppt_x</p:attrName>
                                        </p:attrNameLst>
                                      </p:cBhvr>
                                      <p:tavLst>
                                        <p:tav tm="0">
                                          <p:val>
                                            <p:strVal val="#ppt_x"/>
                                          </p:val>
                                        </p:tav>
                                        <p:tav tm="100000">
                                          <p:val>
                                            <p:strVal val="#ppt_x"/>
                                          </p:val>
                                        </p:tav>
                                      </p:tavLst>
                                    </p:anim>
                                    <p:anim calcmode="lin" valueType="num">
                                      <p:cBhvr additive="base">
                                        <p:cTn id="8" dur="75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750" fill="hold"/>
                                        <p:tgtEl>
                                          <p:spTgt spid="6"/>
                                        </p:tgtEl>
                                        <p:attrNameLst>
                                          <p:attrName>ppt_x</p:attrName>
                                        </p:attrNameLst>
                                      </p:cBhvr>
                                      <p:tavLst>
                                        <p:tav tm="0">
                                          <p:val>
                                            <p:strVal val="#ppt_x"/>
                                          </p:val>
                                        </p:tav>
                                        <p:tav tm="100000">
                                          <p:val>
                                            <p:strVal val="#ppt_x"/>
                                          </p:val>
                                        </p:tav>
                                      </p:tavLst>
                                    </p:anim>
                                    <p:anim calcmode="lin" valueType="num">
                                      <p:cBhvr additive="base">
                                        <p:cTn id="12" dur="75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750"/>
                            </p:stCondLst>
                            <p:childTnLst>
                              <p:par>
                                <p:cTn id="14" presetID="2" presetClass="entr" presetSubtype="4" fill="hold" nodeType="after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500" fill="hold"/>
                                        <p:tgtEl>
                                          <p:spTgt spid="9"/>
                                        </p:tgtEl>
                                        <p:attrNameLst>
                                          <p:attrName>ppt_x</p:attrName>
                                        </p:attrNameLst>
                                      </p:cBhvr>
                                      <p:tavLst>
                                        <p:tav tm="0">
                                          <p:val>
                                            <p:strVal val="#ppt_x"/>
                                          </p:val>
                                        </p:tav>
                                        <p:tav tm="100000">
                                          <p:val>
                                            <p:strVal val="#ppt_x"/>
                                          </p:val>
                                        </p:tav>
                                      </p:tavLst>
                                    </p:anim>
                                    <p:anim calcmode="lin" valueType="num">
                                      <p:cBhvr additive="base">
                                        <p:cTn id="17" dur="500" fill="hold"/>
                                        <p:tgtEl>
                                          <p:spTgt spid="9"/>
                                        </p:tgtEl>
                                        <p:attrNameLst>
                                          <p:attrName>ppt_y</p:attrName>
                                        </p:attrNameLst>
                                      </p:cBhvr>
                                      <p:tavLst>
                                        <p:tav tm="0">
                                          <p:val>
                                            <p:strVal val="1+#ppt_h/2"/>
                                          </p:val>
                                        </p:tav>
                                        <p:tav tm="100000">
                                          <p:val>
                                            <p:strVal val="#ppt_y"/>
                                          </p:val>
                                        </p:tav>
                                      </p:tavLst>
                                    </p:anim>
                                  </p:childTnLst>
                                </p:cTn>
                              </p:par>
                            </p:childTnLst>
                          </p:cTn>
                        </p:par>
                        <p:par>
                          <p:cTn id="18" fill="hold">
                            <p:stCondLst>
                              <p:cond delay="1250"/>
                            </p:stCondLst>
                            <p:childTnLst>
                              <p:par>
                                <p:cTn id="19" presetID="10" presetClass="entr" presetSubtype="0" fill="hold" nodeType="afterEffect">
                                  <p:stCondLst>
                                    <p:cond delay="100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750"/>
                                        <p:tgtEl>
                                          <p:spTgt spid="8"/>
                                        </p:tgtEl>
                                      </p:cBhvr>
                                    </p:animEffect>
                                  </p:childTnLst>
                                </p:cTn>
                              </p:par>
                              <p:par>
                                <p:cTn id="22" presetID="6" presetClass="entr" presetSubtype="32" fill="hold" nodeType="with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circle(out)">
                                      <p:cBhvr>
                                        <p:cTn id="24" dur="1000"/>
                                        <p:tgtEl>
                                          <p:spTgt spid="27"/>
                                        </p:tgtEl>
                                      </p:cBhvr>
                                    </p:animEffect>
                                  </p:childTnLst>
                                </p:cTn>
                              </p:par>
                            </p:childTnLst>
                          </p:cTn>
                        </p:par>
                        <p:par>
                          <p:cTn id="25" fill="hold">
                            <p:stCondLst>
                              <p:cond delay="3000"/>
                            </p:stCondLst>
                            <p:childTnLst>
                              <p:par>
                                <p:cTn id="26" presetID="10" presetClass="entr" presetSubtype="0" fill="hold" nodeType="after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500"/>
                                        <p:tgtEl>
                                          <p:spTgt spid="21"/>
                                        </p:tgtEl>
                                      </p:cBhvr>
                                    </p:animEffect>
                                  </p:childTnLst>
                                </p:cTn>
                              </p:par>
                              <p:par>
                                <p:cTn id="29" presetID="10" presetClass="entr" presetSubtype="0" fill="hold" nodeType="with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500"/>
                                        <p:tgtEl>
                                          <p:spTgt spid="19"/>
                                        </p:tgtEl>
                                      </p:cBhvr>
                                    </p:animEffect>
                                  </p:childTnLst>
                                </p:cTn>
                              </p:par>
                              <p:par>
                                <p:cTn id="32" presetID="10" presetClass="entr" presetSubtype="0" fill="hold" nodeType="with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fade">
                                      <p:cBhvr>
                                        <p:cTn id="34" dur="500"/>
                                        <p:tgtEl>
                                          <p:spTgt spid="23"/>
                                        </p:tgtEl>
                                      </p:cBhvr>
                                    </p:animEffect>
                                  </p:childTnLst>
                                </p:cTn>
                              </p:par>
                              <p:par>
                                <p:cTn id="35" presetID="10" presetClass="entr" presetSubtype="0" fill="hold" nodeType="withEffect">
                                  <p:stCondLst>
                                    <p:cond delay="0"/>
                                  </p:stCondLst>
                                  <p:childTnLst>
                                    <p:set>
                                      <p:cBhvr>
                                        <p:cTn id="36" dur="1" fill="hold">
                                          <p:stCondLst>
                                            <p:cond delay="0"/>
                                          </p:stCondLst>
                                        </p:cTn>
                                        <p:tgtEl>
                                          <p:spTgt spid="25"/>
                                        </p:tgtEl>
                                        <p:attrNameLst>
                                          <p:attrName>style.visibility</p:attrName>
                                        </p:attrNameLst>
                                      </p:cBhvr>
                                      <p:to>
                                        <p:strVal val="visible"/>
                                      </p:to>
                                    </p:set>
                                    <p:animEffect transition="in" filter="fade">
                                      <p:cBhvr>
                                        <p:cTn id="37" dur="500"/>
                                        <p:tgtEl>
                                          <p:spTgt spid="25"/>
                                        </p:tgtEl>
                                      </p:cBhvr>
                                    </p:animEffect>
                                  </p:childTnLst>
                                </p:cTn>
                              </p:par>
                            </p:childTnLst>
                          </p:cTn>
                        </p:par>
                        <p:par>
                          <p:cTn id="38" fill="hold">
                            <p:stCondLst>
                              <p:cond delay="3500"/>
                            </p:stCondLst>
                            <p:childTnLst>
                              <p:par>
                                <p:cTn id="39" presetID="42" presetClass="entr" presetSubtype="0" fill="hold" nodeType="after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1500"/>
                                        <p:tgtEl>
                                          <p:spTgt spid="11"/>
                                        </p:tgtEl>
                                      </p:cBhvr>
                                    </p:animEffect>
                                    <p:anim calcmode="lin" valueType="num">
                                      <p:cBhvr>
                                        <p:cTn id="42" dur="1500" fill="hold"/>
                                        <p:tgtEl>
                                          <p:spTgt spid="11"/>
                                        </p:tgtEl>
                                        <p:attrNameLst>
                                          <p:attrName>ppt_x</p:attrName>
                                        </p:attrNameLst>
                                      </p:cBhvr>
                                      <p:tavLst>
                                        <p:tav tm="0">
                                          <p:val>
                                            <p:strVal val="#ppt_x"/>
                                          </p:val>
                                        </p:tav>
                                        <p:tav tm="100000">
                                          <p:val>
                                            <p:strVal val="#ppt_x"/>
                                          </p:val>
                                        </p:tav>
                                      </p:tavLst>
                                    </p:anim>
                                    <p:anim calcmode="lin" valueType="num">
                                      <p:cBhvr>
                                        <p:cTn id="43" dur="1500" fill="hold"/>
                                        <p:tgtEl>
                                          <p:spTgt spid="11"/>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1500"/>
                                        <p:tgtEl>
                                          <p:spTgt spid="13"/>
                                        </p:tgtEl>
                                      </p:cBhvr>
                                    </p:animEffect>
                                    <p:anim calcmode="lin" valueType="num">
                                      <p:cBhvr>
                                        <p:cTn id="47" dur="1500" fill="hold"/>
                                        <p:tgtEl>
                                          <p:spTgt spid="13"/>
                                        </p:tgtEl>
                                        <p:attrNameLst>
                                          <p:attrName>ppt_x</p:attrName>
                                        </p:attrNameLst>
                                      </p:cBhvr>
                                      <p:tavLst>
                                        <p:tav tm="0">
                                          <p:val>
                                            <p:strVal val="#ppt_x"/>
                                          </p:val>
                                        </p:tav>
                                        <p:tav tm="100000">
                                          <p:val>
                                            <p:strVal val="#ppt_x"/>
                                          </p:val>
                                        </p:tav>
                                      </p:tavLst>
                                    </p:anim>
                                    <p:anim calcmode="lin" valueType="num">
                                      <p:cBhvr>
                                        <p:cTn id="48" dur="1500" fill="hold"/>
                                        <p:tgtEl>
                                          <p:spTgt spid="13"/>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fade">
                                      <p:cBhvr>
                                        <p:cTn id="51" dur="1500"/>
                                        <p:tgtEl>
                                          <p:spTgt spid="17"/>
                                        </p:tgtEl>
                                      </p:cBhvr>
                                    </p:animEffect>
                                    <p:anim calcmode="lin" valueType="num">
                                      <p:cBhvr>
                                        <p:cTn id="52" dur="1500" fill="hold"/>
                                        <p:tgtEl>
                                          <p:spTgt spid="17"/>
                                        </p:tgtEl>
                                        <p:attrNameLst>
                                          <p:attrName>ppt_x</p:attrName>
                                        </p:attrNameLst>
                                      </p:cBhvr>
                                      <p:tavLst>
                                        <p:tav tm="0">
                                          <p:val>
                                            <p:strVal val="#ppt_x"/>
                                          </p:val>
                                        </p:tav>
                                        <p:tav tm="100000">
                                          <p:val>
                                            <p:strVal val="#ppt_x"/>
                                          </p:val>
                                        </p:tav>
                                      </p:tavLst>
                                    </p:anim>
                                    <p:anim calcmode="lin" valueType="num">
                                      <p:cBhvr>
                                        <p:cTn id="53" dur="1500" fill="hold"/>
                                        <p:tgtEl>
                                          <p:spTgt spid="17"/>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15"/>
                                        </p:tgtEl>
                                        <p:attrNameLst>
                                          <p:attrName>style.visibility</p:attrName>
                                        </p:attrNameLst>
                                      </p:cBhvr>
                                      <p:to>
                                        <p:strVal val="visible"/>
                                      </p:to>
                                    </p:set>
                                    <p:animEffect transition="in" filter="fade">
                                      <p:cBhvr>
                                        <p:cTn id="56" dur="1500"/>
                                        <p:tgtEl>
                                          <p:spTgt spid="15"/>
                                        </p:tgtEl>
                                      </p:cBhvr>
                                    </p:animEffect>
                                    <p:anim calcmode="lin" valueType="num">
                                      <p:cBhvr>
                                        <p:cTn id="57" dur="1500" fill="hold"/>
                                        <p:tgtEl>
                                          <p:spTgt spid="15"/>
                                        </p:tgtEl>
                                        <p:attrNameLst>
                                          <p:attrName>ppt_x</p:attrName>
                                        </p:attrNameLst>
                                      </p:cBhvr>
                                      <p:tavLst>
                                        <p:tav tm="0">
                                          <p:val>
                                            <p:strVal val="#ppt_x"/>
                                          </p:val>
                                        </p:tav>
                                        <p:tav tm="100000">
                                          <p:val>
                                            <p:strVal val="#ppt_x"/>
                                          </p:val>
                                        </p:tav>
                                      </p:tavLst>
                                    </p:anim>
                                    <p:anim calcmode="lin" valueType="num">
                                      <p:cBhvr>
                                        <p:cTn id="58" dur="1500" fill="hold"/>
                                        <p:tgtEl>
                                          <p:spTgt spid="15"/>
                                        </p:tgtEl>
                                        <p:attrNameLst>
                                          <p:attrName>ppt_y</p:attrName>
                                        </p:attrNameLst>
                                      </p:cBhvr>
                                      <p:tavLst>
                                        <p:tav tm="0">
                                          <p:val>
                                            <p:strVal val="#ppt_y+.1"/>
                                          </p:val>
                                        </p:tav>
                                        <p:tav tm="100000">
                                          <p:val>
                                            <p:strVal val="#ppt_y"/>
                                          </p:val>
                                        </p:tav>
                                      </p:tavLst>
                                    </p:anim>
                                  </p:childTnLst>
                                </p:cTn>
                              </p:par>
                              <p:par>
                                <p:cTn id="59" presetID="32" presetClass="emph" presetSubtype="0" repeatCount="2000" fill="hold" nodeType="withEffect">
                                  <p:stCondLst>
                                    <p:cond delay="0"/>
                                  </p:stCondLst>
                                  <p:childTnLst>
                                    <p:animRot by="120000">
                                      <p:cBhvr>
                                        <p:cTn id="60" dur="75" fill="hold">
                                          <p:stCondLst>
                                            <p:cond delay="0"/>
                                          </p:stCondLst>
                                        </p:cTn>
                                        <p:tgtEl>
                                          <p:spTgt spid="27"/>
                                        </p:tgtEl>
                                        <p:attrNameLst>
                                          <p:attrName>r</p:attrName>
                                        </p:attrNameLst>
                                      </p:cBhvr>
                                    </p:animRot>
                                    <p:animRot by="-240000">
                                      <p:cBhvr>
                                        <p:cTn id="61" dur="150" fill="hold">
                                          <p:stCondLst>
                                            <p:cond delay="150"/>
                                          </p:stCondLst>
                                        </p:cTn>
                                        <p:tgtEl>
                                          <p:spTgt spid="27"/>
                                        </p:tgtEl>
                                        <p:attrNameLst>
                                          <p:attrName>r</p:attrName>
                                        </p:attrNameLst>
                                      </p:cBhvr>
                                    </p:animRot>
                                    <p:animRot by="240000">
                                      <p:cBhvr>
                                        <p:cTn id="62" dur="150" fill="hold">
                                          <p:stCondLst>
                                            <p:cond delay="300"/>
                                          </p:stCondLst>
                                        </p:cTn>
                                        <p:tgtEl>
                                          <p:spTgt spid="27"/>
                                        </p:tgtEl>
                                        <p:attrNameLst>
                                          <p:attrName>r</p:attrName>
                                        </p:attrNameLst>
                                      </p:cBhvr>
                                    </p:animRot>
                                    <p:animRot by="-240000">
                                      <p:cBhvr>
                                        <p:cTn id="63" dur="150" fill="hold">
                                          <p:stCondLst>
                                            <p:cond delay="450"/>
                                          </p:stCondLst>
                                        </p:cTn>
                                        <p:tgtEl>
                                          <p:spTgt spid="27"/>
                                        </p:tgtEl>
                                        <p:attrNameLst>
                                          <p:attrName>r</p:attrName>
                                        </p:attrNameLst>
                                      </p:cBhvr>
                                    </p:animRot>
                                    <p:animRot by="120000">
                                      <p:cBhvr>
                                        <p:cTn id="64" dur="150" fill="hold">
                                          <p:stCondLst>
                                            <p:cond delay="600"/>
                                          </p:stCondLst>
                                        </p:cTn>
                                        <p:tgtEl>
                                          <p:spTgt spid="27"/>
                                        </p:tgtEl>
                                        <p:attrNameLst>
                                          <p:attrName>r</p:attrName>
                                        </p:attrNameLst>
                                      </p:cBhvr>
                                    </p:animRo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28"/>
                                        </p:tgtEl>
                                        <p:attrNameLst>
                                          <p:attrName>style.visibility</p:attrName>
                                        </p:attrNameLst>
                                      </p:cBhvr>
                                      <p:to>
                                        <p:strVal val="visible"/>
                                      </p:to>
                                    </p:set>
                                    <p:anim calcmode="lin" valueType="num">
                                      <p:cBhvr>
                                        <p:cTn id="69" dur="500" fill="hold"/>
                                        <p:tgtEl>
                                          <p:spTgt spid="28"/>
                                        </p:tgtEl>
                                        <p:attrNameLst>
                                          <p:attrName>ppt_w</p:attrName>
                                        </p:attrNameLst>
                                      </p:cBhvr>
                                      <p:tavLst>
                                        <p:tav tm="0">
                                          <p:val>
                                            <p:fltVal val="0"/>
                                          </p:val>
                                        </p:tav>
                                        <p:tav tm="100000">
                                          <p:val>
                                            <p:strVal val="#ppt_w"/>
                                          </p:val>
                                        </p:tav>
                                      </p:tavLst>
                                    </p:anim>
                                    <p:anim calcmode="lin" valueType="num">
                                      <p:cBhvr>
                                        <p:cTn id="70" dur="500" fill="hold"/>
                                        <p:tgtEl>
                                          <p:spTgt spid="28"/>
                                        </p:tgtEl>
                                        <p:attrNameLst>
                                          <p:attrName>ppt_h</p:attrName>
                                        </p:attrNameLst>
                                      </p:cBhvr>
                                      <p:tavLst>
                                        <p:tav tm="0">
                                          <p:val>
                                            <p:fltVal val="0"/>
                                          </p:val>
                                        </p:tav>
                                        <p:tav tm="100000">
                                          <p:val>
                                            <p:strVal val="#ppt_h"/>
                                          </p:val>
                                        </p:tav>
                                      </p:tavLst>
                                    </p:anim>
                                    <p:animEffect transition="in" filter="fade">
                                      <p:cBhvr>
                                        <p:cTn id="7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9" name="图片 11268" descr="24"/>
          <p:cNvPicPr>
            <a:picLocks noChangeAspect="1"/>
          </p:cNvPicPr>
          <p:nvPr/>
        </p:nvPicPr>
        <p:blipFill>
          <a:blip r:embed="rId4"/>
          <a:stretch>
            <a:fillRect/>
          </a:stretch>
        </p:blipFill>
        <p:spPr>
          <a:xfrm>
            <a:off x="4805916" y="239184"/>
            <a:ext cx="7159601" cy="6618816"/>
          </a:xfrm>
          <a:prstGeom prst="rect">
            <a:avLst/>
          </a:prstGeom>
          <a:noFill/>
          <a:ln w="9525">
            <a:noFill/>
          </a:ln>
        </p:spPr>
      </p:pic>
      <p:pic>
        <p:nvPicPr>
          <p:cNvPr id="11270" name="图片 11269" descr="25"/>
          <p:cNvPicPr>
            <a:picLocks noChangeAspect="1"/>
          </p:cNvPicPr>
          <p:nvPr/>
        </p:nvPicPr>
        <p:blipFill>
          <a:blip r:embed="rId5"/>
          <a:stretch>
            <a:fillRect/>
          </a:stretch>
        </p:blipFill>
        <p:spPr>
          <a:xfrm>
            <a:off x="203200" y="1092200"/>
            <a:ext cx="5048251" cy="2468033"/>
          </a:xfrm>
          <a:prstGeom prst="rect">
            <a:avLst/>
          </a:prstGeom>
          <a:noFill/>
          <a:ln w="9525">
            <a:noFill/>
          </a:ln>
        </p:spPr>
      </p:pic>
      <p:sp>
        <p:nvSpPr>
          <p:cNvPr id="11271" name="文本框 11270"/>
          <p:cNvSpPr txBox="1"/>
          <p:nvPr/>
        </p:nvSpPr>
        <p:spPr>
          <a:xfrm>
            <a:off x="5728758" y="2920622"/>
            <a:ext cx="5791200" cy="3760315"/>
          </a:xfrm>
          <a:prstGeom prst="rect">
            <a:avLst/>
          </a:prstGeom>
          <a:noFill/>
          <a:ln w="9525">
            <a:noFill/>
          </a:ln>
        </p:spPr>
        <p:txBody>
          <a:bodyPr lIns="66349" tIns="33174" rIns="66349" bIns="33174">
            <a:spAutoFit/>
          </a:bodyPr>
          <a:lstStyle/>
          <a:p>
            <a:pPr lvl="0" algn="ctr">
              <a:defRPr/>
            </a:pPr>
            <a:r>
              <a:rPr lang="en-US" sz="6000" dirty="0" err="1">
                <a:solidFill>
                  <a:prstClr val="black"/>
                </a:solidFill>
              </a:rPr>
              <a:t>Nêu</a:t>
            </a:r>
            <a:r>
              <a:rPr lang="en-US" sz="6000" dirty="0">
                <a:solidFill>
                  <a:prstClr val="black"/>
                </a:solidFill>
              </a:rPr>
              <a:t> </a:t>
            </a:r>
            <a:r>
              <a:rPr lang="en-US" sz="6000" dirty="0" err="1">
                <a:solidFill>
                  <a:prstClr val="black"/>
                </a:solidFill>
              </a:rPr>
              <a:t>những</a:t>
            </a:r>
            <a:r>
              <a:rPr lang="en-US" sz="6000" dirty="0">
                <a:solidFill>
                  <a:prstClr val="black"/>
                </a:solidFill>
              </a:rPr>
              <a:t> </a:t>
            </a:r>
            <a:r>
              <a:rPr lang="en-US" sz="6000" dirty="0" err="1">
                <a:solidFill>
                  <a:prstClr val="black"/>
                </a:solidFill>
              </a:rPr>
              <a:t>việc</a:t>
            </a:r>
            <a:r>
              <a:rPr lang="en-US" sz="6000" dirty="0">
                <a:solidFill>
                  <a:prstClr val="black"/>
                </a:solidFill>
              </a:rPr>
              <a:t> </a:t>
            </a:r>
            <a:r>
              <a:rPr lang="en-US" sz="6000" dirty="0" err="1">
                <a:solidFill>
                  <a:prstClr val="black"/>
                </a:solidFill>
              </a:rPr>
              <a:t>làm</a:t>
            </a:r>
            <a:r>
              <a:rPr lang="en-US" sz="6000" dirty="0">
                <a:solidFill>
                  <a:prstClr val="black"/>
                </a:solidFill>
              </a:rPr>
              <a:t> </a:t>
            </a:r>
            <a:r>
              <a:rPr lang="en-US" sz="6000" dirty="0" err="1">
                <a:solidFill>
                  <a:prstClr val="black"/>
                </a:solidFill>
              </a:rPr>
              <a:t>thể</a:t>
            </a:r>
            <a:r>
              <a:rPr lang="en-US" sz="6000" dirty="0">
                <a:solidFill>
                  <a:prstClr val="black"/>
                </a:solidFill>
              </a:rPr>
              <a:t> </a:t>
            </a:r>
            <a:r>
              <a:rPr lang="en-US" sz="6000" dirty="0" err="1">
                <a:solidFill>
                  <a:prstClr val="black"/>
                </a:solidFill>
              </a:rPr>
              <a:t>hiện</a:t>
            </a:r>
            <a:r>
              <a:rPr lang="en-US" sz="6000" dirty="0">
                <a:solidFill>
                  <a:prstClr val="black"/>
                </a:solidFill>
              </a:rPr>
              <a:t> </a:t>
            </a:r>
            <a:r>
              <a:rPr lang="en-US" sz="6000" dirty="0" err="1">
                <a:solidFill>
                  <a:prstClr val="black"/>
                </a:solidFill>
              </a:rPr>
              <a:t>biết</a:t>
            </a:r>
            <a:r>
              <a:rPr lang="en-US" sz="6000" dirty="0">
                <a:solidFill>
                  <a:prstClr val="black"/>
                </a:solidFill>
              </a:rPr>
              <a:t> </a:t>
            </a:r>
            <a:r>
              <a:rPr lang="en-US" sz="6000" dirty="0" err="1">
                <a:solidFill>
                  <a:prstClr val="black"/>
                </a:solidFill>
              </a:rPr>
              <a:t>quý</a:t>
            </a:r>
            <a:r>
              <a:rPr lang="en-US" sz="6000" dirty="0">
                <a:solidFill>
                  <a:prstClr val="black"/>
                </a:solidFill>
              </a:rPr>
              <a:t> </a:t>
            </a:r>
            <a:r>
              <a:rPr lang="en-US" sz="6000" dirty="0" err="1">
                <a:solidFill>
                  <a:prstClr val="black"/>
                </a:solidFill>
              </a:rPr>
              <a:t>trọng</a:t>
            </a:r>
            <a:r>
              <a:rPr lang="en-US" sz="6000" dirty="0">
                <a:solidFill>
                  <a:prstClr val="black"/>
                </a:solidFill>
              </a:rPr>
              <a:t> </a:t>
            </a:r>
            <a:r>
              <a:rPr lang="en-US" sz="6000" dirty="0" err="1">
                <a:solidFill>
                  <a:prstClr val="black"/>
                </a:solidFill>
              </a:rPr>
              <a:t>thời</a:t>
            </a:r>
            <a:r>
              <a:rPr lang="en-US" sz="6000" dirty="0">
                <a:solidFill>
                  <a:prstClr val="black"/>
                </a:solidFill>
              </a:rPr>
              <a:t> </a:t>
            </a:r>
            <a:r>
              <a:rPr lang="en-US" sz="6000" dirty="0" err="1">
                <a:solidFill>
                  <a:prstClr val="black"/>
                </a:solidFill>
              </a:rPr>
              <a:t>gian</a:t>
            </a:r>
            <a:r>
              <a:rPr lang="en-US" sz="6000" dirty="0">
                <a:solidFill>
                  <a:prstClr val="black"/>
                </a:solidFill>
              </a:rPr>
              <a:t>?</a:t>
            </a:r>
            <a:endParaRPr kumimoji="0" lang="en-US" sz="60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64977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1270"/>
                                        </p:tgtEl>
                                        <p:attrNameLst>
                                          <p:attrName>style.visibility</p:attrName>
                                        </p:attrNameLst>
                                      </p:cBhvr>
                                      <p:to>
                                        <p:strVal val="visible"/>
                                      </p:to>
                                    </p:set>
                                    <p:anim calcmode="lin" valueType="num">
                                      <p:cBhvr additive="base">
                                        <p:cTn id="7" dur="1000" fill="hold"/>
                                        <p:tgtEl>
                                          <p:spTgt spid="11270"/>
                                        </p:tgtEl>
                                        <p:attrNameLst>
                                          <p:attrName>ppt_x</p:attrName>
                                        </p:attrNameLst>
                                      </p:cBhvr>
                                      <p:tavLst>
                                        <p:tav tm="0">
                                          <p:val>
                                            <p:strVal val="1+#ppt_w/2"/>
                                          </p:val>
                                        </p:tav>
                                        <p:tav tm="100000">
                                          <p:val>
                                            <p:strVal val="#ppt_x"/>
                                          </p:val>
                                        </p:tav>
                                      </p:tavLst>
                                    </p:anim>
                                    <p:anim calcmode="lin" valueType="num">
                                      <p:cBhvr additive="base">
                                        <p:cTn id="8" dur="1000" fill="hold"/>
                                        <p:tgtEl>
                                          <p:spTgt spid="1127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chimes.wav"/>
                                        </p:tgtEl>
                                      </p:cMediaNode>
                                    </p:audio>
                                  </p:subTnLst>
                                </p:cTn>
                              </p:par>
                            </p:childTnLst>
                          </p:cTn>
                        </p:par>
                        <p:par>
                          <p:cTn id="9" fill="hold">
                            <p:stCondLst>
                              <p:cond delay="1000"/>
                            </p:stCondLst>
                            <p:childTnLst>
                              <p:par>
                                <p:cTn id="10" presetID="29" presetClass="entr" presetSubtype="0" fill="hold" nodeType="afterEffect">
                                  <p:stCondLst>
                                    <p:cond delay="0"/>
                                  </p:stCondLst>
                                  <p:childTnLst>
                                    <p:set>
                                      <p:cBhvr>
                                        <p:cTn id="11" dur="1" fill="hold">
                                          <p:stCondLst>
                                            <p:cond delay="0"/>
                                          </p:stCondLst>
                                        </p:cTn>
                                        <p:tgtEl>
                                          <p:spTgt spid="11269"/>
                                        </p:tgtEl>
                                        <p:attrNameLst>
                                          <p:attrName>style.visibility</p:attrName>
                                        </p:attrNameLst>
                                      </p:cBhvr>
                                      <p:to>
                                        <p:strVal val="visible"/>
                                      </p:to>
                                    </p:set>
                                    <p:anim calcmode="lin" valueType="num">
                                      <p:cBhvr>
                                        <p:cTn id="12" dur="1000" fill="hold"/>
                                        <p:tgtEl>
                                          <p:spTgt spid="11269"/>
                                        </p:tgtEl>
                                        <p:attrNameLst>
                                          <p:attrName>ppt_x</p:attrName>
                                        </p:attrNameLst>
                                      </p:cBhvr>
                                      <p:tavLst>
                                        <p:tav tm="0">
                                          <p:val>
                                            <p:strVal val="#ppt_x-.2"/>
                                          </p:val>
                                        </p:tav>
                                        <p:tav tm="100000">
                                          <p:val>
                                            <p:strVal val="#ppt_x"/>
                                          </p:val>
                                        </p:tav>
                                      </p:tavLst>
                                    </p:anim>
                                    <p:anim calcmode="lin" valueType="num">
                                      <p:cBhvr>
                                        <p:cTn id="13" dur="1000" fill="hold"/>
                                        <p:tgtEl>
                                          <p:spTgt spid="11269"/>
                                        </p:tgtEl>
                                        <p:attrNameLst>
                                          <p:attrName>ppt_y</p:attrName>
                                        </p:attrNameLst>
                                      </p:cBhvr>
                                      <p:tavLst>
                                        <p:tav tm="0">
                                          <p:val>
                                            <p:strVal val="#ppt_y"/>
                                          </p:val>
                                        </p:tav>
                                        <p:tav tm="100000">
                                          <p:val>
                                            <p:strVal val="#ppt_y"/>
                                          </p:val>
                                        </p:tav>
                                      </p:tavLst>
                                    </p:anim>
                                    <p:animEffect transition="in" filter="wipe(right)" prLst="gradientSize: 0.1">
                                      <p:cBhvr>
                                        <p:cTn id="14" dur="1000"/>
                                        <p:tgtEl>
                                          <p:spTgt spid="11269"/>
                                        </p:tgtEl>
                                      </p:cBhvr>
                                    </p:animEffect>
                                  </p:childTnLst>
                                </p:cTn>
                              </p:par>
                              <p:par>
                                <p:cTn id="15" presetID="27" presetClass="entr" presetSubtype="0" fill="hold" grpId="0" nodeType="withEffect">
                                  <p:stCondLst>
                                    <p:cond delay="0"/>
                                  </p:stCondLst>
                                  <p:iterate type="lt">
                                    <p:tmPct val="50000"/>
                                  </p:iterate>
                                  <p:childTnLst>
                                    <p:set>
                                      <p:cBhvr>
                                        <p:cTn id="16" dur="1" fill="hold">
                                          <p:stCondLst>
                                            <p:cond delay="0"/>
                                          </p:stCondLst>
                                        </p:cTn>
                                        <p:tgtEl>
                                          <p:spTgt spid="11271">
                                            <p:txEl>
                                              <p:pRg st="0" end="0"/>
                                            </p:txEl>
                                          </p:spTgt>
                                        </p:tgtEl>
                                        <p:attrNameLst>
                                          <p:attrName>style.visibility</p:attrName>
                                        </p:attrNameLst>
                                      </p:cBhvr>
                                      <p:to>
                                        <p:strVal val="visible"/>
                                      </p:to>
                                    </p:set>
                                    <p:anim calcmode="discrete" valueType="clr">
                                      <p:cBhvr override="childStyle">
                                        <p:cTn id="17" dur="80"/>
                                        <p:tgtEl>
                                          <p:spTgt spid="11271">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8" dur="80"/>
                                        <p:tgtEl>
                                          <p:spTgt spid="11271">
                                            <p:txEl>
                                              <p:pRg st="0" end="0"/>
                                            </p:txEl>
                                          </p:spTgt>
                                        </p:tgtEl>
                                        <p:attrNameLst>
                                          <p:attrName>fillcolor</p:attrName>
                                        </p:attrNameLst>
                                      </p:cBhvr>
                                      <p:tavLst>
                                        <p:tav tm="0">
                                          <p:val>
                                            <p:clrVal>
                                              <a:schemeClr val="accent2"/>
                                            </p:clrVal>
                                          </p:val>
                                        </p:tav>
                                        <p:tav tm="50000">
                                          <p:val>
                                            <p:clrVal>
                                              <a:schemeClr val="hlink"/>
                                            </p:clrVal>
                                          </p:val>
                                        </p:tav>
                                      </p:tavLst>
                                    </p:anim>
                                    <p:set>
                                      <p:cBhvr>
                                        <p:cTn id="19" dur="80"/>
                                        <p:tgtEl>
                                          <p:spTgt spid="11271">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build="allAtOnce"/>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âu chuyện Thời gian là và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35577" y="627022"/>
            <a:ext cx="11482252" cy="5081452"/>
          </a:xfrm>
          <a:prstGeom prst="rect">
            <a:avLst/>
          </a:prstGeom>
        </p:spPr>
      </p:pic>
      <p:sp>
        <p:nvSpPr>
          <p:cNvPr id="4" name="TextBox 3"/>
          <p:cNvSpPr txBox="1"/>
          <p:nvPr/>
        </p:nvSpPr>
        <p:spPr>
          <a:xfrm>
            <a:off x="979714" y="222069"/>
            <a:ext cx="7236823" cy="369332"/>
          </a:xfrm>
          <a:prstGeom prst="rect">
            <a:avLst/>
          </a:prstGeom>
          <a:noFill/>
        </p:spPr>
        <p:txBody>
          <a:bodyPr wrap="square" rtlCol="0">
            <a:spAutoFit/>
          </a:bodyPr>
          <a:lstStyle/>
          <a:p>
            <a:r>
              <a:rPr lang="vi-VN" dirty="0" smtClean="0"/>
              <a:t>Câu chuyện : Thời gian là vàng</a:t>
            </a:r>
            <a:endParaRPr lang="en-US" dirty="0"/>
          </a:p>
        </p:txBody>
      </p:sp>
      <p:sp>
        <p:nvSpPr>
          <p:cNvPr id="5" name="TextBox 4"/>
          <p:cNvSpPr txBox="1"/>
          <p:nvPr/>
        </p:nvSpPr>
        <p:spPr>
          <a:xfrm>
            <a:off x="757646" y="6453051"/>
            <a:ext cx="9196251" cy="369332"/>
          </a:xfrm>
          <a:prstGeom prst="rect">
            <a:avLst/>
          </a:prstGeom>
          <a:solidFill>
            <a:srgbClr val="FFFF00"/>
          </a:solidFill>
        </p:spPr>
        <p:txBody>
          <a:bodyPr wrap="square" rtlCol="0">
            <a:spAutoFit/>
          </a:bodyPr>
          <a:lstStyle/>
          <a:p>
            <a:r>
              <a:rPr lang="vi-VN" dirty="0" smtClean="0"/>
              <a:t>Câu chuyện nói lên điều gì ? Các em hãy chia sẻ việc sử dụng thời gian khi ở nhà.</a:t>
            </a:r>
            <a:endParaRPr lang="en-US" dirty="0"/>
          </a:p>
        </p:txBody>
      </p:sp>
    </p:spTree>
    <p:extLst>
      <p:ext uri="{BB962C8B-B14F-4D97-AF65-F5344CB8AC3E}">
        <p14:creationId xmlns:p14="http://schemas.microsoft.com/office/powerpoint/2010/main" val="38501029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video>
              <p:cMediaNode vol="80000">
                <p:cTn id="13" fill="hold" display="0">
                  <p:stCondLst>
                    <p:cond delay="indefinite"/>
                  </p:stCondLst>
                </p:cTn>
                <p:tgtEl>
                  <p:spTgt spid="3"/>
                </p:tgtEl>
              </p:cMediaNode>
            </p:video>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47">
            <a:extLst>
              <a:ext uri="{FF2B5EF4-FFF2-40B4-BE49-F238E27FC236}">
                <a16:creationId xmlns:a16="http://schemas.microsoft.com/office/drawing/2014/main" id="{5AAB55F0-51E5-4475-AF5E-A8477476D7AF}"/>
              </a:ext>
            </a:extLst>
          </p:cNvPr>
          <p:cNvGrpSpPr/>
          <p:nvPr/>
        </p:nvGrpSpPr>
        <p:grpSpPr>
          <a:xfrm>
            <a:off x="3228622" y="1343380"/>
            <a:ext cx="7408736" cy="3603040"/>
            <a:chOff x="1560688" y="2118360"/>
            <a:chExt cx="5261026" cy="2854215"/>
          </a:xfrm>
        </p:grpSpPr>
        <p:pic>
          <p:nvPicPr>
            <p:cNvPr id="3" name="图片 1">
              <a:extLst>
                <a:ext uri="{FF2B5EF4-FFF2-40B4-BE49-F238E27FC236}">
                  <a16:creationId xmlns:a16="http://schemas.microsoft.com/office/drawing/2014/main" id="{BA94BDF9-E0B5-44FB-B2FF-813D25FDAB37}"/>
                </a:ext>
              </a:extLst>
            </p:cNvPr>
            <p:cNvPicPr>
              <a:picLocks noChangeAspect="1"/>
            </p:cNvPicPr>
            <p:nvPr/>
          </p:nvPicPr>
          <p:blipFill>
            <a:blip r:embed="rId3"/>
            <a:stretch>
              <a:fillRect/>
            </a:stretch>
          </p:blipFill>
          <p:spPr>
            <a:xfrm>
              <a:off x="1560688" y="2118360"/>
              <a:ext cx="5261026" cy="2854215"/>
            </a:xfrm>
            <a:prstGeom prst="rect">
              <a:avLst/>
            </a:prstGeom>
          </p:spPr>
        </p:pic>
        <p:sp>
          <p:nvSpPr>
            <p:cNvPr id="4" name="文本框 141">
              <a:extLst>
                <a:ext uri="{FF2B5EF4-FFF2-40B4-BE49-F238E27FC236}">
                  <a16:creationId xmlns:a16="http://schemas.microsoft.com/office/drawing/2014/main" id="{B77C357C-B540-4866-AE22-893744A0F9F9}"/>
                </a:ext>
              </a:extLst>
            </p:cNvPr>
            <p:cNvSpPr txBox="1"/>
            <p:nvPr/>
          </p:nvSpPr>
          <p:spPr>
            <a:xfrm>
              <a:off x="2182854" y="2497081"/>
              <a:ext cx="3522295" cy="1048387"/>
            </a:xfrm>
            <a:prstGeom prst="rect">
              <a:avLst/>
            </a:prstGeom>
          </p:spPr>
          <p:txBody>
            <a:bodyPr wrap="square">
              <a:spAutoFit/>
              <a:scene3d>
                <a:camera prst="orthographicFront"/>
                <a:lightRig rig="threePt" dir="t"/>
              </a:scene3d>
              <a:sp3d contourW="12700"/>
            </a:bodyPr>
            <a:lstStyle>
              <a:defPPr>
                <a:defRPr lang="zh-CN"/>
              </a:defPPr>
              <a:lvl1pPr>
                <a:lnSpc>
                  <a:spcPct val="120000"/>
                </a:lnSpc>
                <a:defRPr sz="3600" b="0">
                  <a:solidFill>
                    <a:srgbClr val="1C75BC"/>
                  </a:solidFill>
                  <a:latin typeface="汉仪趣黑W" panose="00020600040101010101" pitchFamily="18" charset="-122"/>
                  <a:ea typeface="汉仪趣黑W" panose="00020600040101010101" pitchFamily="18" charset="-122"/>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8000" b="1" i="0" u="none" strike="noStrike" kern="1200" cap="none" spc="0" normalizeH="0" baseline="0" noProof="0" dirty="0" err="1">
                  <a:ln>
                    <a:noFill/>
                  </a:ln>
                  <a:solidFill>
                    <a:srgbClr val="FFFFFF"/>
                  </a:solidFill>
                  <a:effectLst/>
                  <a:uLnTx/>
                  <a:uFillTx/>
                  <a:latin typeface="Calibri" panose="020F0502020204030204" pitchFamily="34" charset="0"/>
                  <a:ea typeface="字魂36号-正文宋楷" panose="02000000000000000000" pitchFamily="2" charset="-122"/>
                  <a:cs typeface="+mn-cs"/>
                </a:rPr>
                <a:t>Luyện</a:t>
              </a:r>
              <a:r>
                <a:rPr kumimoji="0" lang="en-US" altLang="zh-CN" sz="8000" b="1" i="0" u="none" strike="noStrike" kern="1200" cap="none" spc="0" normalizeH="0" baseline="0" noProof="0" dirty="0">
                  <a:ln>
                    <a:noFill/>
                  </a:ln>
                  <a:solidFill>
                    <a:srgbClr val="FFFFFF"/>
                  </a:solidFill>
                  <a:effectLst/>
                  <a:uLnTx/>
                  <a:uFillTx/>
                  <a:latin typeface="Calibri" panose="020F0502020204030204" pitchFamily="34" charset="0"/>
                  <a:ea typeface="字魂36号-正文宋楷" panose="02000000000000000000" pitchFamily="2" charset="-122"/>
                  <a:cs typeface="+mn-cs"/>
                </a:rPr>
                <a:t> </a:t>
              </a:r>
              <a:r>
                <a:rPr kumimoji="0" lang="en-US" altLang="zh-CN" sz="8000" b="1" i="0" u="none" strike="noStrike" kern="1200" cap="none" spc="0" normalizeH="0" baseline="0" noProof="0" dirty="0" err="1">
                  <a:ln>
                    <a:noFill/>
                  </a:ln>
                  <a:solidFill>
                    <a:srgbClr val="FFFFFF"/>
                  </a:solidFill>
                  <a:effectLst/>
                  <a:uLnTx/>
                  <a:uFillTx/>
                  <a:latin typeface="Calibri" panose="020F0502020204030204" pitchFamily="34" charset="0"/>
                  <a:ea typeface="字魂36号-正文宋楷" panose="02000000000000000000" pitchFamily="2" charset="-122"/>
                  <a:cs typeface="+mn-cs"/>
                </a:rPr>
                <a:t>tập</a:t>
              </a:r>
              <a:endParaRPr kumimoji="0" lang="zh-CN" altLang="en-US" sz="8000" b="1" i="0" u="none" strike="noStrike" kern="1200" cap="none" spc="0" normalizeH="0" baseline="0" noProof="0" dirty="0">
                <a:ln>
                  <a:noFill/>
                </a:ln>
                <a:solidFill>
                  <a:srgbClr val="FFFFFF"/>
                </a:solidFill>
                <a:effectLst/>
                <a:uLnTx/>
                <a:uFillTx/>
                <a:latin typeface="Calibri" panose="020F0502020204030204" pitchFamily="34" charset="0"/>
                <a:ea typeface="字魂36号-正文宋楷" panose="02000000000000000000" pitchFamily="2" charset="-122"/>
                <a:cs typeface="+mn-cs"/>
              </a:endParaRPr>
            </a:p>
          </p:txBody>
        </p:sp>
      </p:grpSp>
    </p:spTree>
    <p:extLst>
      <p:ext uri="{BB962C8B-B14F-4D97-AF65-F5344CB8AC3E}">
        <p14:creationId xmlns:p14="http://schemas.microsoft.com/office/powerpoint/2010/main" val="2114117141"/>
      </p:ext>
    </p:extLst>
  </p:cSld>
  <p:clrMapOvr>
    <a:masterClrMapping/>
  </p:clrMapOvr>
  <mc:AlternateContent xmlns:mc="http://schemas.openxmlformats.org/markup-compatibility/2006" xmlns:p14="http://schemas.microsoft.com/office/powerpoint/2010/main">
    <mc:Choice Requires="p14">
      <p:transition spd="slow" p14:dur="1250" advClick="0" advTm="3713">
        <p14:switch dir="r"/>
      </p:transition>
    </mc:Choice>
    <mc:Fallback xmlns="">
      <p:transition spd="slow" advClick="0" advTm="37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ction="ppaction://hlinksldjump"/>
          </p:cNvPr>
          <p:cNvPicPr>
            <a:picLocks noChangeAspect="1"/>
          </p:cNvPicPr>
          <p:nvPr/>
        </p:nvPicPr>
        <p:blipFill>
          <a:blip r:embed="rId4">
            <a:extLst>
              <a:ext uri="{BEBA8EAE-BF5A-486C-A8C5-ECC9F3942E4B}">
                <a14:imgProps xmlns:a14="http://schemas.microsoft.com/office/drawing/2010/main">
                  <a14:imgLayer r:embed="rId5">
                    <a14:imgEffect>
                      <a14:backgroundRemoval t="292" b="100000" l="1521" r="100000"/>
                    </a14:imgEffect>
                  </a14:imgLayer>
                </a14:imgProps>
              </a:ext>
              <a:ext uri="{28A0092B-C50C-407E-A947-70E740481C1C}">
                <a14:useLocalDpi xmlns:a14="http://schemas.microsoft.com/office/drawing/2010/main" val="0"/>
              </a:ext>
            </a:extLst>
          </a:blip>
          <a:stretch>
            <a:fillRect/>
          </a:stretch>
        </p:blipFill>
        <p:spPr>
          <a:xfrm>
            <a:off x="3240557" y="0"/>
            <a:ext cx="1716075" cy="2238075"/>
          </a:xfrm>
          <a:prstGeom prst="rect">
            <a:avLst/>
          </a:prstGeom>
        </p:spPr>
      </p:pic>
      <p:pic>
        <p:nvPicPr>
          <p:cNvPr id="5" name="Picture 4">
            <a:hlinkClick r:id="rId6" action="ppaction://hlinksldjump"/>
          </p:cNvPr>
          <p:cNvPicPr>
            <a:picLocks noChangeAspect="1"/>
          </p:cNvPicPr>
          <p:nvPr/>
        </p:nvPicPr>
        <p:blipFill>
          <a:blip r:embed="rId7">
            <a:extLst>
              <a:ext uri="{BEBA8EAE-BF5A-486C-A8C5-ECC9F3942E4B}">
                <a14:imgProps xmlns:a14="http://schemas.microsoft.com/office/drawing/2010/main">
                  <a14:imgLayer r:embed="rId8">
                    <a14:imgEffect>
                      <a14:backgroundRemoval t="0" b="99427" l="417" r="100000"/>
                    </a14:imgEffect>
                  </a14:imgLayer>
                </a14:imgProps>
              </a:ext>
              <a:ext uri="{28A0092B-C50C-407E-A947-70E740481C1C}">
                <a14:useLocalDpi xmlns:a14="http://schemas.microsoft.com/office/drawing/2010/main" val="0"/>
              </a:ext>
            </a:extLst>
          </a:blip>
          <a:stretch>
            <a:fillRect/>
          </a:stretch>
        </p:blipFill>
        <p:spPr>
          <a:xfrm>
            <a:off x="4956632" y="2969165"/>
            <a:ext cx="1644974" cy="2392066"/>
          </a:xfrm>
          <a:prstGeom prst="rect">
            <a:avLst/>
          </a:prstGeom>
        </p:spPr>
      </p:pic>
      <p:pic>
        <p:nvPicPr>
          <p:cNvPr id="6" name="Picture 5">
            <a:hlinkClick r:id="rId9" action="ppaction://hlinksldjump"/>
          </p:cNvPr>
          <p:cNvPicPr>
            <a:picLocks noChangeAspect="1"/>
          </p:cNvPicPr>
          <p:nvPr/>
        </p:nvPicPr>
        <p:blipFill>
          <a:blip r:embed="rId10">
            <a:extLst>
              <a:ext uri="{BEBA8EAE-BF5A-486C-A8C5-ECC9F3942E4B}">
                <a14:imgProps xmlns:a14="http://schemas.microsoft.com/office/drawing/2010/main">
                  <a14:imgLayer r:embed="rId11">
                    <a14:imgEffect>
                      <a14:backgroundRemoval t="0" b="100000" l="0" r="99127"/>
                    </a14:imgEffect>
                  </a14:imgLayer>
                </a14:imgProps>
              </a:ext>
              <a:ext uri="{28A0092B-C50C-407E-A947-70E740481C1C}">
                <a14:useLocalDpi xmlns:a14="http://schemas.microsoft.com/office/drawing/2010/main" val="0"/>
              </a:ext>
            </a:extLst>
          </a:blip>
          <a:stretch>
            <a:fillRect/>
          </a:stretch>
        </p:blipFill>
        <p:spPr>
          <a:xfrm>
            <a:off x="1801869" y="2864741"/>
            <a:ext cx="1638098" cy="2496490"/>
          </a:xfrm>
          <a:prstGeom prst="rect">
            <a:avLst/>
          </a:prstGeom>
        </p:spPr>
      </p:pic>
      <p:pic>
        <p:nvPicPr>
          <p:cNvPr id="7" name="Picture 6">
            <a:hlinkClick r:id="rId12" action="ppaction://hlinksldjump"/>
          </p:cNvPr>
          <p:cNvPicPr>
            <a:picLocks noChangeAspect="1"/>
          </p:cNvPicPr>
          <p:nvPr/>
        </p:nvPicPr>
        <p:blipFill>
          <a:blip r:embed="rId13">
            <a:extLst>
              <a:ext uri="{BEBA8EAE-BF5A-486C-A8C5-ECC9F3942E4B}">
                <a14:imgProps xmlns:a14="http://schemas.microsoft.com/office/drawing/2010/main">
                  <a14:imgLayer r:embed="rId14">
                    <a14:imgEffect>
                      <a14:backgroundRemoval t="1105" b="100000" l="0" r="100000"/>
                    </a14:imgEffect>
                  </a14:imgLayer>
                </a14:imgProps>
              </a:ext>
              <a:ext uri="{28A0092B-C50C-407E-A947-70E740481C1C}">
                <a14:useLocalDpi xmlns:a14="http://schemas.microsoft.com/office/drawing/2010/main" val="0"/>
              </a:ext>
            </a:extLst>
          </a:blip>
          <a:stretch>
            <a:fillRect/>
          </a:stretch>
        </p:blipFill>
        <p:spPr>
          <a:xfrm>
            <a:off x="231861" y="355303"/>
            <a:ext cx="1714505" cy="2387119"/>
          </a:xfrm>
          <a:prstGeom prst="rect">
            <a:avLst/>
          </a:prstGeom>
        </p:spPr>
      </p:pic>
      <p:sp>
        <p:nvSpPr>
          <p:cNvPr id="10" name="Right Arrow 9"/>
          <p:cNvSpPr/>
          <p:nvPr/>
        </p:nvSpPr>
        <p:spPr>
          <a:xfrm rot="12273597">
            <a:off x="10226792" y="4866283"/>
            <a:ext cx="1055077" cy="4743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ight Arrow 10"/>
          <p:cNvSpPr/>
          <p:nvPr/>
        </p:nvSpPr>
        <p:spPr>
          <a:xfrm rot="12273597">
            <a:off x="10226793" y="4872782"/>
            <a:ext cx="1055077" cy="4743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ight Arrow 11"/>
          <p:cNvSpPr/>
          <p:nvPr/>
        </p:nvSpPr>
        <p:spPr>
          <a:xfrm rot="12273597">
            <a:off x="10226792" y="4885781"/>
            <a:ext cx="1055077" cy="4743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ight Arrow 12"/>
          <p:cNvSpPr/>
          <p:nvPr/>
        </p:nvSpPr>
        <p:spPr>
          <a:xfrm rot="12273597">
            <a:off x="10226793" y="4879281"/>
            <a:ext cx="1055077" cy="4743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ight Arrow 13"/>
          <p:cNvSpPr/>
          <p:nvPr/>
        </p:nvSpPr>
        <p:spPr>
          <a:xfrm rot="12273597">
            <a:off x="10226793" y="4866284"/>
            <a:ext cx="1055077" cy="4743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hlinkClick r:id="rId15" action="ppaction://hlinksldjump"/>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rot="1565634">
            <a:off x="9367990" y="4830859"/>
            <a:ext cx="2516138" cy="1552929"/>
          </a:xfrm>
          <a:prstGeom prst="rect">
            <a:avLst/>
          </a:prstGeom>
        </p:spPr>
      </p:pic>
      <p:sp>
        <p:nvSpPr>
          <p:cNvPr id="2" name="Rectangle 1">
            <a:hlinkClick r:id="rId17" action="ppaction://hlinksldjump"/>
            <a:extLst>
              <a:ext uri="{FF2B5EF4-FFF2-40B4-BE49-F238E27FC236}">
                <a16:creationId xmlns:a16="http://schemas.microsoft.com/office/drawing/2014/main" id="{84FE0D56-6EC4-444F-B500-9131B7FF9029}"/>
              </a:ext>
            </a:extLst>
          </p:cNvPr>
          <p:cNvSpPr/>
          <p:nvPr/>
        </p:nvSpPr>
        <p:spPr>
          <a:xfrm>
            <a:off x="9511906" y="139990"/>
            <a:ext cx="2371060" cy="71238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2400" b="1" dirty="0" err="1"/>
              <a:t>Học</a:t>
            </a:r>
            <a:r>
              <a:rPr lang="en-US" sz="2400" b="1" dirty="0"/>
              <a:t> </a:t>
            </a:r>
            <a:r>
              <a:rPr lang="en-US" sz="2400" b="1" dirty="0" err="1"/>
              <a:t>tiếp</a:t>
            </a:r>
            <a:r>
              <a:rPr lang="en-US" sz="2400" b="1" dirty="0"/>
              <a:t> </a:t>
            </a:r>
            <a:r>
              <a:rPr lang="en-US" sz="2400" b="1" dirty="0" err="1"/>
              <a:t>bài</a:t>
            </a:r>
            <a:r>
              <a:rPr lang="en-US" sz="2400" b="1" dirty="0"/>
              <a:t> </a:t>
            </a:r>
            <a:r>
              <a:rPr lang="en-US" sz="2400" b="1" dirty="0" err="1"/>
              <a:t>mới</a:t>
            </a:r>
            <a:endParaRPr lang="en-US" sz="2400" b="1" dirty="0"/>
          </a:p>
        </p:txBody>
      </p:sp>
    </p:spTree>
    <p:extLst>
      <p:ext uri="{BB962C8B-B14F-4D97-AF65-F5344CB8AC3E}">
        <p14:creationId xmlns:p14="http://schemas.microsoft.com/office/powerpoint/2010/main" val="1821152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grpId="0" nodeType="withEffect">
                                  <p:stCondLst>
                                    <p:cond delay="0"/>
                                  </p:stCondLst>
                                  <p:childTnLst>
                                    <p:animMotion origin="layout" path="M -1.25E-6 2.59259E-6 L -0.30351 -0.56019 " pathEditMode="relative" rAng="0" ptsTypes="AA">
                                      <p:cBhvr>
                                        <p:cTn id="6" dur="2000" fill="hold"/>
                                        <p:tgtEl>
                                          <p:spTgt spid="11"/>
                                        </p:tgtEl>
                                        <p:attrNameLst>
                                          <p:attrName>ppt_x</p:attrName>
                                          <p:attrName>ppt_y</p:attrName>
                                        </p:attrNameLst>
                                      </p:cBhvr>
                                      <p:rCtr x="-15182" y="-28009"/>
                                    </p:animMotion>
                                  </p:childTnLst>
                                  <p:subTnLst>
                                    <p:audio>
                                      <p:cMediaNode vol="100000">
                                        <p:cTn display="0" masterRel="sameClick">
                                          <p:stCondLst>
                                            <p:cond evt="begin" delay="0">
                                              <p:tn val="5"/>
                                            </p:cond>
                                          </p:stCondLst>
                                          <p:endCondLst>
                                            <p:cond evt="onStopAudio" delay="0">
                                              <p:tgtEl>
                                                <p:sldTgt/>
                                              </p:tgtEl>
                                            </p:cond>
                                          </p:endCondLst>
                                        </p:cTn>
                                        <p:tgtEl>
                                          <p:sndTgt r:embed="rId2" name="bomb.wav"/>
                                        </p:tgtEl>
                                      </p:cMediaNode>
                                    </p:audio>
                                  </p:subTnLst>
                                </p:cTn>
                              </p:par>
                              <p:par>
                                <p:cTn id="7" presetID="10" presetClass="exit" presetSubtype="0" fill="hold" grpId="1" nodeType="withEffect">
                                  <p:stCondLst>
                                    <p:cond delay="1800"/>
                                  </p:stCondLst>
                                  <p:childTnLst>
                                    <p:animEffect transition="out" filter="fade">
                                      <p:cBhvr>
                                        <p:cTn id="8" dur="500"/>
                                        <p:tgtEl>
                                          <p:spTgt spid="11"/>
                                        </p:tgtEl>
                                      </p:cBhvr>
                                    </p:animEffect>
                                    <p:set>
                                      <p:cBhvr>
                                        <p:cTn id="9" dur="1" fill="hold">
                                          <p:stCondLst>
                                            <p:cond delay="499"/>
                                          </p:stCondLst>
                                        </p:cTn>
                                        <p:tgtEl>
                                          <p:spTgt spid="11"/>
                                        </p:tgtEl>
                                        <p:attrNameLst>
                                          <p:attrName>style.visibility</p:attrName>
                                        </p:attrNameLst>
                                      </p:cBhvr>
                                      <p:to>
                                        <p:strVal val="hidden"/>
                                      </p:to>
                                    </p:set>
                                  </p:childTnLst>
                                  <p:subTnLst>
                                    <p:audio>
                                      <p:cMediaNode vol="100000">
                                        <p:cTn display="0" masterRel="sameClick">
                                          <p:stCondLst>
                                            <p:cond evt="begin" delay="0">
                                              <p:tn val="7"/>
                                            </p:cond>
                                          </p:stCondLst>
                                          <p:endCondLst>
                                            <p:cond evt="onStopAudio" delay="0">
                                              <p:tgtEl>
                                                <p:sldTgt/>
                                              </p:tgtEl>
                                            </p:cond>
                                          </p:endCondLst>
                                        </p:cTn>
                                        <p:tgtEl>
                                          <p:sndTgt r:embed="rId2" name="bomb.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32" presetClass="emph" presetSubtype="0" fill="hold" nodeType="clickEffect">
                                  <p:stCondLst>
                                    <p:cond delay="0"/>
                                  </p:stCondLst>
                                  <p:childTnLst>
                                    <p:animRot by="120000">
                                      <p:cBhvr>
                                        <p:cTn id="14" dur="100" fill="hold">
                                          <p:stCondLst>
                                            <p:cond delay="0"/>
                                          </p:stCondLst>
                                        </p:cTn>
                                        <p:tgtEl>
                                          <p:spTgt spid="7"/>
                                        </p:tgtEl>
                                        <p:attrNameLst>
                                          <p:attrName>r</p:attrName>
                                        </p:attrNameLst>
                                      </p:cBhvr>
                                    </p:animRot>
                                    <p:animRot by="-240000">
                                      <p:cBhvr>
                                        <p:cTn id="15" dur="200" fill="hold">
                                          <p:stCondLst>
                                            <p:cond delay="200"/>
                                          </p:stCondLst>
                                        </p:cTn>
                                        <p:tgtEl>
                                          <p:spTgt spid="7"/>
                                        </p:tgtEl>
                                        <p:attrNameLst>
                                          <p:attrName>r</p:attrName>
                                        </p:attrNameLst>
                                      </p:cBhvr>
                                    </p:animRot>
                                    <p:animRot by="240000">
                                      <p:cBhvr>
                                        <p:cTn id="16" dur="200" fill="hold">
                                          <p:stCondLst>
                                            <p:cond delay="400"/>
                                          </p:stCondLst>
                                        </p:cTn>
                                        <p:tgtEl>
                                          <p:spTgt spid="7"/>
                                        </p:tgtEl>
                                        <p:attrNameLst>
                                          <p:attrName>r</p:attrName>
                                        </p:attrNameLst>
                                      </p:cBhvr>
                                    </p:animRot>
                                    <p:animRot by="-240000">
                                      <p:cBhvr>
                                        <p:cTn id="17" dur="200" fill="hold">
                                          <p:stCondLst>
                                            <p:cond delay="600"/>
                                          </p:stCondLst>
                                        </p:cTn>
                                        <p:tgtEl>
                                          <p:spTgt spid="7"/>
                                        </p:tgtEl>
                                        <p:attrNameLst>
                                          <p:attrName>r</p:attrName>
                                        </p:attrNameLst>
                                      </p:cBhvr>
                                    </p:animRot>
                                    <p:animRot by="120000">
                                      <p:cBhvr>
                                        <p:cTn id="18" dur="200" fill="hold">
                                          <p:stCondLst>
                                            <p:cond delay="800"/>
                                          </p:stCondLst>
                                        </p:cTn>
                                        <p:tgtEl>
                                          <p:spTgt spid="7"/>
                                        </p:tgtEl>
                                        <p:attrNameLst>
                                          <p:attrName>r</p:attrName>
                                        </p:attrNameLst>
                                      </p:cBhvr>
                                    </p:animRot>
                                  </p:childTnLst>
                                  <p:subTnLst>
                                    <p:audio>
                                      <p:cMediaNode vol="90000">
                                        <p:cTn display="0" masterRel="sameClick">
                                          <p:stCondLst>
                                            <p:cond evt="begin" delay="0">
                                              <p:tn val="13"/>
                                            </p:cond>
                                          </p:stCondLst>
                                          <p:endCondLst>
                                            <p:cond evt="onStopAudio" delay="0">
                                              <p:tgtEl>
                                                <p:sldTgt/>
                                              </p:tgtEl>
                                            </p:cond>
                                          </p:endCondLst>
                                        </p:cTn>
                                        <p:tgtEl>
                                          <p:sndTgt r:embed="rId2" name="bomb.wav"/>
                                        </p:tgtEl>
                                      </p:cMediaNode>
                                    </p:audio>
                                  </p:subTnLst>
                                </p:cTn>
                              </p:par>
                              <p:par>
                                <p:cTn id="19" presetID="0" presetClass="path" presetSubtype="0" accel="50000" decel="50000" fill="hold" grpId="0" nodeType="withEffect">
                                  <p:stCondLst>
                                    <p:cond delay="0"/>
                                  </p:stCondLst>
                                  <p:childTnLst>
                                    <p:animMotion origin="layout" path="M 0.00065 0.00671 L -0.80703 -0.53889 " pathEditMode="relative" ptsTypes="AA">
                                      <p:cBhvr>
                                        <p:cTn id="20" dur="2000" fill="hold"/>
                                        <p:tgtEl>
                                          <p:spTgt spid="10"/>
                                        </p:tgtEl>
                                        <p:attrNameLst>
                                          <p:attrName>ppt_x</p:attrName>
                                          <p:attrName>ppt_y</p:attrName>
                                        </p:attrNameLst>
                                      </p:cBhvr>
                                    </p:animMotion>
                                  </p:childTnLst>
                                  <p:subTnLst>
                                    <p:audio>
                                      <p:cMediaNode vol="90000">
                                        <p:cTn display="0" masterRel="sameClick">
                                          <p:stCondLst>
                                            <p:cond evt="begin" delay="0">
                                              <p:tn val="19"/>
                                            </p:cond>
                                          </p:stCondLst>
                                          <p:endCondLst>
                                            <p:cond evt="onStopAudio" delay="0">
                                              <p:tgtEl>
                                                <p:sldTgt/>
                                              </p:tgtEl>
                                            </p:cond>
                                          </p:endCondLst>
                                        </p:cTn>
                                        <p:tgtEl>
                                          <p:sndTgt r:embed="rId2" name="bomb.wav"/>
                                        </p:tgtEl>
                                      </p:cMediaNode>
                                    </p:audio>
                                  </p:subTnLst>
                                </p:cTn>
                              </p:par>
                              <p:par>
                                <p:cTn id="21" presetID="2" presetClass="exit" presetSubtype="4" fill="hold" nodeType="withEffect">
                                  <p:stCondLst>
                                    <p:cond delay="1800"/>
                                  </p:stCondLst>
                                  <p:childTnLst>
                                    <p:anim calcmode="lin" valueType="num">
                                      <p:cBhvr additive="base">
                                        <p:cTn id="22" dur="500"/>
                                        <p:tgtEl>
                                          <p:spTgt spid="7"/>
                                        </p:tgtEl>
                                        <p:attrNameLst>
                                          <p:attrName>ppt_x</p:attrName>
                                        </p:attrNameLst>
                                      </p:cBhvr>
                                      <p:tavLst>
                                        <p:tav tm="0">
                                          <p:val>
                                            <p:strVal val="ppt_x"/>
                                          </p:val>
                                        </p:tav>
                                        <p:tav tm="100000">
                                          <p:val>
                                            <p:strVal val="ppt_x"/>
                                          </p:val>
                                        </p:tav>
                                      </p:tavLst>
                                    </p:anim>
                                    <p:anim calcmode="lin" valueType="num">
                                      <p:cBhvr additive="base">
                                        <p:cTn id="23" dur="500"/>
                                        <p:tgtEl>
                                          <p:spTgt spid="7"/>
                                        </p:tgtEl>
                                        <p:attrNameLst>
                                          <p:attrName>ppt_y</p:attrName>
                                        </p:attrNameLst>
                                      </p:cBhvr>
                                      <p:tavLst>
                                        <p:tav tm="0">
                                          <p:val>
                                            <p:strVal val="ppt_y"/>
                                          </p:val>
                                        </p:tav>
                                        <p:tav tm="100000">
                                          <p:val>
                                            <p:strVal val="1+ppt_h/2"/>
                                          </p:val>
                                        </p:tav>
                                      </p:tavLst>
                                    </p:anim>
                                    <p:set>
                                      <p:cBhvr>
                                        <p:cTn id="24" dur="1" fill="hold">
                                          <p:stCondLst>
                                            <p:cond delay="499"/>
                                          </p:stCondLst>
                                        </p:cTn>
                                        <p:tgtEl>
                                          <p:spTgt spid="7"/>
                                        </p:tgtEl>
                                        <p:attrNameLst>
                                          <p:attrName>style.visibility</p:attrName>
                                        </p:attrNameLst>
                                      </p:cBhvr>
                                      <p:to>
                                        <p:strVal val="hidden"/>
                                      </p:to>
                                    </p:set>
                                  </p:childTnLst>
                                  <p:subTnLst>
                                    <p:audio>
                                      <p:cMediaNode vol="90000">
                                        <p:cTn display="0" masterRel="sameClick">
                                          <p:stCondLst>
                                            <p:cond evt="begin" delay="0">
                                              <p:tn val="21"/>
                                            </p:cond>
                                          </p:stCondLst>
                                          <p:endCondLst>
                                            <p:cond evt="onStopAudio" delay="0">
                                              <p:tgtEl>
                                                <p:sldTgt/>
                                              </p:tgtEl>
                                            </p:cond>
                                          </p:endCondLst>
                                        </p:cTn>
                                        <p:tgtEl>
                                          <p:sndTgt r:embed="rId2" name="bomb.wav"/>
                                        </p:tgtEl>
                                      </p:cMediaNode>
                                    </p:audio>
                                  </p:subTnLst>
                                </p:cTn>
                              </p:par>
                              <p:par>
                                <p:cTn id="25" presetID="10" presetClass="exit" presetSubtype="0" fill="hold" grpId="1" nodeType="withEffect">
                                  <p:stCondLst>
                                    <p:cond delay="1800"/>
                                  </p:stCondLst>
                                  <p:childTnLst>
                                    <p:animEffect transition="out" filter="fade">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subTnLst>
                                    <p:audio>
                                      <p:cMediaNode vol="90000">
                                        <p:cTn display="0" masterRel="sameClick">
                                          <p:stCondLst>
                                            <p:cond evt="begin" delay="0">
                                              <p:tn val="25"/>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7"/>
                  </p:tgtEl>
                </p:cond>
              </p:nextCondLst>
            </p:seq>
            <p:seq concurrent="1" nextAc="seek">
              <p:cTn id="28" restart="whenNotActive" fill="hold" evtFilter="cancelBubble" nodeType="interactiveSeq">
                <p:stCondLst>
                  <p:cond evt="onClick" delay="0">
                    <p:tgtEl>
                      <p:spTgt spid="4"/>
                    </p:tgtEl>
                  </p:cond>
                </p:stCondLst>
                <p:endSync evt="end" delay="0">
                  <p:rtn val="all"/>
                </p:endSync>
                <p:childTnLst>
                  <p:par>
                    <p:cTn id="29" fill="hold">
                      <p:stCondLst>
                        <p:cond delay="0"/>
                      </p:stCondLst>
                      <p:childTnLst>
                        <p:par>
                          <p:cTn id="30" fill="hold">
                            <p:stCondLst>
                              <p:cond delay="0"/>
                            </p:stCondLst>
                            <p:childTnLst>
                              <p:par>
                                <p:cTn id="31" presetID="32" presetClass="emph" presetSubtype="0" fill="hold" nodeType="clickEffect">
                                  <p:stCondLst>
                                    <p:cond delay="0"/>
                                  </p:stCondLst>
                                  <p:childTnLst>
                                    <p:animRot by="120000">
                                      <p:cBhvr>
                                        <p:cTn id="32" dur="100" fill="hold">
                                          <p:stCondLst>
                                            <p:cond delay="0"/>
                                          </p:stCondLst>
                                        </p:cTn>
                                        <p:tgtEl>
                                          <p:spTgt spid="4"/>
                                        </p:tgtEl>
                                        <p:attrNameLst>
                                          <p:attrName>r</p:attrName>
                                        </p:attrNameLst>
                                      </p:cBhvr>
                                    </p:animRot>
                                    <p:animRot by="-240000">
                                      <p:cBhvr>
                                        <p:cTn id="33" dur="200" fill="hold">
                                          <p:stCondLst>
                                            <p:cond delay="200"/>
                                          </p:stCondLst>
                                        </p:cTn>
                                        <p:tgtEl>
                                          <p:spTgt spid="4"/>
                                        </p:tgtEl>
                                        <p:attrNameLst>
                                          <p:attrName>r</p:attrName>
                                        </p:attrNameLst>
                                      </p:cBhvr>
                                    </p:animRot>
                                    <p:animRot by="240000">
                                      <p:cBhvr>
                                        <p:cTn id="34" dur="200" fill="hold">
                                          <p:stCondLst>
                                            <p:cond delay="400"/>
                                          </p:stCondLst>
                                        </p:cTn>
                                        <p:tgtEl>
                                          <p:spTgt spid="4"/>
                                        </p:tgtEl>
                                        <p:attrNameLst>
                                          <p:attrName>r</p:attrName>
                                        </p:attrNameLst>
                                      </p:cBhvr>
                                    </p:animRot>
                                    <p:animRot by="-240000">
                                      <p:cBhvr>
                                        <p:cTn id="35" dur="200" fill="hold">
                                          <p:stCondLst>
                                            <p:cond delay="600"/>
                                          </p:stCondLst>
                                        </p:cTn>
                                        <p:tgtEl>
                                          <p:spTgt spid="4"/>
                                        </p:tgtEl>
                                        <p:attrNameLst>
                                          <p:attrName>r</p:attrName>
                                        </p:attrNameLst>
                                      </p:cBhvr>
                                    </p:animRot>
                                    <p:animRot by="120000">
                                      <p:cBhvr>
                                        <p:cTn id="36" dur="200" fill="hold">
                                          <p:stCondLst>
                                            <p:cond delay="800"/>
                                          </p:stCondLst>
                                        </p:cTn>
                                        <p:tgtEl>
                                          <p:spTgt spid="4"/>
                                        </p:tgtEl>
                                        <p:attrNameLst>
                                          <p:attrName>r</p:attrName>
                                        </p:attrNameLst>
                                      </p:cBhvr>
                                    </p:animRot>
                                  </p:childTnLst>
                                  <p:subTnLst>
                                    <p:audio>
                                      <p:cMediaNode vol="100000">
                                        <p:cTn display="0" masterRel="sameClick">
                                          <p:stCondLst>
                                            <p:cond evt="begin" delay="0">
                                              <p:tn val="31"/>
                                            </p:cond>
                                          </p:stCondLst>
                                          <p:endCondLst>
                                            <p:cond evt="onStopAudio" delay="0">
                                              <p:tgtEl>
                                                <p:sldTgt/>
                                              </p:tgtEl>
                                            </p:cond>
                                          </p:endCondLst>
                                        </p:cTn>
                                        <p:tgtEl>
                                          <p:sndTgt r:embed="rId2" name="bomb.wav"/>
                                        </p:tgtEl>
                                      </p:cMediaNode>
                                    </p:audio>
                                  </p:subTnLst>
                                </p:cTn>
                              </p:par>
                              <p:par>
                                <p:cTn id="37" presetID="0" presetClass="path" presetSubtype="0" accel="50000" decel="50000" fill="hold" grpId="0" nodeType="withEffect">
                                  <p:stCondLst>
                                    <p:cond delay="0"/>
                                  </p:stCondLst>
                                  <p:childTnLst>
                                    <p:animMotion origin="layout" path="M -1.25E-6 -4.81481E-6 L -0.55508 -0.60717 " pathEditMode="relative" rAng="0" ptsTypes="AA">
                                      <p:cBhvr>
                                        <p:cTn id="38" dur="2000" fill="hold"/>
                                        <p:tgtEl>
                                          <p:spTgt spid="13"/>
                                        </p:tgtEl>
                                        <p:attrNameLst>
                                          <p:attrName>ppt_x</p:attrName>
                                          <p:attrName>ppt_y</p:attrName>
                                        </p:attrNameLst>
                                      </p:cBhvr>
                                      <p:rCtr x="-27760" y="-30370"/>
                                    </p:animMotion>
                                  </p:childTnLst>
                                  <p:subTnLst>
                                    <p:audio>
                                      <p:cMediaNode vol="100000">
                                        <p:cTn display="0" masterRel="sameClick">
                                          <p:stCondLst>
                                            <p:cond evt="begin" delay="0">
                                              <p:tn val="37"/>
                                            </p:cond>
                                          </p:stCondLst>
                                          <p:endCondLst>
                                            <p:cond evt="onStopAudio" delay="0">
                                              <p:tgtEl>
                                                <p:sldTgt/>
                                              </p:tgtEl>
                                            </p:cond>
                                          </p:endCondLst>
                                        </p:cTn>
                                        <p:tgtEl>
                                          <p:sndTgt r:embed="rId2" name="bomb.wav"/>
                                        </p:tgtEl>
                                      </p:cMediaNode>
                                    </p:audio>
                                  </p:subTnLst>
                                </p:cTn>
                              </p:par>
                              <p:par>
                                <p:cTn id="39" presetID="2" presetClass="exit" presetSubtype="4" fill="hold" nodeType="withEffect">
                                  <p:stCondLst>
                                    <p:cond delay="1800"/>
                                  </p:stCondLst>
                                  <p:childTnLst>
                                    <p:anim calcmode="lin" valueType="num">
                                      <p:cBhvr additive="base">
                                        <p:cTn id="40" dur="500"/>
                                        <p:tgtEl>
                                          <p:spTgt spid="4"/>
                                        </p:tgtEl>
                                        <p:attrNameLst>
                                          <p:attrName>ppt_x</p:attrName>
                                        </p:attrNameLst>
                                      </p:cBhvr>
                                      <p:tavLst>
                                        <p:tav tm="0">
                                          <p:val>
                                            <p:strVal val="ppt_x"/>
                                          </p:val>
                                        </p:tav>
                                        <p:tav tm="100000">
                                          <p:val>
                                            <p:strVal val="ppt_x"/>
                                          </p:val>
                                        </p:tav>
                                      </p:tavLst>
                                    </p:anim>
                                    <p:anim calcmode="lin" valueType="num">
                                      <p:cBhvr additive="base">
                                        <p:cTn id="41" dur="500"/>
                                        <p:tgtEl>
                                          <p:spTgt spid="4"/>
                                        </p:tgtEl>
                                        <p:attrNameLst>
                                          <p:attrName>ppt_y</p:attrName>
                                        </p:attrNameLst>
                                      </p:cBhvr>
                                      <p:tavLst>
                                        <p:tav tm="0">
                                          <p:val>
                                            <p:strVal val="ppt_y"/>
                                          </p:val>
                                        </p:tav>
                                        <p:tav tm="100000">
                                          <p:val>
                                            <p:strVal val="1+ppt_h/2"/>
                                          </p:val>
                                        </p:tav>
                                      </p:tavLst>
                                    </p:anim>
                                    <p:set>
                                      <p:cBhvr>
                                        <p:cTn id="42" dur="1" fill="hold">
                                          <p:stCondLst>
                                            <p:cond delay="499"/>
                                          </p:stCondLst>
                                        </p:cTn>
                                        <p:tgtEl>
                                          <p:spTgt spid="4"/>
                                        </p:tgtEl>
                                        <p:attrNameLst>
                                          <p:attrName>style.visibility</p:attrName>
                                        </p:attrNameLst>
                                      </p:cBhvr>
                                      <p:to>
                                        <p:strVal val="hidden"/>
                                      </p:to>
                                    </p:set>
                                  </p:childTnLst>
                                  <p:subTnLst>
                                    <p:audio>
                                      <p:cMediaNode vol="100000">
                                        <p:cTn display="0" masterRel="sameClick">
                                          <p:stCondLst>
                                            <p:cond evt="begin" delay="0">
                                              <p:tn val="39"/>
                                            </p:cond>
                                          </p:stCondLst>
                                          <p:endCondLst>
                                            <p:cond evt="onStopAudio" delay="0">
                                              <p:tgtEl>
                                                <p:sldTgt/>
                                              </p:tgtEl>
                                            </p:cond>
                                          </p:endCondLst>
                                        </p:cTn>
                                        <p:tgtEl>
                                          <p:sndTgt r:embed="rId2" name="bomb.wav"/>
                                        </p:tgtEl>
                                      </p:cMediaNode>
                                    </p:audio>
                                  </p:subTnLst>
                                </p:cTn>
                              </p:par>
                              <p:par>
                                <p:cTn id="43" presetID="10" presetClass="exit" presetSubtype="0" fill="hold" grpId="1" nodeType="withEffect">
                                  <p:stCondLst>
                                    <p:cond delay="1800"/>
                                  </p:stCondLst>
                                  <p:childTnLst>
                                    <p:animEffect transition="out" filter="fade">
                                      <p:cBhvr>
                                        <p:cTn id="44" dur="500"/>
                                        <p:tgtEl>
                                          <p:spTgt spid="13"/>
                                        </p:tgtEl>
                                      </p:cBhvr>
                                    </p:animEffect>
                                    <p:set>
                                      <p:cBhvr>
                                        <p:cTn id="45" dur="1" fill="hold">
                                          <p:stCondLst>
                                            <p:cond delay="499"/>
                                          </p:stCondLst>
                                        </p:cTn>
                                        <p:tgtEl>
                                          <p:spTgt spid="13"/>
                                        </p:tgtEl>
                                        <p:attrNameLst>
                                          <p:attrName>style.visibility</p:attrName>
                                        </p:attrNameLst>
                                      </p:cBhvr>
                                      <p:to>
                                        <p:strVal val="hidden"/>
                                      </p:to>
                                    </p:set>
                                  </p:childTnLst>
                                  <p:subTnLst>
                                    <p:audio>
                                      <p:cMediaNode vol="100000">
                                        <p:cTn display="0" masterRel="sameClick">
                                          <p:stCondLst>
                                            <p:cond evt="begin" delay="0">
                                              <p:tn val="43"/>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4"/>
                  </p:tgtEl>
                </p:cond>
              </p:nextCondLst>
            </p:seq>
            <p:seq concurrent="1" nextAc="seek">
              <p:cTn id="46" restart="whenNotActive" fill="hold" evtFilter="cancelBubble" nodeType="interactiveSeq">
                <p:stCondLst>
                  <p:cond evt="onClick" delay="0">
                    <p:tgtEl>
                      <p:spTgt spid="5"/>
                    </p:tgtEl>
                  </p:cond>
                </p:stCondLst>
                <p:endSync evt="end" delay="0">
                  <p:rtn val="all"/>
                </p:endSync>
                <p:childTnLst>
                  <p:par>
                    <p:cTn id="47" fill="hold">
                      <p:stCondLst>
                        <p:cond delay="0"/>
                      </p:stCondLst>
                      <p:childTnLst>
                        <p:par>
                          <p:cTn id="48" fill="hold">
                            <p:stCondLst>
                              <p:cond delay="0"/>
                            </p:stCondLst>
                            <p:childTnLst>
                              <p:par>
                                <p:cTn id="49" presetID="32" presetClass="emph" presetSubtype="0" fill="hold" nodeType="clickEffect">
                                  <p:stCondLst>
                                    <p:cond delay="0"/>
                                  </p:stCondLst>
                                  <p:childTnLst>
                                    <p:animRot by="120000">
                                      <p:cBhvr>
                                        <p:cTn id="50" dur="100" fill="hold">
                                          <p:stCondLst>
                                            <p:cond delay="0"/>
                                          </p:stCondLst>
                                        </p:cTn>
                                        <p:tgtEl>
                                          <p:spTgt spid="5"/>
                                        </p:tgtEl>
                                        <p:attrNameLst>
                                          <p:attrName>r</p:attrName>
                                        </p:attrNameLst>
                                      </p:cBhvr>
                                    </p:animRot>
                                    <p:animRot by="-240000">
                                      <p:cBhvr>
                                        <p:cTn id="51" dur="200" fill="hold">
                                          <p:stCondLst>
                                            <p:cond delay="200"/>
                                          </p:stCondLst>
                                        </p:cTn>
                                        <p:tgtEl>
                                          <p:spTgt spid="5"/>
                                        </p:tgtEl>
                                        <p:attrNameLst>
                                          <p:attrName>r</p:attrName>
                                        </p:attrNameLst>
                                      </p:cBhvr>
                                    </p:animRot>
                                    <p:animRot by="240000">
                                      <p:cBhvr>
                                        <p:cTn id="52" dur="200" fill="hold">
                                          <p:stCondLst>
                                            <p:cond delay="400"/>
                                          </p:stCondLst>
                                        </p:cTn>
                                        <p:tgtEl>
                                          <p:spTgt spid="5"/>
                                        </p:tgtEl>
                                        <p:attrNameLst>
                                          <p:attrName>r</p:attrName>
                                        </p:attrNameLst>
                                      </p:cBhvr>
                                    </p:animRot>
                                    <p:animRot by="-240000">
                                      <p:cBhvr>
                                        <p:cTn id="53" dur="200" fill="hold">
                                          <p:stCondLst>
                                            <p:cond delay="600"/>
                                          </p:stCondLst>
                                        </p:cTn>
                                        <p:tgtEl>
                                          <p:spTgt spid="5"/>
                                        </p:tgtEl>
                                        <p:attrNameLst>
                                          <p:attrName>r</p:attrName>
                                        </p:attrNameLst>
                                      </p:cBhvr>
                                    </p:animRot>
                                    <p:animRot by="120000">
                                      <p:cBhvr>
                                        <p:cTn id="54" dur="200" fill="hold">
                                          <p:stCondLst>
                                            <p:cond delay="800"/>
                                          </p:stCondLst>
                                        </p:cTn>
                                        <p:tgtEl>
                                          <p:spTgt spid="5"/>
                                        </p:tgtEl>
                                        <p:attrNameLst>
                                          <p:attrName>r</p:attrName>
                                        </p:attrNameLst>
                                      </p:cBhvr>
                                    </p:animRot>
                                  </p:childTnLst>
                                  <p:subTnLst>
                                    <p:audio>
                                      <p:cMediaNode vol="90000">
                                        <p:cTn display="0" masterRel="sameClick">
                                          <p:stCondLst>
                                            <p:cond evt="begin" delay="0">
                                              <p:tn val="49"/>
                                            </p:cond>
                                          </p:stCondLst>
                                          <p:endCondLst>
                                            <p:cond evt="onStopAudio" delay="0">
                                              <p:tgtEl>
                                                <p:sldTgt/>
                                              </p:tgtEl>
                                            </p:cond>
                                          </p:endCondLst>
                                        </p:cTn>
                                        <p:tgtEl>
                                          <p:sndTgt r:embed="rId2" name="bomb.wav"/>
                                        </p:tgtEl>
                                      </p:cMediaNode>
                                    </p:audio>
                                  </p:subTnLst>
                                </p:cTn>
                              </p:par>
                              <p:par>
                                <p:cTn id="55" presetID="0" presetClass="path" presetSubtype="0" accel="50000" decel="50000" fill="hold" grpId="0" nodeType="withEffect">
                                  <p:stCondLst>
                                    <p:cond delay="0"/>
                                  </p:stCondLst>
                                  <p:childTnLst>
                                    <p:animMotion origin="layout" path="M -1.25E-6 -7.40741E-7 L -0.41654 -0.18264 " pathEditMode="relative" rAng="0" ptsTypes="AA">
                                      <p:cBhvr>
                                        <p:cTn id="56" dur="2000" fill="hold"/>
                                        <p:tgtEl>
                                          <p:spTgt spid="12"/>
                                        </p:tgtEl>
                                        <p:attrNameLst>
                                          <p:attrName>ppt_x</p:attrName>
                                          <p:attrName>ppt_y</p:attrName>
                                        </p:attrNameLst>
                                      </p:cBhvr>
                                      <p:rCtr x="-20833" y="-9144"/>
                                    </p:animMotion>
                                  </p:childTnLst>
                                  <p:subTnLst>
                                    <p:audio>
                                      <p:cMediaNode vol="90000">
                                        <p:cTn display="0" masterRel="sameClick">
                                          <p:stCondLst>
                                            <p:cond evt="begin" delay="0">
                                              <p:tn val="55"/>
                                            </p:cond>
                                          </p:stCondLst>
                                          <p:endCondLst>
                                            <p:cond evt="onStopAudio" delay="0">
                                              <p:tgtEl>
                                                <p:sldTgt/>
                                              </p:tgtEl>
                                            </p:cond>
                                          </p:endCondLst>
                                        </p:cTn>
                                        <p:tgtEl>
                                          <p:sndTgt r:embed="rId2" name="bomb.wav"/>
                                        </p:tgtEl>
                                      </p:cMediaNode>
                                    </p:audio>
                                  </p:subTnLst>
                                </p:cTn>
                              </p:par>
                              <p:par>
                                <p:cTn id="57" presetID="2" presetClass="exit" presetSubtype="4" fill="hold" nodeType="withEffect">
                                  <p:stCondLst>
                                    <p:cond delay="1800"/>
                                  </p:stCondLst>
                                  <p:childTnLst>
                                    <p:anim calcmode="lin" valueType="num">
                                      <p:cBhvr additive="base">
                                        <p:cTn id="58" dur="500"/>
                                        <p:tgtEl>
                                          <p:spTgt spid="5"/>
                                        </p:tgtEl>
                                        <p:attrNameLst>
                                          <p:attrName>ppt_x</p:attrName>
                                        </p:attrNameLst>
                                      </p:cBhvr>
                                      <p:tavLst>
                                        <p:tav tm="0">
                                          <p:val>
                                            <p:strVal val="ppt_x"/>
                                          </p:val>
                                        </p:tav>
                                        <p:tav tm="100000">
                                          <p:val>
                                            <p:strVal val="ppt_x"/>
                                          </p:val>
                                        </p:tav>
                                      </p:tavLst>
                                    </p:anim>
                                    <p:anim calcmode="lin" valueType="num">
                                      <p:cBhvr additive="base">
                                        <p:cTn id="59" dur="500"/>
                                        <p:tgtEl>
                                          <p:spTgt spid="5"/>
                                        </p:tgtEl>
                                        <p:attrNameLst>
                                          <p:attrName>ppt_y</p:attrName>
                                        </p:attrNameLst>
                                      </p:cBhvr>
                                      <p:tavLst>
                                        <p:tav tm="0">
                                          <p:val>
                                            <p:strVal val="ppt_y"/>
                                          </p:val>
                                        </p:tav>
                                        <p:tav tm="100000">
                                          <p:val>
                                            <p:strVal val="1+ppt_h/2"/>
                                          </p:val>
                                        </p:tav>
                                      </p:tavLst>
                                    </p:anim>
                                    <p:set>
                                      <p:cBhvr>
                                        <p:cTn id="60" dur="1" fill="hold">
                                          <p:stCondLst>
                                            <p:cond delay="499"/>
                                          </p:stCondLst>
                                        </p:cTn>
                                        <p:tgtEl>
                                          <p:spTgt spid="5"/>
                                        </p:tgtEl>
                                        <p:attrNameLst>
                                          <p:attrName>style.visibility</p:attrName>
                                        </p:attrNameLst>
                                      </p:cBhvr>
                                      <p:to>
                                        <p:strVal val="hidden"/>
                                      </p:to>
                                    </p:set>
                                  </p:childTnLst>
                                  <p:subTnLst>
                                    <p:audio>
                                      <p:cMediaNode vol="90000">
                                        <p:cTn display="0" masterRel="sameClick">
                                          <p:stCondLst>
                                            <p:cond evt="begin" delay="0">
                                              <p:tn val="57"/>
                                            </p:cond>
                                          </p:stCondLst>
                                          <p:endCondLst>
                                            <p:cond evt="onStopAudio" delay="0">
                                              <p:tgtEl>
                                                <p:sldTgt/>
                                              </p:tgtEl>
                                            </p:cond>
                                          </p:endCondLst>
                                        </p:cTn>
                                        <p:tgtEl>
                                          <p:sndTgt r:embed="rId2" name="bomb.wav"/>
                                        </p:tgtEl>
                                      </p:cMediaNode>
                                    </p:audio>
                                  </p:subTnLst>
                                </p:cTn>
                              </p:par>
                              <p:par>
                                <p:cTn id="61" presetID="10" presetClass="exit" presetSubtype="0" fill="hold" grpId="1" nodeType="withEffect">
                                  <p:stCondLst>
                                    <p:cond delay="1800"/>
                                  </p:stCondLst>
                                  <p:childTnLst>
                                    <p:animEffect transition="out" filter="fade">
                                      <p:cBhvr>
                                        <p:cTn id="62" dur="500"/>
                                        <p:tgtEl>
                                          <p:spTgt spid="12"/>
                                        </p:tgtEl>
                                      </p:cBhvr>
                                    </p:animEffect>
                                    <p:set>
                                      <p:cBhvr>
                                        <p:cTn id="63" dur="1" fill="hold">
                                          <p:stCondLst>
                                            <p:cond delay="499"/>
                                          </p:stCondLst>
                                        </p:cTn>
                                        <p:tgtEl>
                                          <p:spTgt spid="12"/>
                                        </p:tgtEl>
                                        <p:attrNameLst>
                                          <p:attrName>style.visibility</p:attrName>
                                        </p:attrNameLst>
                                      </p:cBhvr>
                                      <p:to>
                                        <p:strVal val="hidden"/>
                                      </p:to>
                                    </p:set>
                                  </p:childTnLst>
                                  <p:subTnLst>
                                    <p:audio>
                                      <p:cMediaNode vol="90000">
                                        <p:cTn display="0" masterRel="sameClick">
                                          <p:stCondLst>
                                            <p:cond evt="begin" delay="0">
                                              <p:tn val="61"/>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5"/>
                  </p:tgtEl>
                </p:cond>
              </p:nextCondLst>
            </p:seq>
            <p:seq concurrent="1" nextAc="seek">
              <p:cTn id="64" restart="whenNotActive" fill="hold" evtFilter="cancelBubble" nodeType="interactiveSeq">
                <p:stCondLst>
                  <p:cond evt="onClick" delay="0">
                    <p:tgtEl>
                      <p:spTgt spid="6"/>
                    </p:tgtEl>
                  </p:cond>
                </p:stCondLst>
                <p:endSync evt="end" delay="0">
                  <p:rtn val="all"/>
                </p:endSync>
                <p:childTnLst>
                  <p:par>
                    <p:cTn id="65" fill="hold">
                      <p:stCondLst>
                        <p:cond delay="0"/>
                      </p:stCondLst>
                      <p:childTnLst>
                        <p:par>
                          <p:cTn id="66" fill="hold">
                            <p:stCondLst>
                              <p:cond delay="0"/>
                            </p:stCondLst>
                            <p:childTnLst>
                              <p:par>
                                <p:cTn id="67" presetID="32" presetClass="emph" presetSubtype="0" fill="hold" nodeType="clickEffect">
                                  <p:stCondLst>
                                    <p:cond delay="0"/>
                                  </p:stCondLst>
                                  <p:childTnLst>
                                    <p:animRot by="120000">
                                      <p:cBhvr>
                                        <p:cTn id="68" dur="100" fill="hold">
                                          <p:stCondLst>
                                            <p:cond delay="0"/>
                                          </p:stCondLst>
                                        </p:cTn>
                                        <p:tgtEl>
                                          <p:spTgt spid="6"/>
                                        </p:tgtEl>
                                        <p:attrNameLst>
                                          <p:attrName>r</p:attrName>
                                        </p:attrNameLst>
                                      </p:cBhvr>
                                    </p:animRot>
                                    <p:animRot by="-240000">
                                      <p:cBhvr>
                                        <p:cTn id="69" dur="200" fill="hold">
                                          <p:stCondLst>
                                            <p:cond delay="200"/>
                                          </p:stCondLst>
                                        </p:cTn>
                                        <p:tgtEl>
                                          <p:spTgt spid="6"/>
                                        </p:tgtEl>
                                        <p:attrNameLst>
                                          <p:attrName>r</p:attrName>
                                        </p:attrNameLst>
                                      </p:cBhvr>
                                    </p:animRot>
                                    <p:animRot by="240000">
                                      <p:cBhvr>
                                        <p:cTn id="70" dur="200" fill="hold">
                                          <p:stCondLst>
                                            <p:cond delay="400"/>
                                          </p:stCondLst>
                                        </p:cTn>
                                        <p:tgtEl>
                                          <p:spTgt spid="6"/>
                                        </p:tgtEl>
                                        <p:attrNameLst>
                                          <p:attrName>r</p:attrName>
                                        </p:attrNameLst>
                                      </p:cBhvr>
                                    </p:animRot>
                                    <p:animRot by="-240000">
                                      <p:cBhvr>
                                        <p:cTn id="71" dur="200" fill="hold">
                                          <p:stCondLst>
                                            <p:cond delay="600"/>
                                          </p:stCondLst>
                                        </p:cTn>
                                        <p:tgtEl>
                                          <p:spTgt spid="6"/>
                                        </p:tgtEl>
                                        <p:attrNameLst>
                                          <p:attrName>r</p:attrName>
                                        </p:attrNameLst>
                                      </p:cBhvr>
                                    </p:animRot>
                                    <p:animRot by="120000">
                                      <p:cBhvr>
                                        <p:cTn id="72" dur="200" fill="hold">
                                          <p:stCondLst>
                                            <p:cond delay="800"/>
                                          </p:stCondLst>
                                        </p:cTn>
                                        <p:tgtEl>
                                          <p:spTgt spid="6"/>
                                        </p:tgtEl>
                                        <p:attrNameLst>
                                          <p:attrName>r</p:attrName>
                                        </p:attrNameLst>
                                      </p:cBhvr>
                                    </p:animRot>
                                  </p:childTnLst>
                                  <p:subTnLst>
                                    <p:audio>
                                      <p:cMediaNode vol="100000">
                                        <p:cTn display="0" masterRel="sameClick">
                                          <p:stCondLst>
                                            <p:cond evt="begin" delay="0">
                                              <p:tn val="67"/>
                                            </p:cond>
                                          </p:stCondLst>
                                          <p:endCondLst>
                                            <p:cond evt="onStopAudio" delay="0">
                                              <p:tgtEl>
                                                <p:sldTgt/>
                                              </p:tgtEl>
                                            </p:cond>
                                          </p:endCondLst>
                                        </p:cTn>
                                        <p:tgtEl>
                                          <p:sndTgt r:embed="rId2" name="bomb.wav"/>
                                        </p:tgtEl>
                                      </p:cMediaNode>
                                    </p:audio>
                                  </p:subTnLst>
                                </p:cTn>
                              </p:par>
                              <p:par>
                                <p:cTn id="73" presetID="0" presetClass="path" presetSubtype="0" accel="50000" decel="50000" fill="hold" grpId="0" nodeType="withEffect">
                                  <p:stCondLst>
                                    <p:cond delay="0"/>
                                  </p:stCondLst>
                                  <p:childTnLst>
                                    <p:animMotion origin="layout" path="M -1.25E-6 -1.48148E-6 L -0.67604 -0.18241 " pathEditMode="relative" rAng="0" ptsTypes="AA">
                                      <p:cBhvr>
                                        <p:cTn id="74" dur="2000" fill="hold"/>
                                        <p:tgtEl>
                                          <p:spTgt spid="14"/>
                                        </p:tgtEl>
                                        <p:attrNameLst>
                                          <p:attrName>ppt_x</p:attrName>
                                          <p:attrName>ppt_y</p:attrName>
                                        </p:attrNameLst>
                                      </p:cBhvr>
                                      <p:rCtr x="-33802" y="-9120"/>
                                    </p:animMotion>
                                  </p:childTnLst>
                                  <p:subTnLst>
                                    <p:audio>
                                      <p:cMediaNode vol="100000">
                                        <p:cTn display="0" masterRel="sameClick">
                                          <p:stCondLst>
                                            <p:cond evt="begin" delay="0">
                                              <p:tn val="73"/>
                                            </p:cond>
                                          </p:stCondLst>
                                          <p:endCondLst>
                                            <p:cond evt="onStopAudio" delay="0">
                                              <p:tgtEl>
                                                <p:sldTgt/>
                                              </p:tgtEl>
                                            </p:cond>
                                          </p:endCondLst>
                                        </p:cTn>
                                        <p:tgtEl>
                                          <p:sndTgt r:embed="rId2" name="bomb.wav"/>
                                        </p:tgtEl>
                                      </p:cMediaNode>
                                    </p:audio>
                                  </p:subTnLst>
                                </p:cTn>
                              </p:par>
                              <p:par>
                                <p:cTn id="75" presetID="2" presetClass="exit" presetSubtype="4" fill="hold" nodeType="withEffect">
                                  <p:stCondLst>
                                    <p:cond delay="1800"/>
                                  </p:stCondLst>
                                  <p:childTnLst>
                                    <p:anim calcmode="lin" valueType="num">
                                      <p:cBhvr additive="base">
                                        <p:cTn id="76" dur="500"/>
                                        <p:tgtEl>
                                          <p:spTgt spid="6"/>
                                        </p:tgtEl>
                                        <p:attrNameLst>
                                          <p:attrName>ppt_x</p:attrName>
                                        </p:attrNameLst>
                                      </p:cBhvr>
                                      <p:tavLst>
                                        <p:tav tm="0">
                                          <p:val>
                                            <p:strVal val="ppt_x"/>
                                          </p:val>
                                        </p:tav>
                                        <p:tav tm="100000">
                                          <p:val>
                                            <p:strVal val="ppt_x"/>
                                          </p:val>
                                        </p:tav>
                                      </p:tavLst>
                                    </p:anim>
                                    <p:anim calcmode="lin" valueType="num">
                                      <p:cBhvr additive="base">
                                        <p:cTn id="77" dur="500"/>
                                        <p:tgtEl>
                                          <p:spTgt spid="6"/>
                                        </p:tgtEl>
                                        <p:attrNameLst>
                                          <p:attrName>ppt_y</p:attrName>
                                        </p:attrNameLst>
                                      </p:cBhvr>
                                      <p:tavLst>
                                        <p:tav tm="0">
                                          <p:val>
                                            <p:strVal val="ppt_y"/>
                                          </p:val>
                                        </p:tav>
                                        <p:tav tm="100000">
                                          <p:val>
                                            <p:strVal val="1+ppt_h/2"/>
                                          </p:val>
                                        </p:tav>
                                      </p:tavLst>
                                    </p:anim>
                                    <p:set>
                                      <p:cBhvr>
                                        <p:cTn id="78" dur="1" fill="hold">
                                          <p:stCondLst>
                                            <p:cond delay="499"/>
                                          </p:stCondLst>
                                        </p:cTn>
                                        <p:tgtEl>
                                          <p:spTgt spid="6"/>
                                        </p:tgtEl>
                                        <p:attrNameLst>
                                          <p:attrName>style.visibility</p:attrName>
                                        </p:attrNameLst>
                                      </p:cBhvr>
                                      <p:to>
                                        <p:strVal val="hidden"/>
                                      </p:to>
                                    </p:set>
                                  </p:childTnLst>
                                  <p:subTnLst>
                                    <p:audio>
                                      <p:cMediaNode vol="100000">
                                        <p:cTn display="0" masterRel="sameClick">
                                          <p:stCondLst>
                                            <p:cond evt="begin" delay="0">
                                              <p:tn val="75"/>
                                            </p:cond>
                                          </p:stCondLst>
                                          <p:endCondLst>
                                            <p:cond evt="onStopAudio" delay="0">
                                              <p:tgtEl>
                                                <p:sldTgt/>
                                              </p:tgtEl>
                                            </p:cond>
                                          </p:endCondLst>
                                        </p:cTn>
                                        <p:tgtEl>
                                          <p:sndTgt r:embed="rId2" name="bomb.wav"/>
                                        </p:tgtEl>
                                      </p:cMediaNode>
                                    </p:audio>
                                  </p:subTnLst>
                                </p:cTn>
                              </p:par>
                              <p:par>
                                <p:cTn id="79" presetID="10" presetClass="exit" presetSubtype="0" fill="hold" grpId="1" nodeType="withEffect">
                                  <p:stCondLst>
                                    <p:cond delay="1800"/>
                                  </p:stCondLst>
                                  <p:childTnLst>
                                    <p:animEffect transition="out" filter="fade">
                                      <p:cBhvr>
                                        <p:cTn id="80" dur="500"/>
                                        <p:tgtEl>
                                          <p:spTgt spid="14"/>
                                        </p:tgtEl>
                                      </p:cBhvr>
                                    </p:animEffect>
                                    <p:set>
                                      <p:cBhvr>
                                        <p:cTn id="81" dur="1" fill="hold">
                                          <p:stCondLst>
                                            <p:cond delay="499"/>
                                          </p:stCondLst>
                                        </p:cTn>
                                        <p:tgtEl>
                                          <p:spTgt spid="14"/>
                                        </p:tgtEl>
                                        <p:attrNameLst>
                                          <p:attrName>style.visibility</p:attrName>
                                        </p:attrNameLst>
                                      </p:cBhvr>
                                      <p:to>
                                        <p:strVal val="hidden"/>
                                      </p:to>
                                    </p:set>
                                  </p:childTnLst>
                                  <p:subTnLst>
                                    <p:audio>
                                      <p:cMediaNode vol="100000">
                                        <p:cTn display="0" masterRel="sameClick">
                                          <p:stCondLst>
                                            <p:cond evt="begin" delay="0">
                                              <p:tn val="79"/>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6"/>
                  </p:tgtEl>
                </p:cond>
              </p:nextCondLst>
            </p:seq>
          </p:childTnLst>
        </p:cTn>
      </p:par>
    </p:tnLst>
    <p:bldLst>
      <p:bldP spid="10" grpId="0" animBg="1"/>
      <p:bldP spid="10" grpId="1" animBg="1"/>
      <p:bldP spid="11" grpId="0" animBg="1"/>
      <p:bldP spid="11" grpId="1" animBg="1"/>
      <p:bldP spid="12" grpId="0" animBg="1"/>
      <p:bldP spid="12" grpId="1" animBg="1"/>
      <p:bldP spid="13" grpId="0" animBg="1"/>
      <p:bldP spid="13" grpId="1" animBg="1"/>
      <p:bldP spid="14" grpId="0" animBg="1"/>
      <p:bldP spid="14" grpId="1"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Phim phim hoạt hình Vui Nhộn 2018 - Bố Đầu Nhỏ Con Đầu To - Tập 53 |  ThongtinPlus - Thông Tin Plus"/>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419" b="96977" l="35616" r="65890"/>
                    </a14:imgEffect>
                  </a14:imgLayer>
                </a14:imgProps>
              </a:ext>
              <a:ext uri="{28A0092B-C50C-407E-A947-70E740481C1C}">
                <a14:useLocalDpi xmlns:a14="http://schemas.microsoft.com/office/drawing/2010/main" val="0"/>
              </a:ext>
            </a:extLst>
          </a:blip>
          <a:srcRect l="37214" r="32163"/>
          <a:stretch/>
        </p:blipFill>
        <p:spPr bwMode="auto">
          <a:xfrm>
            <a:off x="459842" y="1125139"/>
            <a:ext cx="2831997" cy="5447539"/>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le 4"/>
          <p:cNvSpPr/>
          <p:nvPr/>
        </p:nvSpPr>
        <p:spPr>
          <a:xfrm>
            <a:off x="2965268" y="906916"/>
            <a:ext cx="8987245" cy="473623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800" b="1" i="0" u="sng" strike="noStrike" kern="1200" cap="none" spc="0" normalizeH="0" baseline="0" noProof="0" dirty="0" err="1">
                <a:ln>
                  <a:noFill/>
                </a:ln>
                <a:solidFill>
                  <a:prstClr val="black"/>
                </a:solidFill>
                <a:effectLst/>
                <a:uLnTx/>
                <a:uFillTx/>
                <a:latin typeface="Calibri"/>
                <a:ea typeface="+mn-ea"/>
                <a:cs typeface="+mn-cs"/>
              </a:rPr>
              <a:t>Luật</a:t>
            </a:r>
            <a:r>
              <a:rPr kumimoji="0" lang="en-US" sz="2800" b="1" i="0" u="sng" strike="noStrike" kern="1200" cap="none" spc="0" normalizeH="0" baseline="0" noProof="0" dirty="0">
                <a:ln>
                  <a:noFill/>
                </a:ln>
                <a:solidFill>
                  <a:prstClr val="black"/>
                </a:solidFill>
                <a:effectLst/>
                <a:uLnTx/>
                <a:uFillTx/>
                <a:latin typeface="Calibri"/>
                <a:ea typeface="+mn-ea"/>
                <a:cs typeface="+mn-cs"/>
              </a:rPr>
              <a:t> </a:t>
            </a:r>
            <a:r>
              <a:rPr kumimoji="0" lang="en-US" sz="2800" b="1" i="0" u="sng" strike="noStrike" kern="1200" cap="none" spc="0" normalizeH="0" baseline="0" noProof="0" dirty="0" err="1">
                <a:ln>
                  <a:noFill/>
                </a:ln>
                <a:solidFill>
                  <a:prstClr val="black"/>
                </a:solidFill>
                <a:effectLst/>
                <a:uLnTx/>
                <a:uFillTx/>
                <a:latin typeface="Calibri"/>
                <a:ea typeface="+mn-ea"/>
                <a:cs typeface="+mn-cs"/>
              </a:rPr>
              <a:t>chơi</a:t>
            </a:r>
            <a:r>
              <a:rPr kumimoji="0" lang="en-US" sz="2800" b="1" i="0" u="sng"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Các</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câu</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hỏi</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là</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những</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bức</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tranh</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về</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việc</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làm</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của</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các</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bạn</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nhỏ</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Nếu</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bạn</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đồng</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tình</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với</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hành</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động</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đó</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hãy</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chọn</a:t>
            </a:r>
            <a:r>
              <a:rPr kumimoji="0" lang="en-US" sz="2800" b="0" i="0" u="none" strike="noStrike" kern="1200" cap="none" spc="0" normalizeH="0" baseline="0" noProof="0" dirty="0">
                <a:ln>
                  <a:noFill/>
                </a:ln>
                <a:solidFill>
                  <a:prstClr val="black"/>
                </a:solidFill>
                <a:effectLst/>
                <a:uLnTx/>
                <a:uFillTx/>
                <a:latin typeface="Calibri"/>
                <a:ea typeface="+mn-ea"/>
                <a:cs typeface="+mn-cs"/>
              </a:rPr>
              <a:t>               ;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nếu</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bạn</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không</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đồng</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tình</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với</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hành</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động</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đó</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hãy</a:t>
            </a:r>
            <a:r>
              <a:rPr kumimoji="0" lang="en-US" sz="2800" b="0" i="0" u="none" strike="noStrike" kern="1200" cap="none" spc="0" normalizeH="0" baseline="0" noProof="0" dirty="0">
                <a:ln>
                  <a:noFill/>
                </a:ln>
                <a:solidFill>
                  <a:prstClr val="black"/>
                </a:solidFill>
                <a:effectLst/>
                <a:uLnTx/>
                <a:uFillTx/>
                <a:latin typeface="Calibri"/>
                <a:ea typeface="+mn-ea"/>
                <a:cs typeface="+mn-cs"/>
              </a:rPr>
              <a:t>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chọn</a:t>
            </a:r>
            <a:endParaRPr kumimoji="0" lang="en-US" sz="2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6" name="Picture 2" descr="Hình ảnh Mặt Cười PNG, Vector, PSD, và biểu tượng để tải về miễn phí |  pngtree"/>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0000" l="2500" r="100000"/>
                    </a14:imgEffect>
                  </a14:imgLayer>
                </a14:imgProps>
              </a:ext>
              <a:ext uri="{28A0092B-C50C-407E-A947-70E740481C1C}">
                <a14:useLocalDpi xmlns:a14="http://schemas.microsoft.com/office/drawing/2010/main" val="0"/>
              </a:ext>
            </a:extLst>
          </a:blip>
          <a:srcRect/>
          <a:stretch>
            <a:fillRect/>
          </a:stretch>
        </p:blipFill>
        <p:spPr bwMode="auto">
          <a:xfrm>
            <a:off x="4622390" y="3100395"/>
            <a:ext cx="1174875" cy="11748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6">
            <a:extLst>
              <a:ext uri="{BEBA8EAE-BF5A-486C-A8C5-ECC9F3942E4B}">
                <a14:imgProps xmlns:a14="http://schemas.microsoft.com/office/drawing/2010/main">
                  <a14:imgLayer r:embed="rId7">
                    <a14:imgEffect>
                      <a14:backgroundRemoval t="0" b="98077" l="10000" r="90000"/>
                    </a14:imgEffect>
                  </a14:imgLayer>
                </a14:imgProps>
              </a:ext>
            </a:extLst>
          </a:blip>
          <a:srcRect l="22013" t="-527" r="22064" b="527"/>
          <a:stretch/>
        </p:blipFill>
        <p:spPr>
          <a:xfrm>
            <a:off x="5912261" y="3848908"/>
            <a:ext cx="914403" cy="944717"/>
          </a:xfrm>
          <a:prstGeom prst="rect">
            <a:avLst/>
          </a:prstGeom>
        </p:spPr>
      </p:pic>
    </p:spTree>
    <p:extLst>
      <p:ext uri="{BB962C8B-B14F-4D97-AF65-F5344CB8AC3E}">
        <p14:creationId xmlns:p14="http://schemas.microsoft.com/office/powerpoint/2010/main" val="1353155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ight Arrow 2">
            <a:hlinkClick r:id="rId2" action="ppaction://hlinksldjump"/>
          </p:cNvPr>
          <p:cNvSpPr/>
          <p:nvPr/>
        </p:nvSpPr>
        <p:spPr>
          <a:xfrm>
            <a:off x="10916529" y="5824025"/>
            <a:ext cx="1275471" cy="10339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DEA892E3-456E-418A-ABE9-1B1DC2661E61}"/>
              </a:ext>
            </a:extLst>
          </p:cNvPr>
          <p:cNvSpPr>
            <a:spLocks noGrp="1"/>
          </p:cNvSpPr>
          <p:nvPr>
            <p:ph type="title"/>
          </p:nvPr>
        </p:nvSpPr>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58D0948A-587C-4331-8E28-FEABC42EFD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9743" y="497537"/>
            <a:ext cx="9650396" cy="5505551"/>
          </a:xfrm>
          <a:prstGeom prst="rect">
            <a:avLst/>
          </a:prstGeom>
        </p:spPr>
      </p:pic>
      <p:pic>
        <p:nvPicPr>
          <p:cNvPr id="8" name="Picture 2" descr="Hình ảnh Mặt Cười PNG, Vector, PSD, và biểu tượng để tải về miễn phí |  pngtree">
            <a:extLst>
              <a:ext uri="{FF2B5EF4-FFF2-40B4-BE49-F238E27FC236}">
                <a16:creationId xmlns:a16="http://schemas.microsoft.com/office/drawing/2014/main" id="{48ED3AE9-9F5C-4488-9256-C851230C429F}"/>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0000" l="2500" r="100000"/>
                    </a14:imgEffect>
                  </a14:imgLayer>
                </a14:imgProps>
              </a:ext>
              <a:ext uri="{28A0092B-C50C-407E-A947-70E740481C1C}">
                <a14:useLocalDpi xmlns:a14="http://schemas.microsoft.com/office/drawing/2010/main" val="0"/>
              </a:ext>
            </a:extLst>
          </a:blip>
          <a:srcRect/>
          <a:stretch>
            <a:fillRect/>
          </a:stretch>
        </p:blipFill>
        <p:spPr bwMode="auto">
          <a:xfrm>
            <a:off x="198134" y="-76697"/>
            <a:ext cx="1863218" cy="1863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0285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ight Arrow 2">
            <a:hlinkClick r:id="rId2" action="ppaction://hlinksldjump"/>
          </p:cNvPr>
          <p:cNvSpPr/>
          <p:nvPr/>
        </p:nvSpPr>
        <p:spPr>
          <a:xfrm>
            <a:off x="10916529" y="5824025"/>
            <a:ext cx="1275471" cy="10339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93D43740-A6B3-442A-B56F-B624CF9E1E0B}"/>
              </a:ext>
            </a:extLst>
          </p:cNvPr>
          <p:cNvSpPr>
            <a:spLocks noGrp="1"/>
          </p:cNvSpPr>
          <p:nvPr>
            <p:ph type="title"/>
          </p:nvPr>
        </p:nvSpPr>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541142E9-02EB-405B-ADB7-5B68946046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567" y="365125"/>
            <a:ext cx="9818962" cy="5798097"/>
          </a:xfrm>
          <a:prstGeom prst="rect">
            <a:avLst/>
          </a:prstGeom>
        </p:spPr>
      </p:pic>
      <p:pic>
        <p:nvPicPr>
          <p:cNvPr id="8" name="Picture 7">
            <a:extLst>
              <a:ext uri="{FF2B5EF4-FFF2-40B4-BE49-F238E27FC236}">
                <a16:creationId xmlns:a16="http://schemas.microsoft.com/office/drawing/2014/main" id="{2EAC8793-64A0-46FE-8902-3AB202ACDFAD}"/>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0" b="98077" l="10000" r="90000"/>
                    </a14:imgEffect>
                  </a14:imgLayer>
                </a14:imgProps>
              </a:ext>
            </a:extLst>
          </a:blip>
          <a:srcRect l="22013" t="-527" r="22064" b="527"/>
          <a:stretch/>
        </p:blipFill>
        <p:spPr>
          <a:xfrm>
            <a:off x="374712" y="197051"/>
            <a:ext cx="1445709" cy="1493637"/>
          </a:xfrm>
          <a:prstGeom prst="rect">
            <a:avLst/>
          </a:prstGeom>
        </p:spPr>
      </p:pic>
    </p:spTree>
    <p:extLst>
      <p:ext uri="{BB962C8B-B14F-4D97-AF65-F5344CB8AC3E}">
        <p14:creationId xmlns:p14="http://schemas.microsoft.com/office/powerpoint/2010/main" val="262066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ight Arrow 2">
            <a:hlinkClick r:id="rId2" action="ppaction://hlinksldjump"/>
          </p:cNvPr>
          <p:cNvSpPr/>
          <p:nvPr/>
        </p:nvSpPr>
        <p:spPr>
          <a:xfrm>
            <a:off x="10916529" y="5824025"/>
            <a:ext cx="1275471" cy="10339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9105919B-61E4-457C-9BA5-9729BD559696}"/>
              </a:ext>
            </a:extLst>
          </p:cNvPr>
          <p:cNvSpPr>
            <a:spLocks noGrp="1"/>
          </p:cNvSpPr>
          <p:nvPr>
            <p:ph type="title"/>
          </p:nvPr>
        </p:nvSpPr>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3FE2F10-E0C9-4213-B675-92EB6E6499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2140" y="112989"/>
            <a:ext cx="10345109" cy="6745011"/>
          </a:xfrm>
          <a:prstGeom prst="rect">
            <a:avLst/>
          </a:prstGeom>
        </p:spPr>
      </p:pic>
      <p:pic>
        <p:nvPicPr>
          <p:cNvPr id="8" name="Picture 7">
            <a:extLst>
              <a:ext uri="{FF2B5EF4-FFF2-40B4-BE49-F238E27FC236}">
                <a16:creationId xmlns:a16="http://schemas.microsoft.com/office/drawing/2014/main" id="{CB663E59-86F0-46D3-9FCB-1FB4364EBC2B}"/>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0" b="98077" l="10000" r="90000"/>
                    </a14:imgEffect>
                  </a14:imgLayer>
                </a14:imgProps>
              </a:ext>
            </a:extLst>
          </a:blip>
          <a:srcRect l="22013" t="-527" r="22064" b="527"/>
          <a:stretch/>
        </p:blipFill>
        <p:spPr>
          <a:xfrm>
            <a:off x="374712" y="197051"/>
            <a:ext cx="1445709" cy="1493637"/>
          </a:xfrm>
          <a:prstGeom prst="rect">
            <a:avLst/>
          </a:prstGeom>
        </p:spPr>
      </p:pic>
    </p:spTree>
    <p:extLst>
      <p:ext uri="{BB962C8B-B14F-4D97-AF65-F5344CB8AC3E}">
        <p14:creationId xmlns:p14="http://schemas.microsoft.com/office/powerpoint/2010/main" val="3915961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ight Arrow 2">
            <a:hlinkClick r:id="rId2" action="ppaction://hlinksldjump"/>
          </p:cNvPr>
          <p:cNvSpPr/>
          <p:nvPr/>
        </p:nvSpPr>
        <p:spPr>
          <a:xfrm>
            <a:off x="10916529" y="5824025"/>
            <a:ext cx="1275471" cy="10339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9B87E2AB-BE8B-439A-BB89-73C2360CE07D}"/>
              </a:ext>
            </a:extLst>
          </p:cNvPr>
          <p:cNvSpPr>
            <a:spLocks noGrp="1"/>
          </p:cNvSpPr>
          <p:nvPr>
            <p:ph type="title"/>
          </p:nvPr>
        </p:nvSpPr>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32A4119D-EFC1-4527-9CF1-483D4BFBCC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365125"/>
            <a:ext cx="9854382" cy="6237824"/>
          </a:xfrm>
          <a:prstGeom prst="rect">
            <a:avLst/>
          </a:prstGeom>
        </p:spPr>
      </p:pic>
      <p:pic>
        <p:nvPicPr>
          <p:cNvPr id="8" name="Picture 2" descr="Hình ảnh Mặt Cười PNG, Vector, PSD, và biểu tượng để tải về miễn phí |  pngtree">
            <a:extLst>
              <a:ext uri="{FF2B5EF4-FFF2-40B4-BE49-F238E27FC236}">
                <a16:creationId xmlns:a16="http://schemas.microsoft.com/office/drawing/2014/main" id="{2340C6B9-F4DD-4C68-868B-6A1A88605C97}"/>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0000" l="2500" r="100000"/>
                    </a14:imgEffect>
                  </a14:imgLayer>
                </a14:imgProps>
              </a:ext>
              <a:ext uri="{28A0092B-C50C-407E-A947-70E740481C1C}">
                <a14:useLocalDpi xmlns:a14="http://schemas.microsoft.com/office/drawing/2010/main" val="0"/>
              </a:ext>
            </a:extLst>
          </a:blip>
          <a:srcRect/>
          <a:stretch>
            <a:fillRect/>
          </a:stretch>
        </p:blipFill>
        <p:spPr bwMode="auto">
          <a:xfrm>
            <a:off x="198134" y="-76697"/>
            <a:ext cx="1863218" cy="1863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9646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33095F-B4A7-4C82-9109-483BF2DF0C55}"/>
              </a:ext>
            </a:extLst>
          </p:cNvPr>
          <p:cNvSpPr txBox="1"/>
          <p:nvPr/>
        </p:nvSpPr>
        <p:spPr>
          <a:xfrm>
            <a:off x="1000456" y="0"/>
            <a:ext cx="903668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2. </a:t>
            </a:r>
            <a:r>
              <a:rPr lang="en-US" sz="3200" noProof="0" dirty="0" err="1">
                <a:solidFill>
                  <a:prstClr val="black"/>
                </a:solidFill>
                <a:highlight>
                  <a:srgbClr val="FFFF00"/>
                </a:highlight>
                <a:latin typeface="Calibri"/>
              </a:rPr>
              <a:t>Điều</a:t>
            </a:r>
            <a:r>
              <a:rPr lang="en-US" sz="3200" noProof="0" dirty="0">
                <a:solidFill>
                  <a:prstClr val="black"/>
                </a:solidFill>
                <a:highlight>
                  <a:srgbClr val="FFFF00"/>
                </a:highlight>
                <a:latin typeface="Calibri"/>
              </a:rPr>
              <a:t> </a:t>
            </a:r>
            <a:r>
              <a:rPr lang="en-US" sz="3200" noProof="0" dirty="0" err="1">
                <a:solidFill>
                  <a:prstClr val="black"/>
                </a:solidFill>
                <a:highlight>
                  <a:srgbClr val="FFFF00"/>
                </a:highlight>
                <a:latin typeface="Calibri"/>
              </a:rPr>
              <a:t>gì</a:t>
            </a:r>
            <a:r>
              <a:rPr lang="en-US" sz="3200" noProof="0" dirty="0">
                <a:solidFill>
                  <a:prstClr val="black"/>
                </a:solidFill>
                <a:highlight>
                  <a:srgbClr val="FFFF00"/>
                </a:highlight>
                <a:latin typeface="Calibri"/>
              </a:rPr>
              <a:t> </a:t>
            </a:r>
            <a:r>
              <a:rPr lang="en-US" sz="3200" noProof="0" dirty="0" err="1">
                <a:solidFill>
                  <a:prstClr val="black"/>
                </a:solidFill>
                <a:highlight>
                  <a:srgbClr val="FFFF00"/>
                </a:highlight>
                <a:latin typeface="Calibri"/>
              </a:rPr>
              <a:t>có</a:t>
            </a:r>
            <a:r>
              <a:rPr lang="en-US" sz="3200" noProof="0" dirty="0">
                <a:solidFill>
                  <a:prstClr val="black"/>
                </a:solidFill>
                <a:highlight>
                  <a:srgbClr val="FFFF00"/>
                </a:highlight>
                <a:latin typeface="Calibri"/>
              </a:rPr>
              <a:t> </a:t>
            </a:r>
            <a:r>
              <a:rPr lang="en-US" sz="3200" noProof="0" dirty="0" err="1">
                <a:solidFill>
                  <a:prstClr val="black"/>
                </a:solidFill>
                <a:highlight>
                  <a:srgbClr val="FFFF00"/>
                </a:highlight>
                <a:latin typeface="Calibri"/>
              </a:rPr>
              <a:t>thể</a:t>
            </a:r>
            <a:r>
              <a:rPr lang="en-US" sz="3200" noProof="0" dirty="0">
                <a:solidFill>
                  <a:prstClr val="black"/>
                </a:solidFill>
                <a:highlight>
                  <a:srgbClr val="FFFF00"/>
                </a:highlight>
                <a:latin typeface="Calibri"/>
              </a:rPr>
              <a:t> </a:t>
            </a:r>
            <a:r>
              <a:rPr lang="en-US" sz="3200" noProof="0" dirty="0" err="1">
                <a:solidFill>
                  <a:prstClr val="black"/>
                </a:solidFill>
                <a:highlight>
                  <a:srgbClr val="FFFF00"/>
                </a:highlight>
                <a:latin typeface="Calibri"/>
              </a:rPr>
              <a:t>xảy</a:t>
            </a:r>
            <a:r>
              <a:rPr lang="en-US" sz="3200" noProof="0" dirty="0">
                <a:solidFill>
                  <a:prstClr val="black"/>
                </a:solidFill>
                <a:highlight>
                  <a:srgbClr val="FFFF00"/>
                </a:highlight>
                <a:latin typeface="Calibri"/>
              </a:rPr>
              <a:t> ra </a:t>
            </a:r>
            <a:r>
              <a:rPr lang="en-US" sz="3200" noProof="0" dirty="0" err="1">
                <a:solidFill>
                  <a:prstClr val="black"/>
                </a:solidFill>
                <a:highlight>
                  <a:srgbClr val="FFFF00"/>
                </a:highlight>
                <a:latin typeface="Calibri"/>
              </a:rPr>
              <a:t>trong</a:t>
            </a:r>
            <a:r>
              <a:rPr lang="en-US" sz="3200" noProof="0" dirty="0">
                <a:solidFill>
                  <a:prstClr val="black"/>
                </a:solidFill>
                <a:highlight>
                  <a:srgbClr val="FFFF00"/>
                </a:highlight>
                <a:latin typeface="Calibri"/>
              </a:rPr>
              <a:t> </a:t>
            </a:r>
            <a:r>
              <a:rPr lang="en-US" sz="3200" noProof="0" dirty="0" err="1">
                <a:solidFill>
                  <a:prstClr val="black"/>
                </a:solidFill>
                <a:highlight>
                  <a:srgbClr val="FFFF00"/>
                </a:highlight>
                <a:latin typeface="Calibri"/>
              </a:rPr>
              <a:t>tình</a:t>
            </a:r>
            <a:r>
              <a:rPr lang="en-US" sz="3200" noProof="0" dirty="0">
                <a:solidFill>
                  <a:prstClr val="black"/>
                </a:solidFill>
                <a:highlight>
                  <a:srgbClr val="FFFF00"/>
                </a:highlight>
                <a:latin typeface="Calibri"/>
              </a:rPr>
              <a:t> </a:t>
            </a:r>
            <a:r>
              <a:rPr lang="en-US" sz="3200" noProof="0" dirty="0" err="1">
                <a:solidFill>
                  <a:prstClr val="black"/>
                </a:solidFill>
                <a:highlight>
                  <a:srgbClr val="FFFF00"/>
                </a:highlight>
                <a:latin typeface="Calibri"/>
              </a:rPr>
              <a:t>huống</a:t>
            </a:r>
            <a:r>
              <a:rPr lang="en-US" sz="3200" noProof="0" dirty="0">
                <a:solidFill>
                  <a:prstClr val="black"/>
                </a:solidFill>
                <a:highlight>
                  <a:srgbClr val="FFFF00"/>
                </a:highlight>
                <a:latin typeface="Calibri"/>
              </a:rPr>
              <a:t> </a:t>
            </a:r>
            <a:r>
              <a:rPr lang="en-US" sz="3200" noProof="0" dirty="0" err="1">
                <a:solidFill>
                  <a:prstClr val="black"/>
                </a:solidFill>
                <a:highlight>
                  <a:srgbClr val="FFFF00"/>
                </a:highlight>
                <a:latin typeface="Calibri"/>
              </a:rPr>
              <a:t>dưới</a:t>
            </a:r>
            <a:r>
              <a:rPr lang="en-US" sz="3200" noProof="0" dirty="0">
                <a:solidFill>
                  <a:prstClr val="black"/>
                </a:solidFill>
                <a:highlight>
                  <a:srgbClr val="FFFF00"/>
                </a:highlight>
                <a:latin typeface="Calibri"/>
              </a:rPr>
              <a:t> </a:t>
            </a:r>
            <a:r>
              <a:rPr lang="en-US" sz="3200" noProof="0" dirty="0" err="1">
                <a:solidFill>
                  <a:prstClr val="black"/>
                </a:solidFill>
                <a:highlight>
                  <a:srgbClr val="FFFF00"/>
                </a:highlight>
                <a:latin typeface="Calibri"/>
              </a:rPr>
              <a:t>đây</a:t>
            </a:r>
            <a:endPar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endParaRPr>
          </a:p>
        </p:txBody>
      </p:sp>
      <p:pic>
        <p:nvPicPr>
          <p:cNvPr id="5" name="Picture 4">
            <a:extLst>
              <a:ext uri="{FF2B5EF4-FFF2-40B4-BE49-F238E27FC236}">
                <a16:creationId xmlns:a16="http://schemas.microsoft.com/office/drawing/2014/main" id="{E8E2AD61-7692-4F7F-9935-6217D351BDB5}"/>
              </a:ext>
            </a:extLst>
          </p:cNvPr>
          <p:cNvPicPr>
            <a:picLocks noChangeAspect="1"/>
          </p:cNvPicPr>
          <p:nvPr/>
        </p:nvPicPr>
        <p:blipFill>
          <a:blip r:embed="rId2"/>
          <a:stretch>
            <a:fillRect/>
          </a:stretch>
        </p:blipFill>
        <p:spPr>
          <a:xfrm>
            <a:off x="3920914" y="1102826"/>
            <a:ext cx="4350172" cy="2070801"/>
          </a:xfrm>
          <a:prstGeom prst="rect">
            <a:avLst/>
          </a:prstGeom>
        </p:spPr>
      </p:pic>
      <p:sp>
        <p:nvSpPr>
          <p:cNvPr id="6" name="Cloud 5">
            <a:extLst>
              <a:ext uri="{FF2B5EF4-FFF2-40B4-BE49-F238E27FC236}">
                <a16:creationId xmlns:a16="http://schemas.microsoft.com/office/drawing/2014/main" id="{B9D16BE6-EB87-4BF1-A137-B87529058E06}"/>
              </a:ext>
            </a:extLst>
          </p:cNvPr>
          <p:cNvSpPr/>
          <p:nvPr/>
        </p:nvSpPr>
        <p:spPr>
          <a:xfrm>
            <a:off x="2360428" y="3173627"/>
            <a:ext cx="7581014" cy="269554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err="1"/>
              <a:t>Tùng</a:t>
            </a:r>
            <a:r>
              <a:rPr lang="en-US" sz="3200" dirty="0"/>
              <a:t> </a:t>
            </a:r>
            <a:r>
              <a:rPr lang="en-US" sz="3200" dirty="0" err="1"/>
              <a:t>có</a:t>
            </a:r>
            <a:r>
              <a:rPr lang="en-US" sz="3200" dirty="0"/>
              <a:t> </a:t>
            </a:r>
            <a:r>
              <a:rPr lang="en-US" sz="3200" dirty="0" err="1"/>
              <a:t>thể</a:t>
            </a:r>
            <a:r>
              <a:rPr lang="en-US" sz="3200" dirty="0"/>
              <a:t> </a:t>
            </a:r>
            <a:r>
              <a:rPr lang="en-US" sz="3200" dirty="0" err="1"/>
              <a:t>thức</a:t>
            </a:r>
            <a:r>
              <a:rPr lang="en-US" sz="3200" dirty="0"/>
              <a:t> </a:t>
            </a:r>
            <a:r>
              <a:rPr lang="en-US" sz="3200" dirty="0" err="1"/>
              <a:t>dậy</a:t>
            </a:r>
            <a:r>
              <a:rPr lang="en-US" sz="3200" dirty="0"/>
              <a:t> </a:t>
            </a:r>
            <a:r>
              <a:rPr lang="en-US" sz="3200" dirty="0" err="1"/>
              <a:t>muộn</a:t>
            </a:r>
            <a:r>
              <a:rPr lang="en-US" sz="3200" dirty="0"/>
              <a:t>, </a:t>
            </a:r>
            <a:r>
              <a:rPr lang="en-US" sz="3200" dirty="0" err="1"/>
              <a:t>hoặc</a:t>
            </a:r>
            <a:r>
              <a:rPr lang="en-US" sz="3200" dirty="0"/>
              <a:t> </a:t>
            </a:r>
            <a:r>
              <a:rPr lang="en-US" sz="3200" dirty="0" err="1"/>
              <a:t>mệt</a:t>
            </a:r>
            <a:r>
              <a:rPr lang="en-US" sz="3200" dirty="0"/>
              <a:t> </a:t>
            </a:r>
            <a:r>
              <a:rPr lang="en-US" sz="3200" dirty="0" err="1"/>
              <a:t>mỏi</a:t>
            </a:r>
            <a:r>
              <a:rPr lang="en-US" sz="3200" dirty="0"/>
              <a:t> </a:t>
            </a:r>
            <a:r>
              <a:rPr lang="en-US" sz="3200" dirty="0" err="1"/>
              <a:t>vào</a:t>
            </a:r>
            <a:r>
              <a:rPr lang="en-US" sz="3200" dirty="0"/>
              <a:t> </a:t>
            </a:r>
            <a:r>
              <a:rPr lang="en-US" sz="3200" dirty="0" err="1"/>
              <a:t>sáng</a:t>
            </a:r>
            <a:r>
              <a:rPr lang="en-US" sz="3200" dirty="0"/>
              <a:t> </a:t>
            </a:r>
            <a:r>
              <a:rPr lang="en-US" sz="3200" dirty="0" err="1"/>
              <a:t>hôm</a:t>
            </a:r>
            <a:r>
              <a:rPr lang="en-US" sz="3200" dirty="0"/>
              <a:t> </a:t>
            </a:r>
            <a:r>
              <a:rPr lang="en-US" sz="3200" dirty="0" err="1"/>
              <a:t>sau</a:t>
            </a:r>
            <a:r>
              <a:rPr lang="en-US" sz="3200" dirty="0"/>
              <a:t> </a:t>
            </a:r>
            <a:r>
              <a:rPr lang="en-US" sz="3200" dirty="0" err="1"/>
              <a:t>không</a:t>
            </a:r>
            <a:r>
              <a:rPr lang="en-US" sz="3200" dirty="0"/>
              <a:t> </a:t>
            </a:r>
            <a:r>
              <a:rPr lang="en-US" sz="3200" dirty="0" err="1"/>
              <a:t>có</a:t>
            </a:r>
            <a:r>
              <a:rPr lang="en-US" sz="3200" dirty="0"/>
              <a:t> </a:t>
            </a:r>
            <a:r>
              <a:rPr lang="en-US" sz="3200" dirty="0" err="1"/>
              <a:t>sức</a:t>
            </a:r>
            <a:r>
              <a:rPr lang="en-US" sz="3200" dirty="0"/>
              <a:t> </a:t>
            </a:r>
            <a:r>
              <a:rPr lang="en-US" sz="3200" dirty="0" err="1"/>
              <a:t>để</a:t>
            </a:r>
            <a:r>
              <a:rPr lang="en-US" sz="3200" dirty="0"/>
              <a:t> </a:t>
            </a:r>
            <a:r>
              <a:rPr lang="en-US" sz="3200" dirty="0" err="1"/>
              <a:t>học</a:t>
            </a:r>
            <a:r>
              <a:rPr lang="en-US" sz="3200" dirty="0"/>
              <a:t> </a:t>
            </a:r>
            <a:r>
              <a:rPr lang="en-US" sz="3200" dirty="0" err="1"/>
              <a:t>bài</a:t>
            </a:r>
            <a:r>
              <a:rPr lang="en-US" sz="3200" dirty="0"/>
              <a:t>.</a:t>
            </a:r>
          </a:p>
        </p:txBody>
      </p:sp>
    </p:spTree>
    <p:extLst>
      <p:ext uri="{BB962C8B-B14F-4D97-AF65-F5344CB8AC3E}">
        <p14:creationId xmlns:p14="http://schemas.microsoft.com/office/powerpoint/2010/main" val="86183490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5">
            <a:extLst>
              <a:ext uri="{FF2B5EF4-FFF2-40B4-BE49-F238E27FC236}">
                <a16:creationId xmlns:a16="http://schemas.microsoft.com/office/drawing/2014/main" id="{B9D16BE6-EB87-4BF1-A137-B87529058E06}"/>
              </a:ext>
            </a:extLst>
          </p:cNvPr>
          <p:cNvSpPr/>
          <p:nvPr/>
        </p:nvSpPr>
        <p:spPr>
          <a:xfrm>
            <a:off x="2392325" y="3896641"/>
            <a:ext cx="8516679" cy="269554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vi-VN" sz="3200">
                <a:solidFill>
                  <a:prstClr val="white"/>
                </a:solidFill>
                <a:latin typeface="Calibri"/>
              </a:rPr>
              <a:t>Minh sẽ là người sử dụng thời gian hợp lí, trở thành người có quy củ, luôn hoàn thành mọi việc đúng thời hạn.</a:t>
            </a:r>
            <a:endParaRPr kumimoji="0" lang="en-US" sz="32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3" name="Picture 2">
            <a:extLst>
              <a:ext uri="{FF2B5EF4-FFF2-40B4-BE49-F238E27FC236}">
                <a16:creationId xmlns:a16="http://schemas.microsoft.com/office/drawing/2014/main" id="{89F8C014-E90A-4A94-8F80-7C201154A487}"/>
              </a:ext>
            </a:extLst>
          </p:cNvPr>
          <p:cNvPicPr>
            <a:picLocks noChangeAspect="1"/>
          </p:cNvPicPr>
          <p:nvPr/>
        </p:nvPicPr>
        <p:blipFill>
          <a:blip r:embed="rId2"/>
          <a:stretch>
            <a:fillRect/>
          </a:stretch>
        </p:blipFill>
        <p:spPr>
          <a:xfrm>
            <a:off x="4015754" y="133904"/>
            <a:ext cx="4160492" cy="3369524"/>
          </a:xfrm>
          <a:prstGeom prst="rect">
            <a:avLst/>
          </a:prstGeom>
        </p:spPr>
      </p:pic>
    </p:spTree>
    <p:extLst>
      <p:ext uri="{BB962C8B-B14F-4D97-AF65-F5344CB8AC3E}">
        <p14:creationId xmlns:p14="http://schemas.microsoft.com/office/powerpoint/2010/main" val="341137450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33095F-B4A7-4C82-9109-483BF2DF0C55}"/>
              </a:ext>
            </a:extLst>
          </p:cNvPr>
          <p:cNvSpPr txBox="1"/>
          <p:nvPr/>
        </p:nvSpPr>
        <p:spPr>
          <a:xfrm>
            <a:off x="1000456" y="0"/>
            <a:ext cx="903668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3.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Đưa</a:t>
            </a:r>
            <a:r>
              <a:rPr kumimoji="0" lang="en-US" sz="3200" b="0" i="0" u="none" strike="noStrike" kern="1200" cap="none" spc="0" normalizeH="0" noProof="0" dirty="0">
                <a:ln>
                  <a:noFill/>
                </a:ln>
                <a:solidFill>
                  <a:prstClr val="black"/>
                </a:solidFill>
                <a:effectLst/>
                <a:highlight>
                  <a:srgbClr val="FFFF00"/>
                </a:highlight>
                <a:uLnTx/>
                <a:uFillTx/>
                <a:latin typeface="Calibri"/>
                <a:ea typeface="+mn-ea"/>
                <a:cs typeface="+mn-cs"/>
              </a:rPr>
              <a:t> ra </a:t>
            </a:r>
            <a:r>
              <a:rPr kumimoji="0" lang="en-US" sz="3200" b="0" i="0" u="none" strike="noStrike" kern="1200" cap="none" spc="0" normalizeH="0" noProof="0" dirty="0" err="1">
                <a:ln>
                  <a:noFill/>
                </a:ln>
                <a:solidFill>
                  <a:prstClr val="black"/>
                </a:solidFill>
                <a:effectLst/>
                <a:highlight>
                  <a:srgbClr val="FFFF00"/>
                </a:highlight>
                <a:uLnTx/>
                <a:uFillTx/>
                <a:latin typeface="Calibri"/>
                <a:ea typeface="+mn-ea"/>
                <a:cs typeface="+mn-cs"/>
              </a:rPr>
              <a:t>lời</a:t>
            </a:r>
            <a:r>
              <a:rPr kumimoji="0" lang="en-US" sz="3200" b="0" i="0" u="none" strike="noStrike" kern="1200" cap="none" spc="0" normalizeH="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noProof="0" dirty="0" err="1">
                <a:ln>
                  <a:noFill/>
                </a:ln>
                <a:solidFill>
                  <a:prstClr val="black"/>
                </a:solidFill>
                <a:effectLst/>
                <a:highlight>
                  <a:srgbClr val="FFFF00"/>
                </a:highlight>
                <a:uLnTx/>
                <a:uFillTx/>
                <a:latin typeface="Calibri"/>
                <a:ea typeface="+mn-ea"/>
                <a:cs typeface="+mn-cs"/>
              </a:rPr>
              <a:t>khuyên</a:t>
            </a:r>
            <a:r>
              <a:rPr kumimoji="0" lang="en-US" sz="3200" b="0" i="0" u="none" strike="noStrike" kern="1200" cap="none" spc="0" normalizeH="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noProof="0" dirty="0" err="1">
                <a:ln>
                  <a:noFill/>
                </a:ln>
                <a:solidFill>
                  <a:prstClr val="black"/>
                </a:solidFill>
                <a:effectLst/>
                <a:highlight>
                  <a:srgbClr val="FFFF00"/>
                </a:highlight>
                <a:uLnTx/>
                <a:uFillTx/>
                <a:latin typeface="Calibri"/>
                <a:ea typeface="+mn-ea"/>
                <a:cs typeface="+mn-cs"/>
              </a:rPr>
              <a:t>cho</a:t>
            </a:r>
            <a:r>
              <a:rPr kumimoji="0" lang="en-US" sz="3200" b="0" i="0" u="none" strike="noStrike" kern="1200" cap="none" spc="0" normalizeH="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noProof="0" dirty="0" err="1">
                <a:ln>
                  <a:noFill/>
                </a:ln>
                <a:solidFill>
                  <a:prstClr val="black"/>
                </a:solidFill>
                <a:effectLst/>
                <a:highlight>
                  <a:srgbClr val="FFFF00"/>
                </a:highlight>
                <a:uLnTx/>
                <a:uFillTx/>
                <a:latin typeface="Calibri"/>
                <a:ea typeface="+mn-ea"/>
                <a:cs typeface="+mn-cs"/>
              </a:rPr>
              <a:t>bạn</a:t>
            </a:r>
            <a:endPar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endParaRPr>
          </a:p>
        </p:txBody>
      </p:sp>
      <p:pic>
        <p:nvPicPr>
          <p:cNvPr id="3" name="Picture 2">
            <a:extLst>
              <a:ext uri="{FF2B5EF4-FFF2-40B4-BE49-F238E27FC236}">
                <a16:creationId xmlns:a16="http://schemas.microsoft.com/office/drawing/2014/main" id="{A51126F2-56E9-47F2-80CF-3CEFA04E3337}"/>
              </a:ext>
            </a:extLst>
          </p:cNvPr>
          <p:cNvPicPr>
            <a:picLocks noChangeAspect="1"/>
          </p:cNvPicPr>
          <p:nvPr/>
        </p:nvPicPr>
        <p:blipFill>
          <a:blip r:embed="rId2"/>
          <a:stretch>
            <a:fillRect/>
          </a:stretch>
        </p:blipFill>
        <p:spPr>
          <a:xfrm>
            <a:off x="0" y="1394916"/>
            <a:ext cx="5945151" cy="4259553"/>
          </a:xfrm>
          <a:prstGeom prst="rect">
            <a:avLst/>
          </a:prstGeom>
        </p:spPr>
      </p:pic>
      <p:pic>
        <p:nvPicPr>
          <p:cNvPr id="8" name="Picture 7">
            <a:extLst>
              <a:ext uri="{FF2B5EF4-FFF2-40B4-BE49-F238E27FC236}">
                <a16:creationId xmlns:a16="http://schemas.microsoft.com/office/drawing/2014/main" id="{408AB0DC-EDA0-4263-BC2B-CEF31CC98D91}"/>
              </a:ext>
            </a:extLst>
          </p:cNvPr>
          <p:cNvPicPr>
            <a:picLocks noChangeAspect="1"/>
          </p:cNvPicPr>
          <p:nvPr/>
        </p:nvPicPr>
        <p:blipFill>
          <a:blip r:embed="rId3"/>
          <a:stretch>
            <a:fillRect/>
          </a:stretch>
        </p:blipFill>
        <p:spPr>
          <a:xfrm>
            <a:off x="5945151" y="1533525"/>
            <a:ext cx="6105525" cy="3790950"/>
          </a:xfrm>
          <a:prstGeom prst="rect">
            <a:avLst/>
          </a:prstGeom>
        </p:spPr>
      </p:pic>
    </p:spTree>
    <p:extLst>
      <p:ext uri="{BB962C8B-B14F-4D97-AF65-F5344CB8AC3E}">
        <p14:creationId xmlns:p14="http://schemas.microsoft.com/office/powerpoint/2010/main" val="241389186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143E2C9-24FB-4951-A457-156425B5B546}"/>
              </a:ext>
            </a:extLst>
          </p:cNvPr>
          <p:cNvPicPr>
            <a:picLocks noChangeAspect="1"/>
          </p:cNvPicPr>
          <p:nvPr/>
        </p:nvPicPr>
        <p:blipFill>
          <a:blip r:embed="rId2"/>
          <a:stretch>
            <a:fillRect/>
          </a:stretch>
        </p:blipFill>
        <p:spPr>
          <a:xfrm>
            <a:off x="2395345" y="882501"/>
            <a:ext cx="7512625" cy="4167963"/>
          </a:xfrm>
          <a:prstGeom prst="rect">
            <a:avLst/>
          </a:prstGeom>
        </p:spPr>
      </p:pic>
    </p:spTree>
    <p:extLst>
      <p:ext uri="{BB962C8B-B14F-4D97-AF65-F5344CB8AC3E}">
        <p14:creationId xmlns:p14="http://schemas.microsoft.com/office/powerpoint/2010/main" val="37015598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l="16151" t="16074" r="11519" b="15079"/>
          <a:stretch/>
        </p:blipFill>
        <p:spPr>
          <a:xfrm>
            <a:off x="6909189" y="1243791"/>
            <a:ext cx="4981673" cy="4741818"/>
          </a:xfrm>
          <a:prstGeom prst="rect">
            <a:avLst/>
          </a:prstGeom>
        </p:spPr>
      </p:pic>
      <p:sp>
        <p:nvSpPr>
          <p:cNvPr id="10" name="TextBox 9"/>
          <p:cNvSpPr txBox="1"/>
          <p:nvPr/>
        </p:nvSpPr>
        <p:spPr>
          <a:xfrm>
            <a:off x="7199074" y="2365416"/>
            <a:ext cx="4146719"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err="1">
                <a:ln>
                  <a:solidFill>
                    <a:prstClr val="black"/>
                  </a:solidFill>
                </a:ln>
                <a:solidFill>
                  <a:prstClr val="white"/>
                </a:solidFill>
                <a:effectLst/>
                <a:uLnTx/>
                <a:uFillTx/>
                <a:latin typeface="Calibri"/>
                <a:ea typeface="+mn-ea"/>
                <a:cs typeface="Times New Roman" panose="02020603050405020304" pitchFamily="18" charset="0"/>
              </a:rPr>
              <a:t>Thảo</a:t>
            </a:r>
            <a:r>
              <a:rPr kumimoji="0" lang="en-US" sz="6000" b="1" i="0" u="none" strike="noStrike" kern="1200" cap="none" spc="0" normalizeH="0" baseline="0" noProof="0" dirty="0">
                <a:ln>
                  <a:solidFill>
                    <a:prstClr val="black"/>
                  </a:solidFill>
                </a:ln>
                <a:solidFill>
                  <a:prstClr val="white"/>
                </a:solidFill>
                <a:effectLst/>
                <a:uLnTx/>
                <a:uFillTx/>
                <a:latin typeface="Calibri"/>
                <a:ea typeface="+mn-ea"/>
                <a:cs typeface="Times New Roman" panose="02020603050405020304" pitchFamily="18" charset="0"/>
              </a:rPr>
              <a:t> </a:t>
            </a:r>
            <a:r>
              <a:rPr kumimoji="0" lang="en-US" sz="6000" b="1" i="0" u="none" strike="noStrike" kern="1200" cap="none" spc="0" normalizeH="0" baseline="0" noProof="0" dirty="0" err="1">
                <a:ln>
                  <a:solidFill>
                    <a:prstClr val="black"/>
                  </a:solidFill>
                </a:ln>
                <a:solidFill>
                  <a:prstClr val="white"/>
                </a:solidFill>
                <a:effectLst/>
                <a:uLnTx/>
                <a:uFillTx/>
                <a:latin typeface="Calibri"/>
                <a:ea typeface="+mn-ea"/>
                <a:cs typeface="Times New Roman" panose="02020603050405020304" pitchFamily="18" charset="0"/>
              </a:rPr>
              <a:t>luận</a:t>
            </a:r>
            <a:r>
              <a:rPr kumimoji="0" lang="en-US" sz="6000" b="1" i="0" u="none" strike="noStrike" kern="1200" cap="none" spc="0" normalizeH="0" baseline="0" noProof="0" dirty="0">
                <a:ln>
                  <a:solidFill>
                    <a:prstClr val="black"/>
                  </a:solidFill>
                </a:ln>
                <a:solidFill>
                  <a:prstClr val="white"/>
                </a:solidFill>
                <a:effectLst/>
                <a:uLnTx/>
                <a:uFillTx/>
                <a:latin typeface="Calibri"/>
                <a:ea typeface="+mn-ea"/>
                <a:cs typeface="Times New Roman" panose="02020603050405020304" pitchFamily="18" charset="0"/>
              </a:rPr>
              <a:t> </a:t>
            </a:r>
            <a:r>
              <a:rPr kumimoji="0" lang="en-US" sz="6000" b="1" i="0" u="none" strike="noStrike" kern="1200" cap="none" spc="0" normalizeH="0" baseline="0" noProof="0" dirty="0" err="1">
                <a:ln>
                  <a:solidFill>
                    <a:prstClr val="black"/>
                  </a:solidFill>
                </a:ln>
                <a:solidFill>
                  <a:prstClr val="white"/>
                </a:solidFill>
                <a:effectLst/>
                <a:uLnTx/>
                <a:uFillTx/>
                <a:latin typeface="Calibri"/>
                <a:ea typeface="+mn-ea"/>
                <a:cs typeface="Times New Roman" panose="02020603050405020304" pitchFamily="18" charset="0"/>
              </a:rPr>
              <a:t>nhóm</a:t>
            </a:r>
            <a:endParaRPr kumimoji="0" lang="en-US" sz="6000" b="1" i="0" u="none" strike="noStrike" kern="1200" cap="none" spc="0" normalizeH="0" baseline="0" noProof="0" dirty="0">
              <a:ln>
                <a:solidFill>
                  <a:prstClr val="black"/>
                </a:solidFill>
              </a:ln>
              <a:solidFill>
                <a:prstClr val="white"/>
              </a:solidFill>
              <a:effectLst/>
              <a:uLnTx/>
              <a:uFillTx/>
              <a:latin typeface="Calibri"/>
              <a:ea typeface="+mn-ea"/>
              <a:cs typeface="Times New Roman" panose="02020603050405020304" pitchFamily="18" charset="0"/>
            </a:endParaRPr>
          </a:p>
        </p:txBody>
      </p:sp>
      <p:pic>
        <p:nvPicPr>
          <p:cNvPr id="7" name="Picture 2" descr="Muốn có kỹ năng làm việc nhóm hiệu quả, đừng bỏ qua bài viết nà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58458"/>
            <a:ext cx="7056966" cy="4112483"/>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34064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33095F-B4A7-4C82-9109-483BF2DF0C55}"/>
              </a:ext>
            </a:extLst>
          </p:cNvPr>
          <p:cNvSpPr txBox="1"/>
          <p:nvPr/>
        </p:nvSpPr>
        <p:spPr>
          <a:xfrm>
            <a:off x="1000456" y="0"/>
            <a:ext cx="903668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3.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Đưa</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ra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lời</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khuyên</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cho</a:t>
            </a:r>
            <a:r>
              <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rPr>
              <a:t> </a:t>
            </a:r>
            <a:r>
              <a:rPr kumimoji="0" lang="en-US" sz="3200" b="0" i="0" u="none" strike="noStrike" kern="1200" cap="none" spc="0" normalizeH="0" baseline="0" noProof="0" dirty="0" err="1">
                <a:ln>
                  <a:noFill/>
                </a:ln>
                <a:solidFill>
                  <a:prstClr val="black"/>
                </a:solidFill>
                <a:effectLst/>
                <a:highlight>
                  <a:srgbClr val="FFFF00"/>
                </a:highlight>
                <a:uLnTx/>
                <a:uFillTx/>
                <a:latin typeface="Calibri"/>
                <a:ea typeface="+mn-ea"/>
                <a:cs typeface="+mn-cs"/>
              </a:rPr>
              <a:t>bạn</a:t>
            </a:r>
            <a:endParaRPr kumimoji="0" lang="en-US" sz="3200" b="0" i="0" u="none" strike="noStrike" kern="1200" cap="none" spc="0" normalizeH="0" baseline="0" noProof="0" dirty="0">
              <a:ln>
                <a:noFill/>
              </a:ln>
              <a:solidFill>
                <a:prstClr val="black"/>
              </a:solidFill>
              <a:effectLst/>
              <a:highlight>
                <a:srgbClr val="FFFF00"/>
              </a:highlight>
              <a:uLnTx/>
              <a:uFillTx/>
              <a:latin typeface="Calibri"/>
              <a:ea typeface="+mn-ea"/>
              <a:cs typeface="+mn-cs"/>
            </a:endParaRPr>
          </a:p>
        </p:txBody>
      </p:sp>
      <p:pic>
        <p:nvPicPr>
          <p:cNvPr id="3" name="Picture 2">
            <a:extLst>
              <a:ext uri="{FF2B5EF4-FFF2-40B4-BE49-F238E27FC236}">
                <a16:creationId xmlns:a16="http://schemas.microsoft.com/office/drawing/2014/main" id="{A51126F2-56E9-47F2-80CF-3CEFA04E3337}"/>
              </a:ext>
            </a:extLst>
          </p:cNvPr>
          <p:cNvPicPr>
            <a:picLocks noChangeAspect="1"/>
          </p:cNvPicPr>
          <p:nvPr/>
        </p:nvPicPr>
        <p:blipFill>
          <a:blip r:embed="rId2"/>
          <a:stretch>
            <a:fillRect/>
          </a:stretch>
        </p:blipFill>
        <p:spPr>
          <a:xfrm>
            <a:off x="0" y="584775"/>
            <a:ext cx="5945151" cy="4259553"/>
          </a:xfrm>
          <a:prstGeom prst="rect">
            <a:avLst/>
          </a:prstGeom>
        </p:spPr>
      </p:pic>
      <p:pic>
        <p:nvPicPr>
          <p:cNvPr id="8" name="Picture 7">
            <a:extLst>
              <a:ext uri="{FF2B5EF4-FFF2-40B4-BE49-F238E27FC236}">
                <a16:creationId xmlns:a16="http://schemas.microsoft.com/office/drawing/2014/main" id="{408AB0DC-EDA0-4263-BC2B-CEF31CC98D91}"/>
              </a:ext>
            </a:extLst>
          </p:cNvPr>
          <p:cNvPicPr>
            <a:picLocks noChangeAspect="1"/>
          </p:cNvPicPr>
          <p:nvPr/>
        </p:nvPicPr>
        <p:blipFill>
          <a:blip r:embed="rId3"/>
          <a:stretch>
            <a:fillRect/>
          </a:stretch>
        </p:blipFill>
        <p:spPr>
          <a:xfrm>
            <a:off x="5945151" y="584775"/>
            <a:ext cx="6105525" cy="3790950"/>
          </a:xfrm>
          <a:prstGeom prst="rect">
            <a:avLst/>
          </a:prstGeom>
        </p:spPr>
      </p:pic>
      <p:sp>
        <p:nvSpPr>
          <p:cNvPr id="2" name="Rectangle: Rounded Corners 1">
            <a:extLst>
              <a:ext uri="{FF2B5EF4-FFF2-40B4-BE49-F238E27FC236}">
                <a16:creationId xmlns:a16="http://schemas.microsoft.com/office/drawing/2014/main" id="{2FF586BD-7904-46E6-8FE9-629472ABE361}"/>
              </a:ext>
            </a:extLst>
          </p:cNvPr>
          <p:cNvSpPr/>
          <p:nvPr/>
        </p:nvSpPr>
        <p:spPr>
          <a:xfrm>
            <a:off x="616688" y="4976037"/>
            <a:ext cx="5124893" cy="129718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vi-VN" sz="2800" dirty="0"/>
              <a:t>Khuyên Nam phải tập chung hoàn thành vẽ tranh xong thì mới được xem ti vi.</a:t>
            </a:r>
            <a:endParaRPr lang="en-US" sz="2800" dirty="0"/>
          </a:p>
        </p:txBody>
      </p:sp>
      <p:sp>
        <p:nvSpPr>
          <p:cNvPr id="6" name="Rectangle: Rounded Corners 5">
            <a:extLst>
              <a:ext uri="{FF2B5EF4-FFF2-40B4-BE49-F238E27FC236}">
                <a16:creationId xmlns:a16="http://schemas.microsoft.com/office/drawing/2014/main" id="{7899067D-0B46-4E72-87A0-03471FCC08BA}"/>
              </a:ext>
            </a:extLst>
          </p:cNvPr>
          <p:cNvSpPr/>
          <p:nvPr/>
        </p:nvSpPr>
        <p:spPr>
          <a:xfrm>
            <a:off x="6613450" y="4976037"/>
            <a:ext cx="5124893" cy="129718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vi-VN" sz="2800" dirty="0"/>
              <a:t>Mai có thể lập một thời khoá biểu để nhắc hoàn thành các việc trong ngày</a:t>
            </a:r>
            <a:endParaRPr lang="en-US" sz="2800" dirty="0"/>
          </a:p>
        </p:txBody>
      </p:sp>
    </p:spTree>
    <p:extLst>
      <p:ext uri="{BB962C8B-B14F-4D97-AF65-F5344CB8AC3E}">
        <p14:creationId xmlns:p14="http://schemas.microsoft.com/office/powerpoint/2010/main" val="300277162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500" fill="hold"/>
                                        <p:tgtEl>
                                          <p:spTgt spid="2"/>
                                        </p:tgtEl>
                                        <p:attrNameLst>
                                          <p:attrName>ppt_x</p:attrName>
                                        </p:attrNameLst>
                                      </p:cBhvr>
                                      <p:tavLst>
                                        <p:tav tm="0">
                                          <p:val>
                                            <p:strVal val="#ppt_x"/>
                                          </p:val>
                                        </p:tav>
                                        <p:tav tm="100000">
                                          <p:val>
                                            <p:strVal val="#ppt_x"/>
                                          </p:val>
                                        </p:tav>
                                      </p:tavLst>
                                    </p:anim>
                                    <p:anim calcmode="lin" valueType="num">
                                      <p:cBhvr additive="base">
                                        <p:cTn id="2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ppt_x"/>
                                          </p:val>
                                        </p:tav>
                                        <p:tav tm="100000">
                                          <p:val>
                                            <p:strVal val="#ppt_x"/>
                                          </p:val>
                                        </p:tav>
                                      </p:tavLst>
                                    </p:anim>
                                    <p:anim calcmode="lin" valueType="num">
                                      <p:cBhvr additive="base">
                                        <p:cTn id="2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P spid="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143E2C9-24FB-4951-A457-156425B5B546}"/>
              </a:ext>
            </a:extLst>
          </p:cNvPr>
          <p:cNvPicPr>
            <a:picLocks noChangeAspect="1"/>
          </p:cNvPicPr>
          <p:nvPr/>
        </p:nvPicPr>
        <p:blipFill>
          <a:blip r:embed="rId2"/>
          <a:stretch>
            <a:fillRect/>
          </a:stretch>
        </p:blipFill>
        <p:spPr>
          <a:xfrm>
            <a:off x="2140164" y="361506"/>
            <a:ext cx="7512625" cy="4167963"/>
          </a:xfrm>
          <a:prstGeom prst="rect">
            <a:avLst/>
          </a:prstGeom>
        </p:spPr>
      </p:pic>
      <p:sp>
        <p:nvSpPr>
          <p:cNvPr id="3" name="Rectangle: Rounded Corners 2">
            <a:extLst>
              <a:ext uri="{FF2B5EF4-FFF2-40B4-BE49-F238E27FC236}">
                <a16:creationId xmlns:a16="http://schemas.microsoft.com/office/drawing/2014/main" id="{09CBD480-FDFF-4FFD-889A-71A8407B37E5}"/>
              </a:ext>
            </a:extLst>
          </p:cNvPr>
          <p:cNvSpPr/>
          <p:nvPr/>
        </p:nvSpPr>
        <p:spPr>
          <a:xfrm>
            <a:off x="2140164" y="4678324"/>
            <a:ext cx="7280283" cy="1562987"/>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vi-VN" sz="3200" dirty="0">
                <a:latin typeface="Calibri" panose="020F0502020204030204" pitchFamily="34" charset="0"/>
              </a:rPr>
              <a:t>Khuyên </a:t>
            </a:r>
            <a:r>
              <a:rPr lang="en-US" sz="3200" dirty="0" err="1">
                <a:latin typeface="Calibri" panose="020F0502020204030204" pitchFamily="34" charset="0"/>
              </a:rPr>
              <a:t>Chiến</a:t>
            </a:r>
            <a:r>
              <a:rPr lang="en-US" sz="3200" dirty="0">
                <a:latin typeface="Calibri" panose="020F0502020204030204" pitchFamily="34" charset="0"/>
              </a:rPr>
              <a:t> </a:t>
            </a:r>
            <a:r>
              <a:rPr lang="en-US" sz="3200" dirty="0" err="1">
                <a:latin typeface="Calibri" panose="020F0502020204030204" pitchFamily="34" charset="0"/>
              </a:rPr>
              <a:t>nên</a:t>
            </a:r>
            <a:r>
              <a:rPr lang="en-US" sz="3200" dirty="0">
                <a:latin typeface="Calibri" panose="020F0502020204030204" pitchFamily="34" charset="0"/>
              </a:rPr>
              <a:t> </a:t>
            </a:r>
            <a:r>
              <a:rPr lang="en-US" sz="3200" dirty="0" err="1">
                <a:latin typeface="Calibri" panose="020F0502020204030204" pitchFamily="34" charset="0"/>
              </a:rPr>
              <a:t>dành</a:t>
            </a:r>
            <a:r>
              <a:rPr lang="vi-VN" sz="3200" dirty="0">
                <a:latin typeface="Calibri" panose="020F0502020204030204" pitchFamily="34" charset="0"/>
              </a:rPr>
              <a:t> thời gian ít cho việc chơi điện tử và quy đinh thời gian làm việc nhà để bố mẹ không phiền lòn</a:t>
            </a:r>
            <a:r>
              <a:rPr lang="en-US" sz="3200" dirty="0">
                <a:latin typeface="Calibri" panose="020F0502020204030204" pitchFamily="34" charset="0"/>
              </a:rPr>
              <a:t>g</a:t>
            </a:r>
          </a:p>
        </p:txBody>
      </p:sp>
    </p:spTree>
    <p:extLst>
      <p:ext uri="{BB962C8B-B14F-4D97-AF65-F5344CB8AC3E}">
        <p14:creationId xmlns:p14="http://schemas.microsoft.com/office/powerpoint/2010/main" val="419477694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4">
            <a:extLst>
              <a:ext uri="{FF2B5EF4-FFF2-40B4-BE49-F238E27FC236}">
                <a16:creationId xmlns:a16="http://schemas.microsoft.com/office/drawing/2014/main" id="{803C98F4-E583-C54C-BD96-A5430FD15A5C}"/>
              </a:ext>
            </a:extLst>
          </p:cNvPr>
          <p:cNvSpPr/>
          <p:nvPr/>
        </p:nvSpPr>
        <p:spPr>
          <a:xfrm>
            <a:off x="274658" y="175153"/>
            <a:ext cx="11516139" cy="6238238"/>
          </a:xfrm>
          <a:prstGeom prst="rect">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zh-CN" altLang="en-US" sz="1800" b="0" i="0" u="none" strike="noStrike" kern="1200" cap="none" spc="0" normalizeH="0" baseline="0" noProof="0">
              <a:ln>
                <a:noFill/>
              </a:ln>
              <a:solidFill>
                <a:prstClr val="white"/>
              </a:solidFill>
              <a:effectLst/>
              <a:uLnTx/>
              <a:uFillTx/>
              <a:latin typeface="Arial"/>
              <a:ea typeface="等线" panose="02010600030101010101" pitchFamily="2" charset="-122"/>
              <a:cs typeface="+mn-cs"/>
            </a:endParaRPr>
          </a:p>
        </p:txBody>
      </p:sp>
      <p:sp>
        <p:nvSpPr>
          <p:cNvPr id="7" name="Cloud 6"/>
          <p:cNvSpPr/>
          <p:nvPr/>
        </p:nvSpPr>
        <p:spPr>
          <a:xfrm>
            <a:off x="1851975" y="1169895"/>
            <a:ext cx="8888506" cy="6271413"/>
          </a:xfrm>
          <a:prstGeom prst="cloud">
            <a:avLst/>
          </a:prstGeom>
          <a:solidFill>
            <a:schemeClr val="bg1"/>
          </a:solid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图片 3">
            <a:extLst>
              <a:ext uri="{FF2B5EF4-FFF2-40B4-BE49-F238E27FC236}">
                <a16:creationId xmlns:a16="http://schemas.microsoft.com/office/drawing/2014/main" id="{46C044DE-CD12-5C48-8ECD-3EF9526B89EB}"/>
              </a:ext>
            </a:extLst>
          </p:cNvPr>
          <p:cNvPicPr>
            <a:picLocks noChangeAspect="1"/>
          </p:cNvPicPr>
          <p:nvPr/>
        </p:nvPicPr>
        <p:blipFill>
          <a:blip r:embed="rId2"/>
          <a:stretch>
            <a:fillRect/>
          </a:stretch>
        </p:blipFill>
        <p:spPr>
          <a:xfrm>
            <a:off x="2604058" y="3948000"/>
            <a:ext cx="6783379" cy="2910000"/>
          </a:xfrm>
          <a:prstGeom prst="rect">
            <a:avLst/>
          </a:prstGeom>
        </p:spPr>
      </p:pic>
      <p:sp>
        <p:nvSpPr>
          <p:cNvPr id="9" name="TextBox 8"/>
          <p:cNvSpPr txBox="1"/>
          <p:nvPr/>
        </p:nvSpPr>
        <p:spPr>
          <a:xfrm>
            <a:off x="5087383" y="2985610"/>
            <a:ext cx="4500656" cy="10156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6000" b="1" i="0" u="none" strike="noStrike" kern="1200" cap="none" spc="0" normalizeH="0" baseline="0" noProof="0" dirty="0">
                <a:ln>
                  <a:noFill/>
                </a:ln>
                <a:solidFill>
                  <a:srgbClr val="000099"/>
                </a:solidFill>
                <a:effectLst/>
                <a:uLnTx/>
                <a:uFillTx/>
                <a:latin typeface="Calibri" panose="020F0502020204030204"/>
                <a:ea typeface="方正粗圆_GBK" pitchFamily="65" charset="-122"/>
                <a:cs typeface="Times New Roman" panose="02020603050405020304" pitchFamily="18" charset="0"/>
              </a:rPr>
              <a:t>4. VẬN DỤNG</a:t>
            </a:r>
            <a:endParaRPr kumimoji="0" lang="zh-CN" altLang="en-US" sz="6000" b="1" i="0" u="none" strike="noStrike" kern="1200" cap="none" spc="0" normalizeH="0" baseline="0" noProof="0" dirty="0">
              <a:ln>
                <a:noFill/>
              </a:ln>
              <a:solidFill>
                <a:srgbClr val="000099"/>
              </a:solidFill>
              <a:effectLst/>
              <a:uLnTx/>
              <a:uFillTx/>
              <a:latin typeface="Calibri" panose="020F0502020204030204"/>
              <a:ea typeface="方正粗圆_GBK" pitchFamily="65" charset="-122"/>
              <a:cs typeface="Times New Roman" panose="02020603050405020304" pitchFamily="18" charset="0"/>
            </a:endParaRPr>
          </a:p>
        </p:txBody>
      </p:sp>
      <p:pic>
        <p:nvPicPr>
          <p:cNvPr id="5" name="图片 10">
            <a:extLst>
              <a:ext uri="{FF2B5EF4-FFF2-40B4-BE49-F238E27FC236}">
                <a16:creationId xmlns:a16="http://schemas.microsoft.com/office/drawing/2014/main" id="{A4744035-F3E8-2B49-9C67-022D9003CF0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8492" y="-269456"/>
            <a:ext cx="3200400" cy="3200400"/>
          </a:xfrm>
          <a:prstGeom prst="rect">
            <a:avLst/>
          </a:prstGeom>
        </p:spPr>
      </p:pic>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775" t="1924" r="76096" b="23684"/>
          <a:stretch/>
        </p:blipFill>
        <p:spPr>
          <a:xfrm>
            <a:off x="3557608" y="2441259"/>
            <a:ext cx="1283333" cy="1560014"/>
          </a:xfrm>
          <a:prstGeom prst="rect">
            <a:avLst/>
          </a:prstGeom>
        </p:spPr>
      </p:pic>
    </p:spTree>
    <p:extLst>
      <p:ext uri="{BB962C8B-B14F-4D97-AF65-F5344CB8AC3E}">
        <p14:creationId xmlns:p14="http://schemas.microsoft.com/office/powerpoint/2010/main" val="343964052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path" presetSubtype="0" accel="50000" decel="50000" fill="hold" nodeType="afterEffect">
                                  <p:stCondLst>
                                    <p:cond delay="0"/>
                                  </p:stCondLst>
                                  <p:childTnLst>
                                    <p:animMotion origin="layout" path="M 2.91667E-6 -1.48148E-6 L 0.15481 0.04005 C 0.18698 0.04908 0.23528 0.05394 0.2862 0.05394 C 0.34388 0.05394 0.3901 0.04908 0.42226 0.04005 L 0.57721 -1.48148E-6 " pathEditMode="relative" rAng="0" ptsTypes="AAAAA">
                                      <p:cBhvr>
                                        <p:cTn id="6" dur="2000" fill="hold"/>
                                        <p:tgtEl>
                                          <p:spTgt spid="5"/>
                                        </p:tgtEl>
                                        <p:attrNameLst>
                                          <p:attrName>ppt_x</p:attrName>
                                          <p:attrName>ppt_y</p:attrName>
                                        </p:attrNameLst>
                                      </p:cBhvr>
                                      <p:rCtr x="28854" y="2685"/>
                                    </p:animMotion>
                                  </p:childTnLst>
                                </p:cTn>
                              </p:par>
                            </p:childTnLst>
                          </p:cTn>
                        </p:par>
                        <p:par>
                          <p:cTn id="7" fill="hold">
                            <p:stCondLst>
                              <p:cond delay="2000"/>
                            </p:stCondLst>
                            <p:childTnLst>
                              <p:par>
                                <p:cTn id="8" presetID="1" presetClass="entr" presetSubtype="0" fill="hold" nodeType="afterEffect">
                                  <p:stCondLst>
                                    <p:cond delay="0"/>
                                  </p:stCondLst>
                                  <p:childTnLst>
                                    <p:set>
                                      <p:cBhvr>
                                        <p:cTn id="9" dur="1" fill="hold">
                                          <p:stCondLst>
                                            <p:cond delay="0"/>
                                          </p:stCondLst>
                                        </p:cTn>
                                        <p:tgtEl>
                                          <p:spTgt spid="8"/>
                                        </p:tgtEl>
                                        <p:attrNameLst>
                                          <p:attrName>style.visibility</p:attrName>
                                        </p:attrNameLst>
                                      </p:cBhvr>
                                      <p:to>
                                        <p:strVal val="visible"/>
                                      </p:to>
                                    </p:set>
                                  </p:childTnLst>
                                </p:cTn>
                              </p:par>
                            </p:childTnLst>
                          </p:cTn>
                        </p:par>
                        <p:par>
                          <p:cTn id="10" fill="hold">
                            <p:stCondLst>
                              <p:cond delay="2000"/>
                            </p:stCondLst>
                            <p:childTnLst>
                              <p:par>
                                <p:cTn id="11" presetID="56" presetClass="entr" presetSubtype="0" fill="hold" grpId="0" nodeType="afterEffect">
                                  <p:stCondLst>
                                    <p:cond delay="0"/>
                                  </p:stCondLst>
                                  <p:iterate type="lt">
                                    <p:tmPct val="10000"/>
                                  </p:iterate>
                                  <p:childTnLst>
                                    <p:set>
                                      <p:cBhvr>
                                        <p:cTn id="12" dur="1" fill="hold">
                                          <p:stCondLst>
                                            <p:cond delay="0"/>
                                          </p:stCondLst>
                                        </p:cTn>
                                        <p:tgtEl>
                                          <p:spTgt spid="9"/>
                                        </p:tgtEl>
                                        <p:attrNameLst>
                                          <p:attrName>style.visibility</p:attrName>
                                        </p:attrNameLst>
                                      </p:cBhvr>
                                      <p:to>
                                        <p:strVal val="visible"/>
                                      </p:to>
                                    </p:set>
                                    <p:anim by="(-#ppt_w*2)" calcmode="lin" valueType="num">
                                      <p:cBhvr rctx="PPT">
                                        <p:cTn id="13" dur="375" autoRev="1" fill="hold">
                                          <p:stCondLst>
                                            <p:cond delay="0"/>
                                          </p:stCondLst>
                                        </p:cTn>
                                        <p:tgtEl>
                                          <p:spTgt spid="9"/>
                                        </p:tgtEl>
                                        <p:attrNameLst>
                                          <p:attrName>ppt_w</p:attrName>
                                        </p:attrNameLst>
                                      </p:cBhvr>
                                    </p:anim>
                                    <p:anim by="(#ppt_w*0.50)" calcmode="lin" valueType="num">
                                      <p:cBhvr>
                                        <p:cTn id="14" dur="375" decel="50000" autoRev="1" fill="hold">
                                          <p:stCondLst>
                                            <p:cond delay="0"/>
                                          </p:stCondLst>
                                        </p:cTn>
                                        <p:tgtEl>
                                          <p:spTgt spid="9"/>
                                        </p:tgtEl>
                                        <p:attrNameLst>
                                          <p:attrName>ppt_x</p:attrName>
                                        </p:attrNameLst>
                                      </p:cBhvr>
                                    </p:anim>
                                    <p:anim from="(-#ppt_h/2)" to="(#ppt_y)" calcmode="lin" valueType="num">
                                      <p:cBhvr>
                                        <p:cTn id="15" dur="750" fill="hold">
                                          <p:stCondLst>
                                            <p:cond delay="0"/>
                                          </p:stCondLst>
                                        </p:cTn>
                                        <p:tgtEl>
                                          <p:spTgt spid="9"/>
                                        </p:tgtEl>
                                        <p:attrNameLst>
                                          <p:attrName>ppt_y</p:attrName>
                                        </p:attrNameLst>
                                      </p:cBhvr>
                                    </p:anim>
                                    <p:animRot by="21600000">
                                      <p:cBhvr>
                                        <p:cTn id="16" dur="750" fill="hold">
                                          <p:stCondLst>
                                            <p:cond delay="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6">
            <a:extLst>
              <a:ext uri="{FF2B5EF4-FFF2-40B4-BE49-F238E27FC236}">
                <a16:creationId xmlns:a16="http://schemas.microsoft.com/office/drawing/2014/main" id="{71BF42F8-AA6E-4E13-8559-168DF656C81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439" y="0"/>
            <a:ext cx="12223439" cy="6858000"/>
          </a:xfrm>
          <a:prstGeom prst="rect">
            <a:avLst/>
          </a:prstGeom>
        </p:spPr>
      </p:pic>
      <p:sp>
        <p:nvSpPr>
          <p:cNvPr id="3" name="矩形 4">
            <a:extLst>
              <a:ext uri="{FF2B5EF4-FFF2-40B4-BE49-F238E27FC236}">
                <a16:creationId xmlns:a16="http://schemas.microsoft.com/office/drawing/2014/main" id="{803C98F4-E583-C54C-BD96-A5430FD15A5C}"/>
              </a:ext>
            </a:extLst>
          </p:cNvPr>
          <p:cNvSpPr/>
          <p:nvPr/>
        </p:nvSpPr>
        <p:spPr>
          <a:xfrm>
            <a:off x="274658" y="175153"/>
            <a:ext cx="11516139" cy="6238238"/>
          </a:xfrm>
          <a:prstGeom prst="rect">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zh-CN" altLang="en-US" sz="1800" b="0" i="0" u="none" strike="noStrike" kern="1200" cap="none" spc="0" normalizeH="0" baseline="0" noProof="0">
              <a:ln>
                <a:noFill/>
              </a:ln>
              <a:solidFill>
                <a:prstClr val="white"/>
              </a:solidFill>
              <a:effectLst/>
              <a:uLnTx/>
              <a:uFillTx/>
              <a:latin typeface="Arial"/>
              <a:ea typeface="等线" panose="02010600030101010101" pitchFamily="2" charset="-122"/>
              <a:cs typeface="+mn-cs"/>
            </a:endParaRPr>
          </a:p>
        </p:txBody>
      </p:sp>
      <p:pic>
        <p:nvPicPr>
          <p:cNvPr id="4" name="图片 3">
            <a:extLst>
              <a:ext uri="{FF2B5EF4-FFF2-40B4-BE49-F238E27FC236}">
                <a16:creationId xmlns:a16="http://schemas.microsoft.com/office/drawing/2014/main" id="{46C044DE-CD12-5C48-8ECD-3EF9526B89EB}"/>
              </a:ext>
            </a:extLst>
          </p:cNvPr>
          <p:cNvPicPr>
            <a:picLocks noChangeAspect="1"/>
          </p:cNvPicPr>
          <p:nvPr/>
        </p:nvPicPr>
        <p:blipFill>
          <a:blip r:embed="rId3"/>
          <a:stretch>
            <a:fillRect/>
          </a:stretch>
        </p:blipFill>
        <p:spPr>
          <a:xfrm>
            <a:off x="9335784" y="8117"/>
            <a:ext cx="2856216" cy="1225287"/>
          </a:xfrm>
          <a:prstGeom prst="rect">
            <a:avLst/>
          </a:prstGeom>
        </p:spPr>
      </p:pic>
      <p:sp>
        <p:nvSpPr>
          <p:cNvPr id="9" name="TextBox 8"/>
          <p:cNvSpPr txBox="1"/>
          <p:nvPr/>
        </p:nvSpPr>
        <p:spPr>
          <a:xfrm>
            <a:off x="1077086" y="268536"/>
            <a:ext cx="5604291"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4000" b="1" i="0" u="none" strike="noStrike" kern="1200" cap="none" spc="0" normalizeH="0" baseline="0" noProof="0" dirty="0" err="1">
                <a:ln>
                  <a:noFill/>
                </a:ln>
                <a:solidFill>
                  <a:prstClr val="white"/>
                </a:solidFill>
                <a:effectLst/>
                <a:uLnTx/>
                <a:uFillTx/>
                <a:latin typeface="Calibri" panose="020F0502020204030204"/>
                <a:ea typeface="方正粗圆_GBK" pitchFamily="65" charset="-122"/>
                <a:cs typeface="Times New Roman" panose="02020603050405020304" pitchFamily="18" charset="0"/>
              </a:rPr>
              <a:t>Nhiệm</a:t>
            </a:r>
            <a:r>
              <a:rPr kumimoji="0" lang="en-US" altLang="zh-CN" sz="4000" b="1" i="0" u="none" strike="noStrike" kern="1200" cap="none" spc="0" normalizeH="0" baseline="0" noProof="0" dirty="0">
                <a:ln>
                  <a:noFill/>
                </a:ln>
                <a:solidFill>
                  <a:prstClr val="white"/>
                </a:solidFill>
                <a:effectLst/>
                <a:uLnTx/>
                <a:uFillTx/>
                <a:latin typeface="Calibri" panose="020F0502020204030204"/>
                <a:ea typeface="方正粗圆_GBK" pitchFamily="65" charset="-122"/>
                <a:cs typeface="Times New Roman" panose="02020603050405020304" pitchFamily="18" charset="0"/>
              </a:rPr>
              <a:t> </a:t>
            </a:r>
            <a:r>
              <a:rPr kumimoji="0" lang="en-US" altLang="zh-CN" sz="4000" b="1" i="0" u="none" strike="noStrike" kern="1200" cap="none" spc="0" normalizeH="0" baseline="0" noProof="0" dirty="0" err="1">
                <a:ln>
                  <a:noFill/>
                </a:ln>
                <a:solidFill>
                  <a:prstClr val="white"/>
                </a:solidFill>
                <a:effectLst/>
                <a:uLnTx/>
                <a:uFillTx/>
                <a:latin typeface="Calibri" panose="020F0502020204030204"/>
                <a:ea typeface="方正粗圆_GBK" pitchFamily="65" charset="-122"/>
                <a:cs typeface="Times New Roman" panose="02020603050405020304" pitchFamily="18" charset="0"/>
              </a:rPr>
              <a:t>vụ</a:t>
            </a:r>
            <a:r>
              <a:rPr kumimoji="0" lang="en-US" altLang="zh-CN" sz="4000" b="1" i="0" u="none" strike="noStrike" kern="1200" cap="none" spc="0" normalizeH="0" baseline="0" noProof="0" dirty="0">
                <a:ln>
                  <a:noFill/>
                </a:ln>
                <a:solidFill>
                  <a:prstClr val="white"/>
                </a:solidFill>
                <a:effectLst/>
                <a:uLnTx/>
                <a:uFillTx/>
                <a:latin typeface="Calibri" panose="020F0502020204030204"/>
                <a:ea typeface="方正粗圆_GBK" pitchFamily="65" charset="-122"/>
                <a:cs typeface="Times New Roman" panose="02020603050405020304" pitchFamily="18" charset="0"/>
              </a:rPr>
              <a:t> </a:t>
            </a:r>
            <a:r>
              <a:rPr kumimoji="0" lang="en-US" altLang="zh-CN" sz="4000" b="1" i="0" u="none" strike="noStrike" kern="1200" cap="none" spc="0" normalizeH="0" baseline="0" noProof="0" dirty="0" err="1">
                <a:ln>
                  <a:noFill/>
                </a:ln>
                <a:solidFill>
                  <a:prstClr val="white"/>
                </a:solidFill>
                <a:effectLst/>
                <a:uLnTx/>
                <a:uFillTx/>
                <a:latin typeface="Calibri" panose="020F0502020204030204"/>
                <a:ea typeface="方正粗圆_GBK" pitchFamily="65" charset="-122"/>
                <a:cs typeface="Times New Roman" panose="02020603050405020304" pitchFamily="18" charset="0"/>
              </a:rPr>
              <a:t>học</a:t>
            </a:r>
            <a:r>
              <a:rPr kumimoji="0" lang="en-US" altLang="zh-CN" sz="4000" b="1" i="0" u="none" strike="noStrike" kern="1200" cap="none" spc="0" normalizeH="0" baseline="0" noProof="0" dirty="0">
                <a:ln>
                  <a:noFill/>
                </a:ln>
                <a:solidFill>
                  <a:prstClr val="white"/>
                </a:solidFill>
                <a:effectLst/>
                <a:uLnTx/>
                <a:uFillTx/>
                <a:latin typeface="Calibri" panose="020F0502020204030204"/>
                <a:ea typeface="方正粗圆_GBK" pitchFamily="65" charset="-122"/>
                <a:cs typeface="Times New Roman" panose="02020603050405020304" pitchFamily="18" charset="0"/>
              </a:rPr>
              <a:t> </a:t>
            </a:r>
            <a:r>
              <a:rPr kumimoji="0" lang="en-US" altLang="zh-CN" sz="4000" b="1" i="0" u="none" strike="noStrike" kern="1200" cap="none" spc="0" normalizeH="0" baseline="0" noProof="0" dirty="0" err="1">
                <a:ln>
                  <a:noFill/>
                </a:ln>
                <a:solidFill>
                  <a:prstClr val="white"/>
                </a:solidFill>
                <a:effectLst/>
                <a:uLnTx/>
                <a:uFillTx/>
                <a:latin typeface="Calibri" panose="020F0502020204030204"/>
                <a:ea typeface="方正粗圆_GBK" pitchFamily="65" charset="-122"/>
                <a:cs typeface="Times New Roman" panose="02020603050405020304" pitchFamily="18" charset="0"/>
              </a:rPr>
              <a:t>tập</a:t>
            </a:r>
            <a:r>
              <a:rPr kumimoji="0" lang="en-US" altLang="zh-CN" sz="4000" b="1" i="0" u="none" strike="noStrike" kern="1200" cap="none" spc="0" normalizeH="0" baseline="0" noProof="0" dirty="0">
                <a:ln>
                  <a:noFill/>
                </a:ln>
                <a:solidFill>
                  <a:prstClr val="white"/>
                </a:solidFill>
                <a:effectLst/>
                <a:uLnTx/>
                <a:uFillTx/>
                <a:latin typeface="Calibri" panose="020F0502020204030204"/>
                <a:ea typeface="方正粗圆_GBK" pitchFamily="65" charset="-122"/>
                <a:cs typeface="Times New Roman" panose="02020603050405020304" pitchFamily="18" charset="0"/>
              </a:rPr>
              <a:t> </a:t>
            </a:r>
            <a:r>
              <a:rPr kumimoji="0" lang="en-US" altLang="zh-CN" sz="3600" b="1" i="0" u="none" strike="noStrike" kern="1200" cap="none" spc="0" normalizeH="0" baseline="0" noProof="0" dirty="0" err="1">
                <a:ln>
                  <a:noFill/>
                </a:ln>
                <a:solidFill>
                  <a:prstClr val="white"/>
                </a:solidFill>
                <a:effectLst/>
                <a:uLnTx/>
                <a:uFillTx/>
                <a:latin typeface="Calibri" panose="020F0502020204030204"/>
                <a:ea typeface="方正粗圆_GBK" pitchFamily="65" charset="-122"/>
                <a:cs typeface="Times New Roman" panose="02020603050405020304" pitchFamily="18" charset="0"/>
              </a:rPr>
              <a:t>về</a:t>
            </a:r>
            <a:r>
              <a:rPr kumimoji="0" lang="en-US" altLang="zh-CN" sz="4000" b="1" i="0" u="none" strike="noStrike" kern="1200" cap="none" spc="0" normalizeH="0" baseline="0" noProof="0" dirty="0">
                <a:ln>
                  <a:noFill/>
                </a:ln>
                <a:solidFill>
                  <a:prstClr val="white"/>
                </a:solidFill>
                <a:effectLst/>
                <a:uLnTx/>
                <a:uFillTx/>
                <a:latin typeface="Calibri" panose="020F0502020204030204"/>
                <a:ea typeface="方正粗圆_GBK" pitchFamily="65" charset="-122"/>
                <a:cs typeface="Times New Roman" panose="02020603050405020304" pitchFamily="18" charset="0"/>
              </a:rPr>
              <a:t> </a:t>
            </a:r>
            <a:r>
              <a:rPr kumimoji="0" lang="en-US" altLang="zh-CN" sz="4000" b="1" i="0" u="none" strike="noStrike" kern="1200" cap="none" spc="0" normalizeH="0" baseline="0" noProof="0" dirty="0" err="1">
                <a:ln>
                  <a:noFill/>
                </a:ln>
                <a:solidFill>
                  <a:prstClr val="white"/>
                </a:solidFill>
                <a:effectLst/>
                <a:uLnTx/>
                <a:uFillTx/>
                <a:latin typeface="Calibri" panose="020F0502020204030204"/>
                <a:ea typeface="方正粗圆_GBK" pitchFamily="65" charset="-122"/>
                <a:cs typeface="Times New Roman" panose="02020603050405020304" pitchFamily="18" charset="0"/>
              </a:rPr>
              <a:t>nhà</a:t>
            </a:r>
            <a:r>
              <a:rPr kumimoji="0" lang="en-US" altLang="zh-CN" sz="4000" b="1" i="0" u="none" strike="noStrike" kern="1200" cap="none" spc="0" normalizeH="0" baseline="0" noProof="0" dirty="0">
                <a:ln>
                  <a:noFill/>
                </a:ln>
                <a:solidFill>
                  <a:prstClr val="white"/>
                </a:solidFill>
                <a:effectLst/>
                <a:uLnTx/>
                <a:uFillTx/>
                <a:latin typeface="Calibri" panose="020F0502020204030204"/>
                <a:ea typeface="方正粗圆_GBK" pitchFamily="65" charset="-122"/>
                <a:cs typeface="Times New Roman" panose="02020603050405020304" pitchFamily="18" charset="0"/>
              </a:rPr>
              <a:t>:</a:t>
            </a:r>
            <a:endParaRPr kumimoji="0" lang="zh-CN" altLang="en-US" sz="4000" b="1" i="0" u="none" strike="noStrike" kern="1200" cap="none" spc="0" normalizeH="0" baseline="0" noProof="0" dirty="0">
              <a:ln>
                <a:noFill/>
              </a:ln>
              <a:solidFill>
                <a:prstClr val="white"/>
              </a:solidFill>
              <a:effectLst/>
              <a:uLnTx/>
              <a:uFillTx/>
              <a:latin typeface="Calibri" panose="020F0502020204030204"/>
              <a:ea typeface="方正粗圆_GBK" pitchFamily="65" charset="-122"/>
              <a:cs typeface="Times New Roman" panose="02020603050405020304" pitchFamily="18" charset="0"/>
            </a:endParaRPr>
          </a:p>
        </p:txBody>
      </p:sp>
      <p:sp>
        <p:nvSpPr>
          <p:cNvPr id="11" name="TextBox 10"/>
          <p:cNvSpPr txBox="1"/>
          <p:nvPr/>
        </p:nvSpPr>
        <p:spPr>
          <a:xfrm>
            <a:off x="401203" y="976422"/>
            <a:ext cx="11112097" cy="523220"/>
          </a:xfrm>
          <a:prstGeom prst="rect">
            <a:avLst/>
          </a:prstGeom>
          <a:noFill/>
        </p:spPr>
        <p:txBody>
          <a:bodyPr wrap="square" rtlCol="0">
            <a:spAutoFit/>
          </a:bodyPr>
          <a:lstStyle/>
          <a:p>
            <a:pPr marL="514350" lvl="0" indent="-514350">
              <a:buFontTx/>
              <a:buAutoNum type="arabicPeriod"/>
            </a:pPr>
            <a:r>
              <a:rPr lang="en-US" altLang="zh-CN" sz="2800" i="1" dirty="0">
                <a:solidFill>
                  <a:prstClr val="white"/>
                </a:solidFill>
                <a:ea typeface="方正粗圆_GBK" pitchFamily="65" charset="-122"/>
                <a:cs typeface="Times New Roman" panose="02020603050405020304" pitchFamily="18" charset="0"/>
              </a:rPr>
              <a:t>Chia </a:t>
            </a:r>
            <a:r>
              <a:rPr lang="en-US" altLang="zh-CN" sz="2800" i="1" dirty="0" err="1">
                <a:solidFill>
                  <a:prstClr val="white"/>
                </a:solidFill>
                <a:ea typeface="方正粗圆_GBK" pitchFamily="65" charset="-122"/>
                <a:cs typeface="Times New Roman" panose="02020603050405020304" pitchFamily="18" charset="0"/>
              </a:rPr>
              <a:t>sẻ</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những</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việc</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em</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đã</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làm</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và</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sẽ</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làm</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để</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sử</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dụng</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thời</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gian</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hợp</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lý</a:t>
            </a:r>
            <a:r>
              <a:rPr lang="en-US" altLang="zh-CN" sz="2800" i="1" dirty="0">
                <a:solidFill>
                  <a:prstClr val="white"/>
                </a:solidFill>
                <a:ea typeface="方正粗圆_GBK" pitchFamily="65" charset="-122"/>
                <a:cs typeface="Times New Roman" panose="02020603050405020304" pitchFamily="18" charset="0"/>
              </a:rPr>
              <a:t>.</a:t>
            </a:r>
            <a:endParaRPr kumimoji="0" lang="en-US" altLang="zh-CN" sz="2800" b="0" i="1" u="none" strike="noStrike" kern="1200" cap="none" spc="0" normalizeH="0" baseline="0" noProof="0" dirty="0">
              <a:ln>
                <a:noFill/>
              </a:ln>
              <a:solidFill>
                <a:prstClr val="white"/>
              </a:solidFill>
              <a:effectLst/>
              <a:uLnTx/>
              <a:uFillTx/>
              <a:latin typeface="Calibri" panose="020F0502020204030204"/>
              <a:ea typeface="方正粗圆_GBK" pitchFamily="65" charset="-122"/>
              <a:cs typeface="Times New Roman" panose="02020603050405020304" pitchFamily="18" charset="0"/>
            </a:endParaRPr>
          </a:p>
        </p:txBody>
      </p:sp>
      <p:sp>
        <p:nvSpPr>
          <p:cNvPr id="8" name="TextBox 7">
            <a:extLst>
              <a:ext uri="{FF2B5EF4-FFF2-40B4-BE49-F238E27FC236}">
                <a16:creationId xmlns:a16="http://schemas.microsoft.com/office/drawing/2014/main" id="{4A76387F-6609-4C19-AB3A-21617D4903FA}"/>
              </a:ext>
            </a:extLst>
          </p:cNvPr>
          <p:cNvSpPr txBox="1"/>
          <p:nvPr/>
        </p:nvSpPr>
        <p:spPr>
          <a:xfrm>
            <a:off x="401202" y="1659134"/>
            <a:ext cx="11112097" cy="523220"/>
          </a:xfrm>
          <a:prstGeom prst="rect">
            <a:avLst/>
          </a:prstGeom>
          <a:noFill/>
        </p:spPr>
        <p:txBody>
          <a:bodyPr wrap="square" rtlCol="0">
            <a:spAutoFit/>
          </a:bodyPr>
          <a:lstStyle/>
          <a:p>
            <a:pPr lvl="0"/>
            <a:r>
              <a:rPr lang="en-US" altLang="zh-CN" sz="2800" i="1" dirty="0">
                <a:solidFill>
                  <a:prstClr val="white"/>
                </a:solidFill>
                <a:ea typeface="方正粗圆_GBK" pitchFamily="65" charset="-122"/>
                <a:cs typeface="Times New Roman" panose="02020603050405020304" pitchFamily="18" charset="0"/>
              </a:rPr>
              <a:t>2. </a:t>
            </a:r>
            <a:r>
              <a:rPr lang="en-US" altLang="zh-CN" sz="2800" i="1" dirty="0" err="1">
                <a:solidFill>
                  <a:prstClr val="white"/>
                </a:solidFill>
                <a:ea typeface="方正粗圆_GBK" pitchFamily="65" charset="-122"/>
                <a:cs typeface="Times New Roman" panose="02020603050405020304" pitchFamily="18" charset="0"/>
              </a:rPr>
              <a:t>Lập</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thời</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gian</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biểu</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cho</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các</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hoạt</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động</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trong</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tuần</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theo</a:t>
            </a:r>
            <a:r>
              <a:rPr lang="en-US" altLang="zh-CN" sz="2800" i="1" dirty="0">
                <a:solidFill>
                  <a:prstClr val="white"/>
                </a:solidFill>
                <a:ea typeface="方正粗圆_GBK" pitchFamily="65" charset="-122"/>
                <a:cs typeface="Times New Roman" panose="02020603050405020304" pitchFamily="18" charset="0"/>
              </a:rPr>
              <a:t> </a:t>
            </a:r>
            <a:r>
              <a:rPr lang="en-US" altLang="zh-CN" sz="2800" i="1" dirty="0" err="1">
                <a:solidFill>
                  <a:prstClr val="white"/>
                </a:solidFill>
                <a:ea typeface="方正粗圆_GBK" pitchFamily="65" charset="-122"/>
                <a:cs typeface="Times New Roman" panose="02020603050405020304" pitchFamily="18" charset="0"/>
              </a:rPr>
              <a:t>mẫu</a:t>
            </a:r>
            <a:r>
              <a:rPr lang="en-US" altLang="zh-CN" sz="2800" i="1" dirty="0">
                <a:solidFill>
                  <a:prstClr val="white"/>
                </a:solidFill>
                <a:ea typeface="方正粗圆_GBK" pitchFamily="65" charset="-122"/>
                <a:cs typeface="Times New Roman" panose="02020603050405020304" pitchFamily="18" charset="0"/>
              </a:rPr>
              <a:t> </a:t>
            </a:r>
            <a:endParaRPr kumimoji="0" lang="en-US" altLang="zh-CN" sz="2800" b="0" i="1" u="none" strike="noStrike" kern="1200" cap="none" spc="0" normalizeH="0" baseline="0" noProof="0" dirty="0">
              <a:ln>
                <a:noFill/>
              </a:ln>
              <a:solidFill>
                <a:prstClr val="white"/>
              </a:solidFill>
              <a:effectLst/>
              <a:uLnTx/>
              <a:uFillTx/>
              <a:latin typeface="Calibri" panose="020F0502020204030204"/>
              <a:ea typeface="方正粗圆_GBK" pitchFamily="65" charset="-122"/>
              <a:cs typeface="Times New Roman" panose="02020603050405020304" pitchFamily="18" charset="0"/>
            </a:endParaRPr>
          </a:p>
        </p:txBody>
      </p:sp>
      <p:graphicFrame>
        <p:nvGraphicFramePr>
          <p:cNvPr id="5" name="Table 6">
            <a:extLst>
              <a:ext uri="{FF2B5EF4-FFF2-40B4-BE49-F238E27FC236}">
                <a16:creationId xmlns:a16="http://schemas.microsoft.com/office/drawing/2014/main" id="{F6D414D2-A531-44C7-A31C-37EA90DA6BB5}"/>
              </a:ext>
            </a:extLst>
          </p:cNvPr>
          <p:cNvGraphicFramePr>
            <a:graphicFrameLocks noGrp="1"/>
          </p:cNvGraphicFramePr>
          <p:nvPr>
            <p:extLst>
              <p:ext uri="{D42A27DB-BD31-4B8C-83A1-F6EECF244321}">
                <p14:modId xmlns:p14="http://schemas.microsoft.com/office/powerpoint/2010/main" val="4294197735"/>
              </p:ext>
            </p:extLst>
          </p:nvPr>
        </p:nvGraphicFramePr>
        <p:xfrm>
          <a:off x="549350" y="2717385"/>
          <a:ext cx="11367992" cy="2689383"/>
        </p:xfrm>
        <a:graphic>
          <a:graphicData uri="http://schemas.openxmlformats.org/drawingml/2006/table">
            <a:tbl>
              <a:tblPr firstRow="1" bandRow="1">
                <a:tableStyleId>{073A0DAA-6AF3-43AB-8588-CEC1D06C72B9}</a:tableStyleId>
              </a:tblPr>
              <a:tblGrid>
                <a:gridCol w="1420999">
                  <a:extLst>
                    <a:ext uri="{9D8B030D-6E8A-4147-A177-3AD203B41FA5}">
                      <a16:colId xmlns:a16="http://schemas.microsoft.com/office/drawing/2014/main" val="2791495758"/>
                    </a:ext>
                  </a:extLst>
                </a:gridCol>
                <a:gridCol w="1420999">
                  <a:extLst>
                    <a:ext uri="{9D8B030D-6E8A-4147-A177-3AD203B41FA5}">
                      <a16:colId xmlns:a16="http://schemas.microsoft.com/office/drawing/2014/main" val="2996268019"/>
                    </a:ext>
                  </a:extLst>
                </a:gridCol>
                <a:gridCol w="1420999">
                  <a:extLst>
                    <a:ext uri="{9D8B030D-6E8A-4147-A177-3AD203B41FA5}">
                      <a16:colId xmlns:a16="http://schemas.microsoft.com/office/drawing/2014/main" val="2853974405"/>
                    </a:ext>
                  </a:extLst>
                </a:gridCol>
                <a:gridCol w="1420999">
                  <a:extLst>
                    <a:ext uri="{9D8B030D-6E8A-4147-A177-3AD203B41FA5}">
                      <a16:colId xmlns:a16="http://schemas.microsoft.com/office/drawing/2014/main" val="3168024284"/>
                    </a:ext>
                  </a:extLst>
                </a:gridCol>
                <a:gridCol w="1659301">
                  <a:extLst>
                    <a:ext uri="{9D8B030D-6E8A-4147-A177-3AD203B41FA5}">
                      <a16:colId xmlns:a16="http://schemas.microsoft.com/office/drawing/2014/main" val="3821155512"/>
                    </a:ext>
                  </a:extLst>
                </a:gridCol>
                <a:gridCol w="1182697">
                  <a:extLst>
                    <a:ext uri="{9D8B030D-6E8A-4147-A177-3AD203B41FA5}">
                      <a16:colId xmlns:a16="http://schemas.microsoft.com/office/drawing/2014/main" val="3009647356"/>
                    </a:ext>
                  </a:extLst>
                </a:gridCol>
                <a:gridCol w="1420999">
                  <a:extLst>
                    <a:ext uri="{9D8B030D-6E8A-4147-A177-3AD203B41FA5}">
                      <a16:colId xmlns:a16="http://schemas.microsoft.com/office/drawing/2014/main" val="188194985"/>
                    </a:ext>
                  </a:extLst>
                </a:gridCol>
                <a:gridCol w="1420999">
                  <a:extLst>
                    <a:ext uri="{9D8B030D-6E8A-4147-A177-3AD203B41FA5}">
                      <a16:colId xmlns:a16="http://schemas.microsoft.com/office/drawing/2014/main" val="1563498013"/>
                    </a:ext>
                  </a:extLst>
                </a:gridCol>
              </a:tblGrid>
              <a:tr h="789544">
                <a:tc>
                  <a:txBody>
                    <a:bodyPr/>
                    <a:lstStyle/>
                    <a:p>
                      <a:r>
                        <a:rPr lang="en-US" sz="2400" dirty="0" err="1"/>
                        <a:t>Thời</a:t>
                      </a:r>
                      <a:r>
                        <a:rPr lang="en-US" sz="2400" dirty="0"/>
                        <a:t> </a:t>
                      </a:r>
                      <a:r>
                        <a:rPr lang="en-US" sz="2400" dirty="0" err="1"/>
                        <a:t>gian</a:t>
                      </a:r>
                      <a:endParaRPr lang="en-US" sz="2400" dirty="0"/>
                    </a:p>
                  </a:txBody>
                  <a:tcPr/>
                </a:tc>
                <a:tc>
                  <a:txBody>
                    <a:bodyPr/>
                    <a:lstStyle/>
                    <a:p>
                      <a:r>
                        <a:rPr lang="en-US" sz="2400" dirty="0" err="1"/>
                        <a:t>Thứ</a:t>
                      </a:r>
                      <a:r>
                        <a:rPr lang="en-US" sz="2400" dirty="0"/>
                        <a:t> </a:t>
                      </a:r>
                      <a:r>
                        <a:rPr lang="en-US" sz="2400" dirty="0" err="1"/>
                        <a:t>hai</a:t>
                      </a:r>
                      <a:endParaRPr lang="en-US" sz="2400" dirty="0"/>
                    </a:p>
                  </a:txBody>
                  <a:tcPr/>
                </a:tc>
                <a:tc>
                  <a:txBody>
                    <a:bodyPr/>
                    <a:lstStyle/>
                    <a:p>
                      <a:r>
                        <a:rPr lang="en-US" sz="2400" dirty="0" err="1"/>
                        <a:t>Thứ</a:t>
                      </a:r>
                      <a:r>
                        <a:rPr lang="en-US" sz="2400" dirty="0"/>
                        <a:t> </a:t>
                      </a:r>
                      <a:r>
                        <a:rPr lang="en-US" sz="2400" dirty="0" err="1"/>
                        <a:t>ba</a:t>
                      </a:r>
                      <a:endParaRPr lang="en-US" sz="2400" dirty="0"/>
                    </a:p>
                  </a:txBody>
                  <a:tcPr/>
                </a:tc>
                <a:tc>
                  <a:txBody>
                    <a:bodyPr/>
                    <a:lstStyle/>
                    <a:p>
                      <a:r>
                        <a:rPr lang="en-US" sz="2400" dirty="0" err="1"/>
                        <a:t>Thứ</a:t>
                      </a:r>
                      <a:r>
                        <a:rPr lang="en-US" sz="2400" dirty="0"/>
                        <a:t> </a:t>
                      </a:r>
                      <a:r>
                        <a:rPr lang="en-US" sz="2400" dirty="0" err="1"/>
                        <a:t>tư</a:t>
                      </a:r>
                      <a:endParaRPr lang="en-US" sz="2400" dirty="0"/>
                    </a:p>
                  </a:txBody>
                  <a:tcPr/>
                </a:tc>
                <a:tc>
                  <a:txBody>
                    <a:bodyPr/>
                    <a:lstStyle/>
                    <a:p>
                      <a:r>
                        <a:rPr lang="en-US" sz="2400" dirty="0" err="1"/>
                        <a:t>Thứ</a:t>
                      </a:r>
                      <a:r>
                        <a:rPr lang="en-US" sz="2400" dirty="0"/>
                        <a:t> </a:t>
                      </a:r>
                      <a:r>
                        <a:rPr lang="en-US" sz="2400" dirty="0" err="1"/>
                        <a:t>năm</a:t>
                      </a:r>
                      <a:endParaRPr lang="en-US" sz="2400" dirty="0"/>
                    </a:p>
                  </a:txBody>
                  <a:tcPr/>
                </a:tc>
                <a:tc>
                  <a:txBody>
                    <a:bodyPr/>
                    <a:lstStyle/>
                    <a:p>
                      <a:r>
                        <a:rPr lang="en-US" sz="2400" dirty="0" err="1"/>
                        <a:t>Thứ</a:t>
                      </a:r>
                      <a:r>
                        <a:rPr lang="en-US" sz="2400" dirty="0"/>
                        <a:t> </a:t>
                      </a:r>
                      <a:r>
                        <a:rPr lang="en-US" sz="2400" dirty="0" err="1"/>
                        <a:t>sáu</a:t>
                      </a:r>
                      <a:endParaRPr lang="en-US" sz="2400" dirty="0"/>
                    </a:p>
                  </a:txBody>
                  <a:tcPr/>
                </a:tc>
                <a:tc>
                  <a:txBody>
                    <a:bodyPr/>
                    <a:lstStyle/>
                    <a:p>
                      <a:r>
                        <a:rPr lang="en-US" sz="2400" dirty="0" err="1"/>
                        <a:t>Thứ</a:t>
                      </a:r>
                      <a:r>
                        <a:rPr lang="en-US" sz="2400" dirty="0"/>
                        <a:t> </a:t>
                      </a:r>
                      <a:r>
                        <a:rPr lang="en-US" sz="2400" dirty="0" err="1"/>
                        <a:t>bảy</a:t>
                      </a:r>
                      <a:endParaRPr lang="en-US" sz="2400" dirty="0"/>
                    </a:p>
                  </a:txBody>
                  <a:tcPr/>
                </a:tc>
                <a:tc>
                  <a:txBody>
                    <a:bodyPr/>
                    <a:lstStyle/>
                    <a:p>
                      <a:r>
                        <a:rPr lang="en-US" sz="2400" dirty="0" err="1"/>
                        <a:t>Chủ</a:t>
                      </a:r>
                      <a:r>
                        <a:rPr lang="en-US" sz="2400" dirty="0"/>
                        <a:t> </a:t>
                      </a:r>
                      <a:r>
                        <a:rPr lang="en-US" sz="2400" dirty="0" err="1"/>
                        <a:t>nhật</a:t>
                      </a:r>
                      <a:endParaRPr lang="en-US" sz="2400" dirty="0"/>
                    </a:p>
                  </a:txBody>
                  <a:tcPr/>
                </a:tc>
                <a:extLst>
                  <a:ext uri="{0D108BD9-81ED-4DB2-BD59-A6C34878D82A}">
                    <a16:rowId xmlns:a16="http://schemas.microsoft.com/office/drawing/2014/main" val="435868677"/>
                  </a:ext>
                </a:extLst>
              </a:tr>
              <a:tr h="622141">
                <a:tc>
                  <a:txBody>
                    <a:bodyPr/>
                    <a:lstStyle/>
                    <a:p>
                      <a:r>
                        <a:rPr lang="en-US" sz="2400" dirty="0" err="1"/>
                        <a:t>Sáng</a:t>
                      </a:r>
                      <a:endParaRPr lang="en-US" sz="2400" dirty="0"/>
                    </a:p>
                  </a:txBody>
                  <a:tcPr/>
                </a:tc>
                <a:tc>
                  <a:txBody>
                    <a:bodyPr/>
                    <a:lstStyle/>
                    <a:p>
                      <a:endParaRPr lang="en-US" sz="2400" dirty="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extLst>
                  <a:ext uri="{0D108BD9-81ED-4DB2-BD59-A6C34878D82A}">
                    <a16:rowId xmlns:a16="http://schemas.microsoft.com/office/drawing/2014/main" val="3525514179"/>
                  </a:ext>
                </a:extLst>
              </a:tr>
              <a:tr h="622141">
                <a:tc>
                  <a:txBody>
                    <a:bodyPr/>
                    <a:lstStyle/>
                    <a:p>
                      <a:r>
                        <a:rPr lang="en-US" sz="2400" dirty="0" err="1"/>
                        <a:t>Chiều</a:t>
                      </a:r>
                      <a:endParaRPr lang="en-US" sz="2400" dirty="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extLst>
                  <a:ext uri="{0D108BD9-81ED-4DB2-BD59-A6C34878D82A}">
                    <a16:rowId xmlns:a16="http://schemas.microsoft.com/office/drawing/2014/main" val="719639935"/>
                  </a:ext>
                </a:extLst>
              </a:tr>
              <a:tr h="622141">
                <a:tc>
                  <a:txBody>
                    <a:bodyPr/>
                    <a:lstStyle/>
                    <a:p>
                      <a:r>
                        <a:rPr lang="en-US" sz="2400" dirty="0" err="1"/>
                        <a:t>Tối</a:t>
                      </a:r>
                      <a:endParaRPr lang="en-US" sz="2400" dirty="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a:p>
                  </a:txBody>
                  <a:tcPr/>
                </a:tc>
                <a:tc>
                  <a:txBody>
                    <a:bodyPr/>
                    <a:lstStyle/>
                    <a:p>
                      <a:endParaRPr lang="en-US" sz="2400" dirty="0"/>
                    </a:p>
                  </a:txBody>
                  <a:tcPr/>
                </a:tc>
                <a:extLst>
                  <a:ext uri="{0D108BD9-81ED-4DB2-BD59-A6C34878D82A}">
                    <a16:rowId xmlns:a16="http://schemas.microsoft.com/office/drawing/2014/main" val="2721534581"/>
                  </a:ext>
                </a:extLst>
              </a:tr>
            </a:tbl>
          </a:graphicData>
        </a:graphic>
      </p:graphicFrame>
    </p:spTree>
    <p:extLst>
      <p:ext uri="{BB962C8B-B14F-4D97-AF65-F5344CB8AC3E}">
        <p14:creationId xmlns:p14="http://schemas.microsoft.com/office/powerpoint/2010/main" val="290667518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6" presetClass="entr" presetSubtype="0" fill="hold" grpId="0" nodeType="afterEffect">
                                  <p:stCondLst>
                                    <p:cond delay="0"/>
                                  </p:stCondLst>
                                  <p:iterate type="lt">
                                    <p:tmPct val="10000"/>
                                  </p:iterate>
                                  <p:childTnLst>
                                    <p:set>
                                      <p:cBhvr>
                                        <p:cTn id="6" dur="1" fill="hold">
                                          <p:stCondLst>
                                            <p:cond delay="0"/>
                                          </p:stCondLst>
                                        </p:cTn>
                                        <p:tgtEl>
                                          <p:spTgt spid="9"/>
                                        </p:tgtEl>
                                        <p:attrNameLst>
                                          <p:attrName>style.visibility</p:attrName>
                                        </p:attrNameLst>
                                      </p:cBhvr>
                                      <p:to>
                                        <p:strVal val="visible"/>
                                      </p:to>
                                    </p:set>
                                    <p:anim by="(-#ppt_w*2)" calcmode="lin" valueType="num">
                                      <p:cBhvr rctx="PPT">
                                        <p:cTn id="7" dur="375" autoRev="1" fill="hold">
                                          <p:stCondLst>
                                            <p:cond delay="0"/>
                                          </p:stCondLst>
                                        </p:cTn>
                                        <p:tgtEl>
                                          <p:spTgt spid="9"/>
                                        </p:tgtEl>
                                        <p:attrNameLst>
                                          <p:attrName>ppt_w</p:attrName>
                                        </p:attrNameLst>
                                      </p:cBhvr>
                                    </p:anim>
                                    <p:anim by="(#ppt_w*0.50)" calcmode="lin" valueType="num">
                                      <p:cBhvr>
                                        <p:cTn id="8" dur="375" decel="50000" autoRev="1" fill="hold">
                                          <p:stCondLst>
                                            <p:cond delay="0"/>
                                          </p:stCondLst>
                                        </p:cTn>
                                        <p:tgtEl>
                                          <p:spTgt spid="9"/>
                                        </p:tgtEl>
                                        <p:attrNameLst>
                                          <p:attrName>ppt_x</p:attrName>
                                        </p:attrNameLst>
                                      </p:cBhvr>
                                    </p:anim>
                                    <p:anim from="(-#ppt_h/2)" to="(#ppt_y)" calcmode="lin" valueType="num">
                                      <p:cBhvr>
                                        <p:cTn id="9" dur="750" fill="hold">
                                          <p:stCondLst>
                                            <p:cond delay="0"/>
                                          </p:stCondLst>
                                        </p:cTn>
                                        <p:tgtEl>
                                          <p:spTgt spid="9"/>
                                        </p:tgtEl>
                                        <p:attrNameLst>
                                          <p:attrName>ppt_y</p:attrName>
                                        </p:attrNameLst>
                                      </p:cBhvr>
                                    </p:anim>
                                    <p:animRot by="21600000">
                                      <p:cBhvr>
                                        <p:cTn id="10" dur="750" fill="hold">
                                          <p:stCondLst>
                                            <p:cond delay="0"/>
                                          </p:stCondLst>
                                        </p:cTn>
                                        <p:tgtEl>
                                          <p:spTgt spid="9"/>
                                        </p:tgtEl>
                                        <p:attrNameLst>
                                          <p:attrName>r</p:attrName>
                                        </p:attrNameLst>
                                      </p:cBhvr>
                                    </p:animRot>
                                  </p:childTnLst>
                                </p:cTn>
                              </p:par>
                            </p:childTnLst>
                          </p:cTn>
                        </p:par>
                        <p:par>
                          <p:cTn id="11" fill="hold">
                            <p:stCondLst>
                              <p:cond delay="2100"/>
                            </p:stCondLst>
                            <p:childTnLst>
                              <p:par>
                                <p:cTn id="12" presetID="16" presetClass="entr" presetSubtype="21" fill="hold" grpId="0" nodeType="after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barn(inVertical)">
                                      <p:cBhvr>
                                        <p:cTn id="14" dur="500"/>
                                        <p:tgtEl>
                                          <p:spTgt spid="11"/>
                                        </p:tgtEl>
                                      </p:cBhvr>
                                    </p:animEffect>
                                  </p:childTnLst>
                                </p:cTn>
                              </p:par>
                            </p:childTnLst>
                          </p:cTn>
                        </p:par>
                        <p:par>
                          <p:cTn id="15" fill="hold">
                            <p:stCondLst>
                              <p:cond delay="2600"/>
                            </p:stCondLst>
                            <p:childTnLst>
                              <p:par>
                                <p:cTn id="16" presetID="16" presetClass="entr" presetSubtype="21"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arn(inVertical)">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8"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E7CE433-0F3C-40DF-BD0C-BA32914F25A6}"/>
              </a:ext>
            </a:extLst>
          </p:cNvPr>
          <p:cNvPicPr>
            <a:picLocks noChangeAspect="1"/>
          </p:cNvPicPr>
          <p:nvPr/>
        </p:nvPicPr>
        <p:blipFill>
          <a:blip r:embed="rId2"/>
          <a:stretch>
            <a:fillRect/>
          </a:stretch>
        </p:blipFill>
        <p:spPr>
          <a:xfrm>
            <a:off x="1022709" y="1616149"/>
            <a:ext cx="9082097" cy="3134057"/>
          </a:xfrm>
          <a:prstGeom prst="rect">
            <a:avLst/>
          </a:prstGeom>
        </p:spPr>
      </p:pic>
    </p:spTree>
    <p:extLst>
      <p:ext uri="{BB962C8B-B14F-4D97-AF65-F5344CB8AC3E}">
        <p14:creationId xmlns:p14="http://schemas.microsoft.com/office/powerpoint/2010/main" val="79344647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主题">
  <a:themeElements>
    <a:clrScheme name="自定义 1399">
      <a:dk1>
        <a:sysClr val="windowText" lastClr="000000"/>
      </a:dk1>
      <a:lt1>
        <a:sysClr val="window" lastClr="FFFFFF"/>
      </a:lt1>
      <a:dk2>
        <a:srgbClr val="FFC000"/>
      </a:dk2>
      <a:lt2>
        <a:srgbClr val="2AADDA"/>
      </a:lt2>
      <a:accent1>
        <a:srgbClr val="2AADDA"/>
      </a:accent1>
      <a:accent2>
        <a:srgbClr val="F3706D"/>
      </a:accent2>
      <a:accent3>
        <a:srgbClr val="2AADDA"/>
      </a:accent3>
      <a:accent4>
        <a:srgbClr val="FFC000"/>
      </a:accent4>
      <a:accent5>
        <a:srgbClr val="2AADDA"/>
      </a:accent5>
      <a:accent6>
        <a:srgbClr val="F3706D"/>
      </a:accent6>
      <a:hlink>
        <a:srgbClr val="0563C1"/>
      </a:hlink>
      <a:folHlink>
        <a:srgbClr val="954F72"/>
      </a:folHlink>
    </a:clrScheme>
    <a:fontScheme name="自定义 1">
      <a:majorFont>
        <a:latin typeface="Arial Black"/>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Hoạt động">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632</Words>
  <Application>Microsoft Office PowerPoint</Application>
  <PresentationFormat>Widescreen</PresentationFormat>
  <Paragraphs>66</Paragraphs>
  <Slides>35</Slides>
  <Notes>9</Notes>
  <HiddenSlides>0</HiddenSlides>
  <MMClips>4</MMClips>
  <ScaleCrop>false</ScaleCrop>
  <HeadingPairs>
    <vt:vector size="6" baseType="variant">
      <vt:variant>
        <vt:lpstr>Fonts Used</vt:lpstr>
      </vt:variant>
      <vt:variant>
        <vt:i4>17</vt:i4>
      </vt:variant>
      <vt:variant>
        <vt:lpstr>Theme</vt:lpstr>
      </vt:variant>
      <vt:variant>
        <vt:i4>6</vt:i4>
      </vt:variant>
      <vt:variant>
        <vt:lpstr>Slide Titles</vt:lpstr>
      </vt:variant>
      <vt:variant>
        <vt:i4>35</vt:i4>
      </vt:variant>
    </vt:vector>
  </HeadingPairs>
  <TitlesOfParts>
    <vt:vector size="58" baseType="lpstr">
      <vt:lpstr>Arial-Rounded</vt:lpstr>
      <vt:lpstr>Arial-SGK-TV</vt:lpstr>
      <vt:lpstr>Averta Std CY Bold</vt:lpstr>
      <vt:lpstr>等线</vt:lpstr>
      <vt:lpstr>iCiel Cucho</vt:lpstr>
      <vt:lpstr>Microsoft YaHei</vt:lpstr>
      <vt:lpstr>Microsoft YaHei</vt:lpstr>
      <vt:lpstr>Quicksand Medium</vt:lpstr>
      <vt:lpstr>宋体</vt:lpstr>
      <vt:lpstr>宋体</vt:lpstr>
      <vt:lpstr>字魂36号-正文宋楷</vt:lpstr>
      <vt:lpstr>方正粗圆_GBK</vt:lpstr>
      <vt:lpstr>Arial</vt:lpstr>
      <vt:lpstr>Arial Black</vt:lpstr>
      <vt:lpstr>Calibri</vt:lpstr>
      <vt:lpstr>Calibri Light</vt:lpstr>
      <vt:lpstr>Times New Roman</vt:lpstr>
      <vt:lpstr>Office 主题</vt:lpstr>
      <vt:lpstr>5_Office Theme</vt:lpstr>
      <vt:lpstr>Office Theme</vt:lpstr>
      <vt:lpstr>4_Office Theme</vt:lpstr>
      <vt:lpstr>Hoạt động</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tran thao</dc:creator>
  <cp:lastModifiedBy>Admin</cp:lastModifiedBy>
  <cp:revision>16</cp:revision>
  <dcterms:created xsi:type="dcterms:W3CDTF">2021-06-21T14:39:53Z</dcterms:created>
  <dcterms:modified xsi:type="dcterms:W3CDTF">2024-06-19T07:58:07Z</dcterms:modified>
</cp:coreProperties>
</file>