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6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8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61" r:id="rId3"/>
    <p:sldMasterId id="2147483827" r:id="rId4"/>
    <p:sldMasterId id="2147483859" r:id="rId5"/>
    <p:sldMasterId id="2147483873" r:id="rId6"/>
    <p:sldMasterId id="2147483895" r:id="rId7"/>
    <p:sldMasterId id="2147483899" r:id="rId8"/>
    <p:sldMasterId id="2147483913" r:id="rId9"/>
  </p:sldMasterIdLst>
  <p:notesMasterIdLst>
    <p:notesMasterId r:id="rId20"/>
  </p:notesMasterIdLst>
  <p:sldIdLst>
    <p:sldId id="3401" r:id="rId10"/>
    <p:sldId id="2884" r:id="rId11"/>
    <p:sldId id="3403" r:id="rId12"/>
    <p:sldId id="2886" r:id="rId13"/>
    <p:sldId id="2901" r:id="rId14"/>
    <p:sldId id="496" r:id="rId15"/>
    <p:sldId id="2889" r:id="rId16"/>
    <p:sldId id="2890" r:id="rId17"/>
    <p:sldId id="265" r:id="rId18"/>
    <p:sldId id="51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75" autoAdjust="0"/>
    <p:restoredTop sz="94660"/>
  </p:normalViewPr>
  <p:slideViewPr>
    <p:cSldViewPr snapToGrid="0">
      <p:cViewPr varScale="1">
        <p:scale>
          <a:sx n="73" d="100"/>
          <a:sy n="73" d="100"/>
        </p:scale>
        <p:origin x="79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theme" Target="theme/theme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80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747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2171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208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55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47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7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4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87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10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98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86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24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9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1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7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87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70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0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55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520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30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46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1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995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46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3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69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95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85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01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850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4398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4921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891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901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1460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2169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871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1156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450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993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2441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418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12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128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5" Type="http://schemas.openxmlformats.org/officeDocument/2006/relationships/image" Target="../media/image41.jpg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1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slideLayout" Target="../slideLayouts/slideLayout94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93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5" Type="http://schemas.openxmlformats.org/officeDocument/2006/relationships/image" Target="../media/image43.jpg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7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34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86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2158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500DBD-92F3-431A-B21E-BFB344A61A87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269160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  <p:sldLayoutId id="2147483911" r:id="rId12"/>
    <p:sldLayoutId id="2147483912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CCAA99-4439-4DFD-9FD7-FE41E23FFDD0}"/>
              </a:ext>
            </a:extLst>
          </p:cNvPr>
          <p:cNvSpPr txBox="1"/>
          <p:nvPr userDrawn="1"/>
        </p:nvSpPr>
        <p:spPr>
          <a:xfrm>
            <a:off x="8941981" y="-37306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err="1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07521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6.png"/><Relationship Id="rId5" Type="http://schemas.openxmlformats.org/officeDocument/2006/relationships/image" Target="../media/image42.png"/><Relationship Id="rId10" Type="http://schemas.openxmlformats.org/officeDocument/2006/relationships/image" Target="../media/image50.png"/><Relationship Id="rId4" Type="http://schemas.openxmlformats.org/officeDocument/2006/relationships/image" Target="../media/image45.png"/><Relationship Id="rId9" Type="http://schemas.openxmlformats.org/officeDocument/2006/relationships/image" Target="../media/image4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gif"/><Relationship Id="rId1" Type="http://schemas.openxmlformats.org/officeDocument/2006/relationships/slideLayout" Target="../slideLayouts/slideLayout8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6.gif"/><Relationship Id="rId7" Type="http://schemas.microsoft.com/office/2007/relationships/hdphoto" Target="../media/hdphoto3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58.png"/><Relationship Id="rId5" Type="http://schemas.microsoft.com/office/2007/relationships/hdphoto" Target="../media/hdphoto2.wdp"/><Relationship Id="rId4" Type="http://schemas.openxmlformats.org/officeDocument/2006/relationships/image" Target="../media/image57.png"/><Relationship Id="rId9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60.gif"/><Relationship Id="rId7" Type="http://schemas.microsoft.com/office/2007/relationships/hdphoto" Target="../media/hdphoto7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7.xml"/><Relationship Id="rId6" Type="http://schemas.microsoft.com/office/2007/relationships/hdphoto" Target="../media/hdphoto6.wdp"/><Relationship Id="rId5" Type="http://schemas.microsoft.com/office/2007/relationships/hdphoto" Target="../media/hdphoto5.wdp"/><Relationship Id="rId4" Type="http://schemas.openxmlformats.org/officeDocument/2006/relationships/image" Target="../media/image61.png"/><Relationship Id="rId9" Type="http://schemas.microsoft.com/office/2007/relationships/hdphoto" Target="../media/hdphoto8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818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021202" y="1920795"/>
            <a:ext cx="7851829" cy="2517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</a:t>
            </a:r>
            <a:r>
              <a:rPr kumimoji="0" lang="en-US" altLang="ja-JP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58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chung</a:t>
            </a:r>
            <a:endParaRPr kumimoji="0" lang="vi-VN" sz="6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52B6AC1-25F0-4486-85ED-336D51DFB312}"/>
              </a:ext>
            </a:extLst>
          </p:cNvPr>
          <p:cNvGrpSpPr/>
          <p:nvPr/>
        </p:nvGrpSpPr>
        <p:grpSpPr>
          <a:xfrm>
            <a:off x="761752" y="138286"/>
            <a:ext cx="2190751" cy="1424699"/>
            <a:chOff x="1523996" y="-1"/>
            <a:chExt cx="2190751" cy="1424699"/>
          </a:xfrm>
          <a:solidFill>
            <a:srgbClr val="92D050"/>
          </a:solidFill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223F8DE-B181-4C67-869A-EC7083D85D4A}"/>
                </a:ext>
              </a:extLst>
            </p:cNvPr>
            <p:cNvGrpSpPr/>
            <p:nvPr/>
          </p:nvGrpSpPr>
          <p:grpSpPr>
            <a:xfrm>
              <a:off x="1523996" y="-1"/>
              <a:ext cx="2190751" cy="1424699"/>
              <a:chOff x="1523998" y="-2"/>
              <a:chExt cx="1285462" cy="2656871"/>
            </a:xfrm>
            <a:grpFill/>
          </p:grpSpPr>
          <p:sp>
            <p:nvSpPr>
              <p:cNvPr id="8" name="Rectangle: Top Corners Rounded 7">
                <a:extLst>
                  <a:ext uri="{FF2B5EF4-FFF2-40B4-BE49-F238E27FC236}">
                    <a16:creationId xmlns:a16="http://schemas.microsoft.com/office/drawing/2014/main" id="{8D32F19A-708E-4C79-B375-F6C84D6E0078}"/>
                  </a:ext>
                </a:extLst>
              </p:cNvPr>
              <p:cNvSpPr/>
              <p:nvPr/>
            </p:nvSpPr>
            <p:spPr>
              <a:xfrm rot="10800000">
                <a:off x="1523998" y="-2"/>
                <a:ext cx="1285462" cy="2656871"/>
              </a:xfrm>
              <a:prstGeom prst="round2SameRect">
                <a:avLst/>
              </a:prstGeom>
              <a:grpFill/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9" name="Rectangle: Top Corners Rounded 8">
                <a:extLst>
                  <a:ext uri="{FF2B5EF4-FFF2-40B4-BE49-F238E27FC236}">
                    <a16:creationId xmlns:a16="http://schemas.microsoft.com/office/drawing/2014/main" id="{4C319051-1332-4010-A106-CB7C023AA347}"/>
                  </a:ext>
                </a:extLst>
              </p:cNvPr>
              <p:cNvSpPr/>
              <p:nvPr/>
            </p:nvSpPr>
            <p:spPr>
              <a:xfrm rot="10800000">
                <a:off x="1566862" y="76196"/>
                <a:ext cx="1204497" cy="2441874"/>
              </a:xfrm>
              <a:prstGeom prst="round2SameRect">
                <a:avLst/>
              </a:prstGeom>
              <a:grpFill/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71CB233-C0AB-4182-95B6-C31D2B876113}"/>
                </a:ext>
              </a:extLst>
            </p:cNvPr>
            <p:cNvSpPr txBox="1"/>
            <p:nvPr/>
          </p:nvSpPr>
          <p:spPr>
            <a:xfrm>
              <a:off x="1726776" y="220924"/>
              <a:ext cx="1785190" cy="95410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48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CHỦ ĐỀ 11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502DAA6-CB3A-4F9C-AB58-0E18A524DB98}"/>
              </a:ext>
            </a:extLst>
          </p:cNvPr>
          <p:cNvSpPr txBox="1"/>
          <p:nvPr/>
        </p:nvSpPr>
        <p:spPr>
          <a:xfrm>
            <a:off x="3073402" y="232092"/>
            <a:ext cx="73816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48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ĐỘ DÀI VÀ ĐƠN VỊ ĐO ĐỘ DÀI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48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TIỀN VIỆT NAM</a:t>
            </a:r>
          </a:p>
        </p:txBody>
      </p:sp>
    </p:spTree>
    <p:extLst>
      <p:ext uri="{BB962C8B-B14F-4D97-AF65-F5344CB8AC3E}">
        <p14:creationId xmlns:p14="http://schemas.microsoft.com/office/powerpoint/2010/main" val="323706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" y="0"/>
            <a:ext cx="12187592" cy="69250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19753" y="1077487"/>
            <a:ext cx="1349339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sz="3200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Toán</a:t>
            </a:r>
            <a:endParaRPr lang="en-US" sz="3200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29520" y="1820458"/>
            <a:ext cx="9481211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sz="3200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Bài</a:t>
            </a:r>
            <a:r>
              <a:rPr lang="en-US" sz="3200" b="1" dirty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5</a:t>
            </a:r>
            <a:r>
              <a:rPr lang="vi-VN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8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: </a:t>
            </a:r>
            <a:r>
              <a:rPr lang="en-US" sz="3200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Luyện</a:t>
            </a:r>
            <a:r>
              <a:rPr lang="en-US" sz="3200" b="1" dirty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tập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HP001 5 hàng" panose="020B0603050302020204" pitchFamily="34" charset="0"/>
              </a:rPr>
              <a:t>(</a:t>
            </a:r>
            <a:r>
              <a:rPr lang="en-US" sz="3200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tiết</a:t>
            </a:r>
            <a:r>
              <a:rPr lang="en-US" sz="3200" b="1" dirty="0">
                <a:solidFill>
                  <a:srgbClr val="FF0000"/>
                </a:solidFill>
                <a:latin typeface="HP001 5 hàng" panose="020B0603050302020204" pitchFamily="34" charset="0"/>
              </a:rPr>
              <a:t> 2)</a:t>
            </a:r>
          </a:p>
          <a:p>
            <a:pPr defTabSz="914400">
              <a:defRPr/>
            </a:pPr>
            <a:endParaRPr lang="en-US" sz="3200" b="1" dirty="0">
              <a:solidFill>
                <a:srgbClr val="FF0000"/>
              </a:solidFill>
              <a:latin typeface="HP001 5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74961" y="465610"/>
            <a:ext cx="7560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T</a:t>
            </a:r>
            <a:r>
              <a:rPr 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hứ .... ngày .... tháng ..... Năm 2022 </a:t>
            </a:r>
            <a:endParaRPr lang="en-US" sz="3200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928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1955608" y="1098287"/>
            <a:ext cx="6008783" cy="466142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45A5AC-FE6A-401D-BA97-ADB216B5DE3C}"/>
              </a:ext>
            </a:extLst>
          </p:cNvPr>
          <p:cNvSpPr/>
          <p:nvPr/>
        </p:nvSpPr>
        <p:spPr>
          <a:xfrm rot="2471267">
            <a:off x="6509281" y="1418426"/>
            <a:ext cx="2211022" cy="4953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1F0C35-EC40-47AC-B2C3-34A92A19C798}"/>
              </a:ext>
            </a:extLst>
          </p:cNvPr>
          <p:cNvSpPr/>
          <p:nvPr/>
        </p:nvSpPr>
        <p:spPr>
          <a:xfrm rot="20410169">
            <a:off x="1494476" y="1004851"/>
            <a:ext cx="239750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3550D0-0447-45CD-ADC3-2C08F2B74980}"/>
              </a:ext>
            </a:extLst>
          </p:cNvPr>
          <p:cNvSpPr txBox="1"/>
          <p:nvPr/>
        </p:nvSpPr>
        <p:spPr>
          <a:xfrm>
            <a:off x="1967024" y="2028615"/>
            <a:ext cx="579474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Tiết</a:t>
            </a: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</a:t>
            </a: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8800" b="1" i="0" u="none" strike="noStrike" kern="1200" cap="none" spc="0" normalizeH="0" baseline="0" noProof="0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tập</a:t>
            </a:r>
            <a:endParaRPr kumimoji="0" lang="en-US" sz="8800" b="1" i="0" u="none" strike="noStrike" kern="1200" cap="none" spc="0" normalizeH="0" baseline="0" noProof="0" dirty="0">
              <a:ln w="22225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Picture 6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478031F1-F543-4DDC-83AB-1738409F5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516" y="1892129"/>
            <a:ext cx="1712935" cy="570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4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02C62C5-4C14-43AB-A4A8-05B6CEDB98DB}"/>
              </a:ext>
            </a:extLst>
          </p:cNvPr>
          <p:cNvGrpSpPr/>
          <p:nvPr/>
        </p:nvGrpSpPr>
        <p:grpSpPr>
          <a:xfrm>
            <a:off x="1669907" y="1521232"/>
            <a:ext cx="7887978" cy="700417"/>
            <a:chOff x="2957822" y="487895"/>
            <a:chExt cx="7887978" cy="700417"/>
          </a:xfrm>
        </p:grpSpPr>
        <p:sp>
          <p:nvSpPr>
            <p:cNvPr id="17" name="Rounded Rectangle 15">
              <a:extLst>
                <a:ext uri="{FF2B5EF4-FFF2-40B4-BE49-F238E27FC236}">
                  <a16:creationId xmlns:a16="http://schemas.microsoft.com/office/drawing/2014/main" id="{6351CB15-496D-4303-8684-52B8DAF31BC4}"/>
                </a:ext>
              </a:extLst>
            </p:cNvPr>
            <p:cNvSpPr/>
            <p:nvPr/>
          </p:nvSpPr>
          <p:spPr>
            <a:xfrm>
              <a:off x="4092531" y="607865"/>
              <a:ext cx="923301" cy="523220"/>
            </a:xfrm>
            <a:prstGeom prst="roundRect">
              <a:avLst/>
            </a:prstGeom>
            <a:solidFill>
              <a:srgbClr val="FFC000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0ABBA4D-AEFE-4CAA-AE6D-9D546ECA66AC}"/>
                </a:ext>
              </a:extLst>
            </p:cNvPr>
            <p:cNvGrpSpPr/>
            <p:nvPr/>
          </p:nvGrpSpPr>
          <p:grpSpPr>
            <a:xfrm>
              <a:off x="2957822" y="487895"/>
              <a:ext cx="7887978" cy="700417"/>
              <a:chOff x="1183343" y="1334475"/>
              <a:chExt cx="7887978" cy="700417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F735D0C-F40F-4AAA-9A16-B3724A09C8E0}"/>
                  </a:ext>
                </a:extLst>
              </p:cNvPr>
              <p:cNvSpPr txBox="1"/>
              <p:nvPr/>
            </p:nvSpPr>
            <p:spPr>
              <a:xfrm>
                <a:off x="1820069" y="1334475"/>
                <a:ext cx="7251252" cy="658770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514350" marR="0" lvl="0" indent="-51435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AutoNum type="alphaLcParenR"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Số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 ?</a:t>
                </a: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74543E7A-954B-42F8-9728-4CD66763B4A4}"/>
                  </a:ext>
                </a:extLst>
              </p:cNvPr>
              <p:cNvSpPr/>
              <p:nvPr/>
            </p:nvSpPr>
            <p:spPr>
              <a:xfrm>
                <a:off x="1183343" y="1464304"/>
                <a:ext cx="570588" cy="570588"/>
              </a:xfrm>
              <a:prstGeom prst="ellipse">
                <a:avLst/>
              </a:prstGeom>
              <a:solidFill>
                <a:schemeClr val="accent4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1</a:t>
                </a:r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6AD2E31-849B-46AD-926F-03047E063C59}"/>
              </a:ext>
            </a:extLst>
          </p:cNvPr>
          <p:cNvGrpSpPr/>
          <p:nvPr/>
        </p:nvGrpSpPr>
        <p:grpSpPr>
          <a:xfrm>
            <a:off x="683733" y="2234284"/>
            <a:ext cx="10986587" cy="1772138"/>
            <a:chOff x="705854" y="1198653"/>
            <a:chExt cx="10986587" cy="1772138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C4F2A9F-42C3-4475-BDB4-068C4AA1E97B}"/>
                </a:ext>
              </a:extLst>
            </p:cNvPr>
            <p:cNvGrpSpPr/>
            <p:nvPr/>
          </p:nvGrpSpPr>
          <p:grpSpPr>
            <a:xfrm>
              <a:off x="705854" y="1198653"/>
              <a:ext cx="10986587" cy="1682127"/>
              <a:chOff x="882316" y="1198653"/>
              <a:chExt cx="10986587" cy="1682127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1CF4825-92EC-4322-8C83-003B2DB69A98}"/>
                  </a:ext>
                </a:extLst>
              </p:cNvPr>
              <p:cNvSpPr txBox="1"/>
              <p:nvPr/>
            </p:nvSpPr>
            <p:spPr>
              <a:xfrm>
                <a:off x="1514786" y="1198653"/>
                <a:ext cx="10354117" cy="16821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7 dm =         cm		8 m =           dm		9 m =           cm</a:t>
                </a:r>
                <a:endParaRPr kumimoji="0" lang="en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60 cm =          dm	600 cm =           m	50 dm =          m</a:t>
                </a:r>
                <a:endParaRPr kumimoji="0" lang="en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05D7695-5576-4FAC-BFC8-CFCE0E6860AD}"/>
                  </a:ext>
                </a:extLst>
              </p:cNvPr>
              <p:cNvSpPr txBox="1"/>
              <p:nvPr/>
            </p:nvSpPr>
            <p:spPr>
              <a:xfrm>
                <a:off x="882316" y="1343031"/>
                <a:ext cx="505267" cy="6587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a)</a:t>
                </a:r>
                <a:endParaRPr kumimoji="0" lang="en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</p:grpSp>
        <p:sp>
          <p:nvSpPr>
            <p:cNvPr id="23" name="Rounded Rectangle 25">
              <a:extLst>
                <a:ext uri="{FF2B5EF4-FFF2-40B4-BE49-F238E27FC236}">
                  <a16:creationId xmlns:a16="http://schemas.microsoft.com/office/drawing/2014/main" id="{77D85401-F197-409F-9EC5-9E1090F6AAEA}"/>
                </a:ext>
              </a:extLst>
            </p:cNvPr>
            <p:cNvSpPr/>
            <p:nvPr/>
          </p:nvSpPr>
          <p:spPr>
            <a:xfrm>
              <a:off x="2590102" y="1400376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3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24" name="Rounded Rectangle 26">
              <a:extLst>
                <a:ext uri="{FF2B5EF4-FFF2-40B4-BE49-F238E27FC236}">
                  <a16:creationId xmlns:a16="http://schemas.microsoft.com/office/drawing/2014/main" id="{9A8CCA29-9F84-4A79-8A5C-26C1C7B95C68}"/>
                </a:ext>
              </a:extLst>
            </p:cNvPr>
            <p:cNvSpPr/>
            <p:nvPr/>
          </p:nvSpPr>
          <p:spPr>
            <a:xfrm>
              <a:off x="2853610" y="2251066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3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25" name="Rounded Rectangle 27">
              <a:extLst>
                <a:ext uri="{FF2B5EF4-FFF2-40B4-BE49-F238E27FC236}">
                  <a16:creationId xmlns:a16="http://schemas.microsoft.com/office/drawing/2014/main" id="{B7224EEC-F2D2-4DBA-B2A6-13C8D18625CF}"/>
                </a:ext>
              </a:extLst>
            </p:cNvPr>
            <p:cNvSpPr/>
            <p:nvPr/>
          </p:nvSpPr>
          <p:spPr>
            <a:xfrm>
              <a:off x="6137908" y="1400376"/>
              <a:ext cx="84456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3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26" name="Rounded Rectangle 28">
              <a:extLst>
                <a:ext uri="{FF2B5EF4-FFF2-40B4-BE49-F238E27FC236}">
                  <a16:creationId xmlns:a16="http://schemas.microsoft.com/office/drawing/2014/main" id="{66D5131F-C74F-4967-ADF9-1C311AFB3563}"/>
                </a:ext>
              </a:extLst>
            </p:cNvPr>
            <p:cNvSpPr/>
            <p:nvPr/>
          </p:nvSpPr>
          <p:spPr>
            <a:xfrm>
              <a:off x="6716206" y="2251066"/>
              <a:ext cx="84456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  </a:t>
              </a:r>
            </a:p>
          </p:txBody>
        </p:sp>
        <p:sp>
          <p:nvSpPr>
            <p:cNvPr id="27" name="Rounded Rectangle 29">
              <a:extLst>
                <a:ext uri="{FF2B5EF4-FFF2-40B4-BE49-F238E27FC236}">
                  <a16:creationId xmlns:a16="http://schemas.microsoft.com/office/drawing/2014/main" id="{9B541B48-920B-4E48-A5D9-373AFCBABC8E}"/>
                </a:ext>
              </a:extLst>
            </p:cNvPr>
            <p:cNvSpPr/>
            <p:nvPr/>
          </p:nvSpPr>
          <p:spPr>
            <a:xfrm>
              <a:off x="9737404" y="1406382"/>
              <a:ext cx="84456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3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28" name="Rounded Rectangle 30">
              <a:extLst>
                <a:ext uri="{FF2B5EF4-FFF2-40B4-BE49-F238E27FC236}">
                  <a16:creationId xmlns:a16="http://schemas.microsoft.com/office/drawing/2014/main" id="{66E2210C-B16D-4166-871B-F80E1D4E500F}"/>
                </a:ext>
              </a:extLst>
            </p:cNvPr>
            <p:cNvSpPr/>
            <p:nvPr/>
          </p:nvSpPr>
          <p:spPr>
            <a:xfrm>
              <a:off x="10125040" y="2257072"/>
              <a:ext cx="84456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3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6EC6D7A-C436-42CE-8FD4-7CB734E656B2}"/>
              </a:ext>
            </a:extLst>
          </p:cNvPr>
          <p:cNvGrpSpPr/>
          <p:nvPr/>
        </p:nvGrpSpPr>
        <p:grpSpPr>
          <a:xfrm>
            <a:off x="734110" y="4421326"/>
            <a:ext cx="9127103" cy="915442"/>
            <a:chOff x="705854" y="1198653"/>
            <a:chExt cx="9127103" cy="915442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A9A6BF51-113B-49B0-9F0B-E59D95CA2CB8}"/>
                </a:ext>
              </a:extLst>
            </p:cNvPr>
            <p:cNvGrpSpPr/>
            <p:nvPr/>
          </p:nvGrpSpPr>
          <p:grpSpPr>
            <a:xfrm>
              <a:off x="705854" y="1198653"/>
              <a:ext cx="9127103" cy="820353"/>
              <a:chOff x="882316" y="1198653"/>
              <a:chExt cx="9127103" cy="820353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7353547-B01C-4FEE-B38C-251087AF2B8D}"/>
                  </a:ext>
                </a:extLst>
              </p:cNvPr>
              <p:cNvSpPr txBox="1"/>
              <p:nvPr/>
            </p:nvSpPr>
            <p:spPr>
              <a:xfrm>
                <a:off x="1514786" y="1198653"/>
                <a:ext cx="8494633" cy="8203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1 km =             m		1000 m =           km		</a:t>
                </a:r>
                <a:endParaRPr kumimoji="0" lang="en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5C53F23-5BD6-48A1-A9D6-00B2A45C3B8D}"/>
                  </a:ext>
                </a:extLst>
              </p:cNvPr>
              <p:cNvSpPr txBox="1"/>
              <p:nvPr/>
            </p:nvSpPr>
            <p:spPr>
              <a:xfrm>
                <a:off x="882316" y="1343031"/>
                <a:ext cx="505267" cy="6587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b)</a:t>
                </a:r>
                <a:endParaRPr kumimoji="0" lang="en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</p:grpSp>
        <p:sp>
          <p:nvSpPr>
            <p:cNvPr id="33" name="Rounded Rectangle 35">
              <a:extLst>
                <a:ext uri="{FF2B5EF4-FFF2-40B4-BE49-F238E27FC236}">
                  <a16:creationId xmlns:a16="http://schemas.microsoft.com/office/drawing/2014/main" id="{8F48B7BA-A806-4C0E-B05E-7925511DF0EB}"/>
                </a:ext>
              </a:extLst>
            </p:cNvPr>
            <p:cNvSpPr/>
            <p:nvPr/>
          </p:nvSpPr>
          <p:spPr>
            <a:xfrm>
              <a:off x="2634343" y="1400376"/>
              <a:ext cx="104495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3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34" name="Rounded Rectangle 37">
              <a:extLst>
                <a:ext uri="{FF2B5EF4-FFF2-40B4-BE49-F238E27FC236}">
                  <a16:creationId xmlns:a16="http://schemas.microsoft.com/office/drawing/2014/main" id="{6B78C91A-8DEB-43CE-9E04-68BAA727EBFD}"/>
                </a:ext>
              </a:extLst>
            </p:cNvPr>
            <p:cNvSpPr/>
            <p:nvPr/>
          </p:nvSpPr>
          <p:spPr>
            <a:xfrm>
              <a:off x="6707531" y="1400376"/>
              <a:ext cx="84456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3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8C6FB0BB-8C92-4097-910C-1430FD9D713F}"/>
              </a:ext>
            </a:extLst>
          </p:cNvPr>
          <p:cNvSpPr txBox="1"/>
          <p:nvPr/>
        </p:nvSpPr>
        <p:spPr>
          <a:xfrm>
            <a:off x="2624057" y="2515867"/>
            <a:ext cx="611065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70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DE6124F-85F9-4E5E-859C-BAD68BE9794C}"/>
              </a:ext>
            </a:extLst>
          </p:cNvPr>
          <p:cNvSpPr txBox="1"/>
          <p:nvPr/>
        </p:nvSpPr>
        <p:spPr>
          <a:xfrm>
            <a:off x="3001071" y="3362413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6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A512635-E7F5-4200-96CC-FF4681190D73}"/>
              </a:ext>
            </a:extLst>
          </p:cNvPr>
          <p:cNvSpPr txBox="1"/>
          <p:nvPr/>
        </p:nvSpPr>
        <p:spPr>
          <a:xfrm>
            <a:off x="6247185" y="2511191"/>
            <a:ext cx="611065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80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F386E43-BC65-4546-920D-76D4EF47D9AA}"/>
              </a:ext>
            </a:extLst>
          </p:cNvPr>
          <p:cNvSpPr txBox="1"/>
          <p:nvPr/>
        </p:nvSpPr>
        <p:spPr>
          <a:xfrm>
            <a:off x="6944101" y="3372563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6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B7EFAB3-78AE-4F55-B859-3700DDC8E901}"/>
              </a:ext>
            </a:extLst>
          </p:cNvPr>
          <p:cNvSpPr txBox="1"/>
          <p:nvPr/>
        </p:nvSpPr>
        <p:spPr>
          <a:xfrm>
            <a:off x="9765450" y="2531909"/>
            <a:ext cx="749332" cy="553998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900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FE752E4-80A5-4FFE-9D76-2E70582F4019}"/>
              </a:ext>
            </a:extLst>
          </p:cNvPr>
          <p:cNvSpPr txBox="1"/>
          <p:nvPr/>
        </p:nvSpPr>
        <p:spPr>
          <a:xfrm>
            <a:off x="10356446" y="3374622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5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8BAD9AE-2B6A-4C09-A1B4-A9954BDA3CD7}"/>
              </a:ext>
            </a:extLst>
          </p:cNvPr>
          <p:cNvSpPr txBox="1"/>
          <p:nvPr/>
        </p:nvSpPr>
        <p:spPr>
          <a:xfrm>
            <a:off x="2676746" y="4679771"/>
            <a:ext cx="1037463" cy="553998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1000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3347B4D-5BA7-4233-B652-D878529049F3}"/>
              </a:ext>
            </a:extLst>
          </p:cNvPr>
          <p:cNvSpPr txBox="1"/>
          <p:nvPr/>
        </p:nvSpPr>
        <p:spPr>
          <a:xfrm>
            <a:off x="6989117" y="4709751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1</a:t>
            </a:r>
          </a:p>
        </p:txBody>
      </p:sp>
      <p:pic>
        <p:nvPicPr>
          <p:cNvPr id="45" name="Picture 44" descr="C:\Users\TUAN\Downloads\Luyện tập 1.png">
            <a:extLst>
              <a:ext uri="{FF2B5EF4-FFF2-40B4-BE49-F238E27FC236}">
                <a16:creationId xmlns:a16="http://schemas.microsoft.com/office/drawing/2014/main" id="{FD3E13B9-CFC3-4D2E-ABB1-DACCB6F3C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666" y="482804"/>
            <a:ext cx="2056765" cy="10384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2103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84C0791A-6676-4043-BBF1-DD2993D19C98}"/>
              </a:ext>
            </a:extLst>
          </p:cNvPr>
          <p:cNvSpPr/>
          <p:nvPr/>
        </p:nvSpPr>
        <p:spPr>
          <a:xfrm flipV="1">
            <a:off x="2205" y="1040782"/>
            <a:ext cx="12187592" cy="45708"/>
          </a:xfrm>
          <a:prstGeom prst="rect">
            <a:avLst/>
          </a:prstGeom>
          <a:solidFill>
            <a:srgbClr val="75B2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 sz="2400">
              <a:solidFill>
                <a:srgbClr val="FFFFFF"/>
              </a:solidFill>
              <a:latin typeface=""/>
              <a:ea typeface="字魂35号-经典雅黑" panose="00000500000000000000" pitchFamily="2" charset="-122"/>
              <a:sym typeface=""/>
            </a:endParaRPr>
          </a:p>
        </p:txBody>
      </p:sp>
      <p:cxnSp>
        <p:nvCxnSpPr>
          <p:cNvPr id="20" name="30">
            <a:extLst>
              <a:ext uri="{FF2B5EF4-FFF2-40B4-BE49-F238E27FC236}">
                <a16:creationId xmlns:a16="http://schemas.microsoft.com/office/drawing/2014/main" id="{F5229C80-1FED-4B9B-A731-14A567100433}"/>
              </a:ext>
            </a:extLst>
          </p:cNvPr>
          <p:cNvCxnSpPr/>
          <p:nvPr/>
        </p:nvCxnSpPr>
        <p:spPr>
          <a:xfrm>
            <a:off x="1530206" y="2971960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31">
            <a:extLst>
              <a:ext uri="{FF2B5EF4-FFF2-40B4-BE49-F238E27FC236}">
                <a16:creationId xmlns:a16="http://schemas.microsoft.com/office/drawing/2014/main" id="{97CEFCB1-9421-4B34-BE4F-D64631E6410E}"/>
              </a:ext>
            </a:extLst>
          </p:cNvPr>
          <p:cNvCxnSpPr/>
          <p:nvPr/>
        </p:nvCxnSpPr>
        <p:spPr>
          <a:xfrm>
            <a:off x="1530206" y="4692022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4F3F17E-C234-4112-9E37-B665EA6ED2FA}"/>
              </a:ext>
            </a:extLst>
          </p:cNvPr>
          <p:cNvGrpSpPr/>
          <p:nvPr/>
        </p:nvGrpSpPr>
        <p:grpSpPr>
          <a:xfrm>
            <a:off x="1530206" y="201317"/>
            <a:ext cx="10469035" cy="639334"/>
            <a:chOff x="1183343" y="1395558"/>
            <a:chExt cx="10469035" cy="63933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73385C-B5BE-44E5-9116-F013BED3952A}"/>
                </a:ext>
              </a:extLst>
            </p:cNvPr>
            <p:cNvSpPr txBox="1"/>
            <p:nvPr/>
          </p:nvSpPr>
          <p:spPr>
            <a:xfrm>
              <a:off x="1819585" y="1395558"/>
              <a:ext cx="9832793" cy="577850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Vườn hoa dưới đây đã được làm bao nhiêu mét hàng rào? 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47370FF-9888-4035-841F-949DB004005A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rgbClr val="CA8F45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2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E1FFF9F9-BE56-4282-8BAC-FDFEB3F8FE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2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794" y="1034250"/>
            <a:ext cx="8438053" cy="433596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2DE777D-F0F0-4A06-AD0B-5E81863578FD}"/>
              </a:ext>
            </a:extLst>
          </p:cNvPr>
          <p:cNvSpPr txBox="1"/>
          <p:nvPr/>
        </p:nvSpPr>
        <p:spPr>
          <a:xfrm>
            <a:off x="4023726" y="5058697"/>
            <a:ext cx="3711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dirty="0">
                <a:solidFill>
                  <a:prstClr val="black"/>
                </a:solidFill>
                <a:latin typeface="Utm AVO"/>
              </a:rPr>
              <a:t>18 m + 35 m + 18 m =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A7CB8B-D1B0-443F-A3A1-9F493E18A6DD}"/>
              </a:ext>
            </a:extLst>
          </p:cNvPr>
          <p:cNvSpPr txBox="1"/>
          <p:nvPr/>
        </p:nvSpPr>
        <p:spPr>
          <a:xfrm>
            <a:off x="7843527" y="5037271"/>
            <a:ext cx="9845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dirty="0">
                <a:solidFill>
                  <a:srgbClr val="FF0000"/>
                </a:solidFill>
                <a:latin typeface="Utm AVO"/>
              </a:rPr>
              <a:t>71 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942A126-7EF5-43A0-8504-A6A80953EF89}"/>
              </a:ext>
            </a:extLst>
          </p:cNvPr>
          <p:cNvSpPr txBox="1"/>
          <p:nvPr/>
        </p:nvSpPr>
        <p:spPr>
          <a:xfrm>
            <a:off x="2450519" y="5754090"/>
            <a:ext cx="79576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sym typeface="Wingdings" pitchFamily="2" charset="2"/>
              </a:rPr>
              <a:t> </a:t>
            </a:r>
            <a:r>
              <a: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Vườn hoa đã được làm </a:t>
            </a:r>
            <a:r>
              <a: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71 m</a:t>
            </a:r>
            <a:r>
              <a: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hàng rào.</a:t>
            </a:r>
            <a:r>
              <a:rPr kumimoji="0" lang="en-VN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sym typeface="Wingdings" pitchFamily="2" charset="2"/>
              </a:rPr>
              <a:t> </a:t>
            </a:r>
            <a:endParaRPr kumimoji="0" lang="en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</a:endParaRPr>
          </a:p>
        </p:txBody>
      </p:sp>
    </p:spTree>
    <p:extLst>
      <p:ext uri="{BB962C8B-B14F-4D97-AF65-F5344CB8AC3E}">
        <p14:creationId xmlns:p14="http://schemas.microsoft.com/office/powerpoint/2010/main" val="39106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33DD7DC-D2C3-4FF6-8739-7464646D2F10}"/>
              </a:ext>
            </a:extLst>
          </p:cNvPr>
          <p:cNvSpPr/>
          <p:nvPr/>
        </p:nvSpPr>
        <p:spPr>
          <a:xfrm>
            <a:off x="261111" y="209499"/>
            <a:ext cx="11751255" cy="6460545"/>
          </a:xfrm>
          <a:custGeom>
            <a:avLst/>
            <a:gdLst>
              <a:gd name="connsiteX0" fmla="*/ 0 w 11751255"/>
              <a:gd name="connsiteY0" fmla="*/ 281163 h 6460545"/>
              <a:gd name="connsiteX1" fmla="*/ 281163 w 11751255"/>
              <a:gd name="connsiteY1" fmla="*/ 0 h 6460545"/>
              <a:gd name="connsiteX2" fmla="*/ 981943 w 11751255"/>
              <a:gd name="connsiteY2" fmla="*/ 0 h 6460545"/>
              <a:gd name="connsiteX3" fmla="*/ 1347056 w 11751255"/>
              <a:gd name="connsiteY3" fmla="*/ 0 h 6460545"/>
              <a:gd name="connsiteX4" fmla="*/ 1712168 w 11751255"/>
              <a:gd name="connsiteY4" fmla="*/ 0 h 6460545"/>
              <a:gd name="connsiteX5" fmla="*/ 2301059 w 11751255"/>
              <a:gd name="connsiteY5" fmla="*/ 0 h 6460545"/>
              <a:gd name="connsiteX6" fmla="*/ 2889950 w 11751255"/>
              <a:gd name="connsiteY6" fmla="*/ 0 h 6460545"/>
              <a:gd name="connsiteX7" fmla="*/ 3366952 w 11751255"/>
              <a:gd name="connsiteY7" fmla="*/ 0 h 6460545"/>
              <a:gd name="connsiteX8" fmla="*/ 4179621 w 11751255"/>
              <a:gd name="connsiteY8" fmla="*/ 0 h 6460545"/>
              <a:gd name="connsiteX9" fmla="*/ 4544734 w 11751255"/>
              <a:gd name="connsiteY9" fmla="*/ 0 h 6460545"/>
              <a:gd name="connsiteX10" fmla="*/ 5357403 w 11751255"/>
              <a:gd name="connsiteY10" fmla="*/ 0 h 6460545"/>
              <a:gd name="connsiteX11" fmla="*/ 5722516 w 11751255"/>
              <a:gd name="connsiteY11" fmla="*/ 0 h 6460545"/>
              <a:gd name="connsiteX12" fmla="*/ 6423296 w 11751255"/>
              <a:gd name="connsiteY12" fmla="*/ 0 h 6460545"/>
              <a:gd name="connsiteX13" fmla="*/ 7235966 w 11751255"/>
              <a:gd name="connsiteY13" fmla="*/ 0 h 6460545"/>
              <a:gd name="connsiteX14" fmla="*/ 7489189 w 11751255"/>
              <a:gd name="connsiteY14" fmla="*/ 0 h 6460545"/>
              <a:gd name="connsiteX15" fmla="*/ 8301858 w 11751255"/>
              <a:gd name="connsiteY15" fmla="*/ 0 h 6460545"/>
              <a:gd name="connsiteX16" fmla="*/ 9114528 w 11751255"/>
              <a:gd name="connsiteY16" fmla="*/ 0 h 6460545"/>
              <a:gd name="connsiteX17" fmla="*/ 9367751 w 11751255"/>
              <a:gd name="connsiteY17" fmla="*/ 0 h 6460545"/>
              <a:gd name="connsiteX18" fmla="*/ 9956642 w 11751255"/>
              <a:gd name="connsiteY18" fmla="*/ 0 h 6460545"/>
              <a:gd name="connsiteX19" fmla="*/ 10433644 w 11751255"/>
              <a:gd name="connsiteY19" fmla="*/ 0 h 6460545"/>
              <a:gd name="connsiteX20" fmla="*/ 10910646 w 11751255"/>
              <a:gd name="connsiteY20" fmla="*/ 0 h 6460545"/>
              <a:gd name="connsiteX21" fmla="*/ 11470092 w 11751255"/>
              <a:gd name="connsiteY21" fmla="*/ 0 h 6460545"/>
              <a:gd name="connsiteX22" fmla="*/ 11751255 w 11751255"/>
              <a:gd name="connsiteY22" fmla="*/ 281163 h 6460545"/>
              <a:gd name="connsiteX23" fmla="*/ 11751255 w 11751255"/>
              <a:gd name="connsiteY23" fmla="*/ 694038 h 6460545"/>
              <a:gd name="connsiteX24" fmla="*/ 11751255 w 11751255"/>
              <a:gd name="connsiteY24" fmla="*/ 1106914 h 6460545"/>
              <a:gd name="connsiteX25" fmla="*/ 11751255 w 11751255"/>
              <a:gd name="connsiteY25" fmla="*/ 1578771 h 6460545"/>
              <a:gd name="connsiteX26" fmla="*/ 11751255 w 11751255"/>
              <a:gd name="connsiteY26" fmla="*/ 2168593 h 6460545"/>
              <a:gd name="connsiteX27" fmla="*/ 11751255 w 11751255"/>
              <a:gd name="connsiteY27" fmla="*/ 2817397 h 6460545"/>
              <a:gd name="connsiteX28" fmla="*/ 11751255 w 11751255"/>
              <a:gd name="connsiteY28" fmla="*/ 3348237 h 6460545"/>
              <a:gd name="connsiteX29" fmla="*/ 11751255 w 11751255"/>
              <a:gd name="connsiteY29" fmla="*/ 3820094 h 6460545"/>
              <a:gd name="connsiteX30" fmla="*/ 11751255 w 11751255"/>
              <a:gd name="connsiteY30" fmla="*/ 4291952 h 6460545"/>
              <a:gd name="connsiteX31" fmla="*/ 11751255 w 11751255"/>
              <a:gd name="connsiteY31" fmla="*/ 4940756 h 6460545"/>
              <a:gd name="connsiteX32" fmla="*/ 11751255 w 11751255"/>
              <a:gd name="connsiteY32" fmla="*/ 5353631 h 6460545"/>
              <a:gd name="connsiteX33" fmla="*/ 11751255 w 11751255"/>
              <a:gd name="connsiteY33" fmla="*/ 6179382 h 6460545"/>
              <a:gd name="connsiteX34" fmla="*/ 11470092 w 11751255"/>
              <a:gd name="connsiteY34" fmla="*/ 6460545 h 6460545"/>
              <a:gd name="connsiteX35" fmla="*/ 10993090 w 11751255"/>
              <a:gd name="connsiteY35" fmla="*/ 6460545 h 6460545"/>
              <a:gd name="connsiteX36" fmla="*/ 10739867 w 11751255"/>
              <a:gd name="connsiteY36" fmla="*/ 6460545 h 6460545"/>
              <a:gd name="connsiteX37" fmla="*/ 10486644 w 11751255"/>
              <a:gd name="connsiteY37" fmla="*/ 6460545 h 6460545"/>
              <a:gd name="connsiteX38" fmla="*/ 10009642 w 11751255"/>
              <a:gd name="connsiteY38" fmla="*/ 6460545 h 6460545"/>
              <a:gd name="connsiteX39" fmla="*/ 9420751 w 11751255"/>
              <a:gd name="connsiteY39" fmla="*/ 6460545 h 6460545"/>
              <a:gd name="connsiteX40" fmla="*/ 8719971 w 11751255"/>
              <a:gd name="connsiteY40" fmla="*/ 6460545 h 6460545"/>
              <a:gd name="connsiteX41" fmla="*/ 8019191 w 11751255"/>
              <a:gd name="connsiteY41" fmla="*/ 6460545 h 6460545"/>
              <a:gd name="connsiteX42" fmla="*/ 7206521 w 11751255"/>
              <a:gd name="connsiteY42" fmla="*/ 6460545 h 6460545"/>
              <a:gd name="connsiteX43" fmla="*/ 6617630 w 11751255"/>
              <a:gd name="connsiteY43" fmla="*/ 6460545 h 6460545"/>
              <a:gd name="connsiteX44" fmla="*/ 6364407 w 11751255"/>
              <a:gd name="connsiteY44" fmla="*/ 6460545 h 6460545"/>
              <a:gd name="connsiteX45" fmla="*/ 5551737 w 11751255"/>
              <a:gd name="connsiteY45" fmla="*/ 6460545 h 6460545"/>
              <a:gd name="connsiteX46" fmla="*/ 4962846 w 11751255"/>
              <a:gd name="connsiteY46" fmla="*/ 6460545 h 6460545"/>
              <a:gd name="connsiteX47" fmla="*/ 4373955 w 11751255"/>
              <a:gd name="connsiteY47" fmla="*/ 6460545 h 6460545"/>
              <a:gd name="connsiteX48" fmla="*/ 4008843 w 11751255"/>
              <a:gd name="connsiteY48" fmla="*/ 6460545 h 6460545"/>
              <a:gd name="connsiteX49" fmla="*/ 3196173 w 11751255"/>
              <a:gd name="connsiteY49" fmla="*/ 6460545 h 6460545"/>
              <a:gd name="connsiteX50" fmla="*/ 2831061 w 11751255"/>
              <a:gd name="connsiteY50" fmla="*/ 6460545 h 6460545"/>
              <a:gd name="connsiteX51" fmla="*/ 2018391 w 11751255"/>
              <a:gd name="connsiteY51" fmla="*/ 6460545 h 6460545"/>
              <a:gd name="connsiteX52" fmla="*/ 1765168 w 11751255"/>
              <a:gd name="connsiteY52" fmla="*/ 6460545 h 6460545"/>
              <a:gd name="connsiteX53" fmla="*/ 1064388 w 11751255"/>
              <a:gd name="connsiteY53" fmla="*/ 6460545 h 6460545"/>
              <a:gd name="connsiteX54" fmla="*/ 281163 w 11751255"/>
              <a:gd name="connsiteY54" fmla="*/ 6460545 h 6460545"/>
              <a:gd name="connsiteX55" fmla="*/ 0 w 11751255"/>
              <a:gd name="connsiteY55" fmla="*/ 6179382 h 6460545"/>
              <a:gd name="connsiteX56" fmla="*/ 0 w 11751255"/>
              <a:gd name="connsiteY56" fmla="*/ 5648542 h 6460545"/>
              <a:gd name="connsiteX57" fmla="*/ 0 w 11751255"/>
              <a:gd name="connsiteY57" fmla="*/ 5176685 h 6460545"/>
              <a:gd name="connsiteX58" fmla="*/ 0 w 11751255"/>
              <a:gd name="connsiteY58" fmla="*/ 4645845 h 6460545"/>
              <a:gd name="connsiteX59" fmla="*/ 0 w 11751255"/>
              <a:gd name="connsiteY59" fmla="*/ 3938059 h 6460545"/>
              <a:gd name="connsiteX60" fmla="*/ 0 w 11751255"/>
              <a:gd name="connsiteY60" fmla="*/ 3289255 h 6460545"/>
              <a:gd name="connsiteX61" fmla="*/ 0 w 11751255"/>
              <a:gd name="connsiteY61" fmla="*/ 2876379 h 6460545"/>
              <a:gd name="connsiteX62" fmla="*/ 0 w 11751255"/>
              <a:gd name="connsiteY62" fmla="*/ 2463504 h 6460545"/>
              <a:gd name="connsiteX63" fmla="*/ 0 w 11751255"/>
              <a:gd name="connsiteY63" fmla="*/ 1755718 h 6460545"/>
              <a:gd name="connsiteX64" fmla="*/ 0 w 11751255"/>
              <a:gd name="connsiteY64" fmla="*/ 1342842 h 6460545"/>
              <a:gd name="connsiteX65" fmla="*/ 0 w 11751255"/>
              <a:gd name="connsiteY65" fmla="*/ 929967 h 6460545"/>
              <a:gd name="connsiteX66" fmla="*/ 0 w 11751255"/>
              <a:gd name="connsiteY66" fmla="*/ 281163 h 6460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51255" h="6460545" fill="none" extrusionOk="0">
                <a:moveTo>
                  <a:pt x="0" y="281163"/>
                </a:moveTo>
                <a:cubicBezTo>
                  <a:pt x="32577" y="130899"/>
                  <a:pt x="137672" y="18090"/>
                  <a:pt x="281163" y="0"/>
                </a:cubicBezTo>
                <a:cubicBezTo>
                  <a:pt x="559749" y="-24985"/>
                  <a:pt x="774321" y="66497"/>
                  <a:pt x="981943" y="0"/>
                </a:cubicBezTo>
                <a:cubicBezTo>
                  <a:pt x="1189565" y="-66497"/>
                  <a:pt x="1237407" y="27392"/>
                  <a:pt x="1347056" y="0"/>
                </a:cubicBezTo>
                <a:cubicBezTo>
                  <a:pt x="1456705" y="-27392"/>
                  <a:pt x="1551971" y="34591"/>
                  <a:pt x="1712168" y="0"/>
                </a:cubicBezTo>
                <a:cubicBezTo>
                  <a:pt x="1872365" y="-34591"/>
                  <a:pt x="2085879" y="43627"/>
                  <a:pt x="2301059" y="0"/>
                </a:cubicBezTo>
                <a:cubicBezTo>
                  <a:pt x="2516239" y="-43627"/>
                  <a:pt x="2663267" y="34764"/>
                  <a:pt x="2889950" y="0"/>
                </a:cubicBezTo>
                <a:cubicBezTo>
                  <a:pt x="3116633" y="-34764"/>
                  <a:pt x="3236564" y="15520"/>
                  <a:pt x="3366952" y="0"/>
                </a:cubicBezTo>
                <a:cubicBezTo>
                  <a:pt x="3497340" y="-15520"/>
                  <a:pt x="3783445" y="15526"/>
                  <a:pt x="4179621" y="0"/>
                </a:cubicBezTo>
                <a:cubicBezTo>
                  <a:pt x="4575797" y="-15526"/>
                  <a:pt x="4434060" y="43378"/>
                  <a:pt x="4544734" y="0"/>
                </a:cubicBezTo>
                <a:cubicBezTo>
                  <a:pt x="4655408" y="-43378"/>
                  <a:pt x="5071833" y="84426"/>
                  <a:pt x="5357403" y="0"/>
                </a:cubicBezTo>
                <a:cubicBezTo>
                  <a:pt x="5642973" y="-84426"/>
                  <a:pt x="5600354" y="38671"/>
                  <a:pt x="5722516" y="0"/>
                </a:cubicBezTo>
                <a:cubicBezTo>
                  <a:pt x="5844678" y="-38671"/>
                  <a:pt x="6184985" y="47310"/>
                  <a:pt x="6423296" y="0"/>
                </a:cubicBezTo>
                <a:cubicBezTo>
                  <a:pt x="6661607" y="-47310"/>
                  <a:pt x="6985130" y="17394"/>
                  <a:pt x="7235966" y="0"/>
                </a:cubicBezTo>
                <a:cubicBezTo>
                  <a:pt x="7486802" y="-17394"/>
                  <a:pt x="7380193" y="4145"/>
                  <a:pt x="7489189" y="0"/>
                </a:cubicBezTo>
                <a:cubicBezTo>
                  <a:pt x="7598185" y="-4145"/>
                  <a:pt x="7969180" y="73423"/>
                  <a:pt x="8301858" y="0"/>
                </a:cubicBezTo>
                <a:cubicBezTo>
                  <a:pt x="8634536" y="-73423"/>
                  <a:pt x="8931719" y="34721"/>
                  <a:pt x="9114528" y="0"/>
                </a:cubicBezTo>
                <a:cubicBezTo>
                  <a:pt x="9297337" y="-34721"/>
                  <a:pt x="9275346" y="17988"/>
                  <a:pt x="9367751" y="0"/>
                </a:cubicBezTo>
                <a:cubicBezTo>
                  <a:pt x="9460156" y="-17988"/>
                  <a:pt x="9664845" y="1929"/>
                  <a:pt x="9956642" y="0"/>
                </a:cubicBezTo>
                <a:cubicBezTo>
                  <a:pt x="10248439" y="-1929"/>
                  <a:pt x="10214525" y="14032"/>
                  <a:pt x="10433644" y="0"/>
                </a:cubicBezTo>
                <a:cubicBezTo>
                  <a:pt x="10652763" y="-14032"/>
                  <a:pt x="10753557" y="39913"/>
                  <a:pt x="10910646" y="0"/>
                </a:cubicBezTo>
                <a:cubicBezTo>
                  <a:pt x="11067735" y="-39913"/>
                  <a:pt x="11261137" y="6811"/>
                  <a:pt x="11470092" y="0"/>
                </a:cubicBezTo>
                <a:cubicBezTo>
                  <a:pt x="11645554" y="6939"/>
                  <a:pt x="11744190" y="131919"/>
                  <a:pt x="11751255" y="281163"/>
                </a:cubicBezTo>
                <a:cubicBezTo>
                  <a:pt x="11799535" y="373618"/>
                  <a:pt x="11704642" y="539250"/>
                  <a:pt x="11751255" y="694038"/>
                </a:cubicBezTo>
                <a:cubicBezTo>
                  <a:pt x="11797868" y="848827"/>
                  <a:pt x="11742721" y="915637"/>
                  <a:pt x="11751255" y="1106914"/>
                </a:cubicBezTo>
                <a:cubicBezTo>
                  <a:pt x="11759789" y="1298191"/>
                  <a:pt x="11707782" y="1466335"/>
                  <a:pt x="11751255" y="1578771"/>
                </a:cubicBezTo>
                <a:cubicBezTo>
                  <a:pt x="11794728" y="1691207"/>
                  <a:pt x="11737610" y="2005511"/>
                  <a:pt x="11751255" y="2168593"/>
                </a:cubicBezTo>
                <a:cubicBezTo>
                  <a:pt x="11764900" y="2331675"/>
                  <a:pt x="11721564" y="2520515"/>
                  <a:pt x="11751255" y="2817397"/>
                </a:cubicBezTo>
                <a:cubicBezTo>
                  <a:pt x="11780946" y="3114279"/>
                  <a:pt x="11747033" y="3153787"/>
                  <a:pt x="11751255" y="3348237"/>
                </a:cubicBezTo>
                <a:cubicBezTo>
                  <a:pt x="11755477" y="3542687"/>
                  <a:pt x="11717803" y="3662150"/>
                  <a:pt x="11751255" y="3820094"/>
                </a:cubicBezTo>
                <a:cubicBezTo>
                  <a:pt x="11784707" y="3978038"/>
                  <a:pt x="11696082" y="4194371"/>
                  <a:pt x="11751255" y="4291952"/>
                </a:cubicBezTo>
                <a:cubicBezTo>
                  <a:pt x="11806428" y="4389533"/>
                  <a:pt x="11693645" y="4664073"/>
                  <a:pt x="11751255" y="4940756"/>
                </a:cubicBezTo>
                <a:cubicBezTo>
                  <a:pt x="11808865" y="5217439"/>
                  <a:pt x="11715440" y="5245084"/>
                  <a:pt x="11751255" y="5353631"/>
                </a:cubicBezTo>
                <a:cubicBezTo>
                  <a:pt x="11787070" y="5462178"/>
                  <a:pt x="11674123" y="5907735"/>
                  <a:pt x="11751255" y="6179382"/>
                </a:cubicBezTo>
                <a:cubicBezTo>
                  <a:pt x="11758732" y="6321195"/>
                  <a:pt x="11651820" y="6466630"/>
                  <a:pt x="11470092" y="6460545"/>
                </a:cubicBezTo>
                <a:cubicBezTo>
                  <a:pt x="11305505" y="6466379"/>
                  <a:pt x="11215487" y="6408691"/>
                  <a:pt x="10993090" y="6460545"/>
                </a:cubicBezTo>
                <a:cubicBezTo>
                  <a:pt x="10770693" y="6512399"/>
                  <a:pt x="10833606" y="6431709"/>
                  <a:pt x="10739867" y="6460545"/>
                </a:cubicBezTo>
                <a:cubicBezTo>
                  <a:pt x="10646128" y="6489381"/>
                  <a:pt x="10583753" y="6457682"/>
                  <a:pt x="10486644" y="6460545"/>
                </a:cubicBezTo>
                <a:cubicBezTo>
                  <a:pt x="10389535" y="6463408"/>
                  <a:pt x="10244645" y="6426545"/>
                  <a:pt x="10009642" y="6460545"/>
                </a:cubicBezTo>
                <a:cubicBezTo>
                  <a:pt x="9774639" y="6494545"/>
                  <a:pt x="9563723" y="6417987"/>
                  <a:pt x="9420751" y="6460545"/>
                </a:cubicBezTo>
                <a:cubicBezTo>
                  <a:pt x="9277779" y="6503103"/>
                  <a:pt x="8955539" y="6428145"/>
                  <a:pt x="8719971" y="6460545"/>
                </a:cubicBezTo>
                <a:cubicBezTo>
                  <a:pt x="8484403" y="6492945"/>
                  <a:pt x="8188695" y="6390658"/>
                  <a:pt x="8019191" y="6460545"/>
                </a:cubicBezTo>
                <a:cubicBezTo>
                  <a:pt x="7849687" y="6530432"/>
                  <a:pt x="7429876" y="6460381"/>
                  <a:pt x="7206521" y="6460545"/>
                </a:cubicBezTo>
                <a:cubicBezTo>
                  <a:pt x="6983166" y="6460709"/>
                  <a:pt x="6870826" y="6433994"/>
                  <a:pt x="6617630" y="6460545"/>
                </a:cubicBezTo>
                <a:cubicBezTo>
                  <a:pt x="6364434" y="6487096"/>
                  <a:pt x="6435143" y="6448926"/>
                  <a:pt x="6364407" y="6460545"/>
                </a:cubicBezTo>
                <a:cubicBezTo>
                  <a:pt x="6293671" y="6472164"/>
                  <a:pt x="5821322" y="6392957"/>
                  <a:pt x="5551737" y="6460545"/>
                </a:cubicBezTo>
                <a:cubicBezTo>
                  <a:pt x="5282152" y="6528133"/>
                  <a:pt x="5196240" y="6451398"/>
                  <a:pt x="4962846" y="6460545"/>
                </a:cubicBezTo>
                <a:cubicBezTo>
                  <a:pt x="4729452" y="6469692"/>
                  <a:pt x="4565282" y="6442823"/>
                  <a:pt x="4373955" y="6460545"/>
                </a:cubicBezTo>
                <a:cubicBezTo>
                  <a:pt x="4182628" y="6478267"/>
                  <a:pt x="4109672" y="6427244"/>
                  <a:pt x="4008843" y="6460545"/>
                </a:cubicBezTo>
                <a:cubicBezTo>
                  <a:pt x="3908014" y="6493846"/>
                  <a:pt x="3552076" y="6454151"/>
                  <a:pt x="3196173" y="6460545"/>
                </a:cubicBezTo>
                <a:cubicBezTo>
                  <a:pt x="2840270" y="6466939"/>
                  <a:pt x="2968066" y="6449860"/>
                  <a:pt x="2831061" y="6460545"/>
                </a:cubicBezTo>
                <a:cubicBezTo>
                  <a:pt x="2694056" y="6471230"/>
                  <a:pt x="2419038" y="6370748"/>
                  <a:pt x="2018391" y="6460545"/>
                </a:cubicBezTo>
                <a:cubicBezTo>
                  <a:pt x="1617744" y="6550342"/>
                  <a:pt x="1827521" y="6450408"/>
                  <a:pt x="1765168" y="6460545"/>
                </a:cubicBezTo>
                <a:cubicBezTo>
                  <a:pt x="1702815" y="6470682"/>
                  <a:pt x="1240488" y="6406519"/>
                  <a:pt x="1064388" y="6460545"/>
                </a:cubicBezTo>
                <a:cubicBezTo>
                  <a:pt x="888288" y="6514571"/>
                  <a:pt x="565138" y="6421026"/>
                  <a:pt x="281163" y="6460545"/>
                </a:cubicBezTo>
                <a:cubicBezTo>
                  <a:pt x="129297" y="6458646"/>
                  <a:pt x="3014" y="6377765"/>
                  <a:pt x="0" y="6179382"/>
                </a:cubicBezTo>
                <a:cubicBezTo>
                  <a:pt x="-52346" y="6053373"/>
                  <a:pt x="53217" y="5854841"/>
                  <a:pt x="0" y="5648542"/>
                </a:cubicBezTo>
                <a:cubicBezTo>
                  <a:pt x="-53217" y="5442243"/>
                  <a:pt x="52121" y="5381693"/>
                  <a:pt x="0" y="5176685"/>
                </a:cubicBezTo>
                <a:cubicBezTo>
                  <a:pt x="-52121" y="4971677"/>
                  <a:pt x="51154" y="4858409"/>
                  <a:pt x="0" y="4645845"/>
                </a:cubicBezTo>
                <a:cubicBezTo>
                  <a:pt x="-51154" y="4433281"/>
                  <a:pt x="59440" y="4239685"/>
                  <a:pt x="0" y="3938059"/>
                </a:cubicBezTo>
                <a:cubicBezTo>
                  <a:pt x="-59440" y="3636433"/>
                  <a:pt x="13417" y="3461355"/>
                  <a:pt x="0" y="3289255"/>
                </a:cubicBezTo>
                <a:cubicBezTo>
                  <a:pt x="-13417" y="3117155"/>
                  <a:pt x="2257" y="3054205"/>
                  <a:pt x="0" y="2876379"/>
                </a:cubicBezTo>
                <a:cubicBezTo>
                  <a:pt x="-2257" y="2698553"/>
                  <a:pt x="34372" y="2632896"/>
                  <a:pt x="0" y="2463504"/>
                </a:cubicBezTo>
                <a:cubicBezTo>
                  <a:pt x="-34372" y="2294113"/>
                  <a:pt x="28789" y="2032809"/>
                  <a:pt x="0" y="1755718"/>
                </a:cubicBezTo>
                <a:cubicBezTo>
                  <a:pt x="-28789" y="1478627"/>
                  <a:pt x="33484" y="1452489"/>
                  <a:pt x="0" y="1342842"/>
                </a:cubicBezTo>
                <a:cubicBezTo>
                  <a:pt x="-33484" y="1233195"/>
                  <a:pt x="25522" y="1069912"/>
                  <a:pt x="0" y="929967"/>
                </a:cubicBezTo>
                <a:cubicBezTo>
                  <a:pt x="-25522" y="790022"/>
                  <a:pt x="27047" y="568518"/>
                  <a:pt x="0" y="281163"/>
                </a:cubicBezTo>
                <a:close/>
              </a:path>
              <a:path w="11751255" h="6460545" stroke="0" extrusionOk="0">
                <a:moveTo>
                  <a:pt x="0" y="281163"/>
                </a:moveTo>
                <a:cubicBezTo>
                  <a:pt x="-27022" y="109213"/>
                  <a:pt x="97533" y="10639"/>
                  <a:pt x="281163" y="0"/>
                </a:cubicBezTo>
                <a:cubicBezTo>
                  <a:pt x="599597" y="-48546"/>
                  <a:pt x="876509" y="49987"/>
                  <a:pt x="1093833" y="0"/>
                </a:cubicBezTo>
                <a:cubicBezTo>
                  <a:pt x="1311157" y="-49987"/>
                  <a:pt x="1357513" y="31758"/>
                  <a:pt x="1570834" y="0"/>
                </a:cubicBezTo>
                <a:cubicBezTo>
                  <a:pt x="1784155" y="-31758"/>
                  <a:pt x="1818318" y="16967"/>
                  <a:pt x="1935947" y="0"/>
                </a:cubicBezTo>
                <a:cubicBezTo>
                  <a:pt x="2053576" y="-16967"/>
                  <a:pt x="2491155" y="39923"/>
                  <a:pt x="2636727" y="0"/>
                </a:cubicBezTo>
                <a:cubicBezTo>
                  <a:pt x="2782299" y="-39923"/>
                  <a:pt x="3000988" y="30026"/>
                  <a:pt x="3113729" y="0"/>
                </a:cubicBezTo>
                <a:cubicBezTo>
                  <a:pt x="3226470" y="-30026"/>
                  <a:pt x="3534396" y="30918"/>
                  <a:pt x="3926398" y="0"/>
                </a:cubicBezTo>
                <a:cubicBezTo>
                  <a:pt x="4318400" y="-30918"/>
                  <a:pt x="4145320" y="39276"/>
                  <a:pt x="4291511" y="0"/>
                </a:cubicBezTo>
                <a:cubicBezTo>
                  <a:pt x="4437702" y="-39276"/>
                  <a:pt x="4941519" y="4954"/>
                  <a:pt x="5104180" y="0"/>
                </a:cubicBezTo>
                <a:cubicBezTo>
                  <a:pt x="5266841" y="-4954"/>
                  <a:pt x="5279003" y="30265"/>
                  <a:pt x="5357403" y="0"/>
                </a:cubicBezTo>
                <a:cubicBezTo>
                  <a:pt x="5435803" y="-30265"/>
                  <a:pt x="5787225" y="11230"/>
                  <a:pt x="5946294" y="0"/>
                </a:cubicBezTo>
                <a:cubicBezTo>
                  <a:pt x="6105363" y="-11230"/>
                  <a:pt x="6349817" y="4502"/>
                  <a:pt x="6535185" y="0"/>
                </a:cubicBezTo>
                <a:cubicBezTo>
                  <a:pt x="6720553" y="-4502"/>
                  <a:pt x="6894349" y="17783"/>
                  <a:pt x="7012187" y="0"/>
                </a:cubicBezTo>
                <a:cubicBezTo>
                  <a:pt x="7130025" y="-17783"/>
                  <a:pt x="7621129" y="27886"/>
                  <a:pt x="7824857" y="0"/>
                </a:cubicBezTo>
                <a:cubicBezTo>
                  <a:pt x="8028585" y="-27886"/>
                  <a:pt x="8242075" y="26056"/>
                  <a:pt x="8637526" y="0"/>
                </a:cubicBezTo>
                <a:cubicBezTo>
                  <a:pt x="9032977" y="-26056"/>
                  <a:pt x="8870856" y="24836"/>
                  <a:pt x="9002639" y="0"/>
                </a:cubicBezTo>
                <a:cubicBezTo>
                  <a:pt x="9134422" y="-24836"/>
                  <a:pt x="9386325" y="35506"/>
                  <a:pt x="9591530" y="0"/>
                </a:cubicBezTo>
                <a:cubicBezTo>
                  <a:pt x="9796735" y="-35506"/>
                  <a:pt x="10202634" y="66804"/>
                  <a:pt x="10404199" y="0"/>
                </a:cubicBezTo>
                <a:cubicBezTo>
                  <a:pt x="10605764" y="-66804"/>
                  <a:pt x="11177793" y="27959"/>
                  <a:pt x="11470092" y="0"/>
                </a:cubicBezTo>
                <a:cubicBezTo>
                  <a:pt x="11607186" y="32521"/>
                  <a:pt x="11769921" y="139751"/>
                  <a:pt x="11751255" y="281163"/>
                </a:cubicBezTo>
                <a:cubicBezTo>
                  <a:pt x="11806516" y="504970"/>
                  <a:pt x="11714339" y="615877"/>
                  <a:pt x="11751255" y="753021"/>
                </a:cubicBezTo>
                <a:cubicBezTo>
                  <a:pt x="11788171" y="890165"/>
                  <a:pt x="11722780" y="1109947"/>
                  <a:pt x="11751255" y="1342842"/>
                </a:cubicBezTo>
                <a:cubicBezTo>
                  <a:pt x="11779730" y="1575737"/>
                  <a:pt x="11731770" y="1612806"/>
                  <a:pt x="11751255" y="1814700"/>
                </a:cubicBezTo>
                <a:cubicBezTo>
                  <a:pt x="11770740" y="2016594"/>
                  <a:pt x="11730395" y="2119155"/>
                  <a:pt x="11751255" y="2404522"/>
                </a:cubicBezTo>
                <a:cubicBezTo>
                  <a:pt x="11772115" y="2689889"/>
                  <a:pt x="11749386" y="2623024"/>
                  <a:pt x="11751255" y="2817397"/>
                </a:cubicBezTo>
                <a:cubicBezTo>
                  <a:pt x="11753124" y="3011770"/>
                  <a:pt x="11721082" y="3093329"/>
                  <a:pt x="11751255" y="3230273"/>
                </a:cubicBezTo>
                <a:cubicBezTo>
                  <a:pt x="11781428" y="3367217"/>
                  <a:pt x="11707815" y="3592265"/>
                  <a:pt x="11751255" y="3820094"/>
                </a:cubicBezTo>
                <a:cubicBezTo>
                  <a:pt x="11794695" y="4047923"/>
                  <a:pt x="11750139" y="4134768"/>
                  <a:pt x="11751255" y="4291952"/>
                </a:cubicBezTo>
                <a:cubicBezTo>
                  <a:pt x="11752371" y="4449136"/>
                  <a:pt x="11699347" y="4803714"/>
                  <a:pt x="11751255" y="4940756"/>
                </a:cubicBezTo>
                <a:cubicBezTo>
                  <a:pt x="11803163" y="5077798"/>
                  <a:pt x="11719772" y="5239368"/>
                  <a:pt x="11751255" y="5412614"/>
                </a:cubicBezTo>
                <a:cubicBezTo>
                  <a:pt x="11782738" y="5585860"/>
                  <a:pt x="11688719" y="5891420"/>
                  <a:pt x="11751255" y="6179382"/>
                </a:cubicBezTo>
                <a:cubicBezTo>
                  <a:pt x="11740806" y="6345241"/>
                  <a:pt x="11613167" y="6486667"/>
                  <a:pt x="11470092" y="6460545"/>
                </a:cubicBezTo>
                <a:cubicBezTo>
                  <a:pt x="11166717" y="6509426"/>
                  <a:pt x="11020743" y="6460446"/>
                  <a:pt x="10769312" y="6460545"/>
                </a:cubicBezTo>
                <a:cubicBezTo>
                  <a:pt x="10517881" y="6460644"/>
                  <a:pt x="10639073" y="6439838"/>
                  <a:pt x="10516089" y="6460545"/>
                </a:cubicBezTo>
                <a:cubicBezTo>
                  <a:pt x="10393105" y="6481252"/>
                  <a:pt x="10238731" y="6438822"/>
                  <a:pt x="10150976" y="6460545"/>
                </a:cubicBezTo>
                <a:cubicBezTo>
                  <a:pt x="10063221" y="6482268"/>
                  <a:pt x="9648920" y="6450268"/>
                  <a:pt x="9450196" y="6460545"/>
                </a:cubicBezTo>
                <a:cubicBezTo>
                  <a:pt x="9251472" y="6470822"/>
                  <a:pt x="9174824" y="6423934"/>
                  <a:pt x="9085083" y="6460545"/>
                </a:cubicBezTo>
                <a:cubicBezTo>
                  <a:pt x="8995342" y="6497156"/>
                  <a:pt x="8925719" y="6458359"/>
                  <a:pt x="8831860" y="6460545"/>
                </a:cubicBezTo>
                <a:cubicBezTo>
                  <a:pt x="8738001" y="6462731"/>
                  <a:pt x="8563441" y="6460297"/>
                  <a:pt x="8466748" y="6460545"/>
                </a:cubicBezTo>
                <a:cubicBezTo>
                  <a:pt x="8370055" y="6460793"/>
                  <a:pt x="8087261" y="6439702"/>
                  <a:pt x="7989746" y="6460545"/>
                </a:cubicBezTo>
                <a:cubicBezTo>
                  <a:pt x="7892231" y="6481388"/>
                  <a:pt x="7561286" y="6417184"/>
                  <a:pt x="7400855" y="6460545"/>
                </a:cubicBezTo>
                <a:cubicBezTo>
                  <a:pt x="7240424" y="6503906"/>
                  <a:pt x="7180624" y="6447559"/>
                  <a:pt x="7035743" y="6460545"/>
                </a:cubicBezTo>
                <a:cubicBezTo>
                  <a:pt x="6890862" y="6473531"/>
                  <a:pt x="6442323" y="6423651"/>
                  <a:pt x="6223073" y="6460545"/>
                </a:cubicBezTo>
                <a:cubicBezTo>
                  <a:pt x="6003823" y="6497439"/>
                  <a:pt x="5843898" y="6423424"/>
                  <a:pt x="5634182" y="6460545"/>
                </a:cubicBezTo>
                <a:cubicBezTo>
                  <a:pt x="5424466" y="6497666"/>
                  <a:pt x="5024417" y="6415710"/>
                  <a:pt x="4821513" y="6460545"/>
                </a:cubicBezTo>
                <a:cubicBezTo>
                  <a:pt x="4618609" y="6505380"/>
                  <a:pt x="4389682" y="6452703"/>
                  <a:pt x="4120732" y="6460545"/>
                </a:cubicBezTo>
                <a:cubicBezTo>
                  <a:pt x="3851782" y="6468387"/>
                  <a:pt x="3868316" y="6453497"/>
                  <a:pt x="3643731" y="6460545"/>
                </a:cubicBezTo>
                <a:cubicBezTo>
                  <a:pt x="3419146" y="6467593"/>
                  <a:pt x="3152037" y="6424426"/>
                  <a:pt x="2942950" y="6460545"/>
                </a:cubicBezTo>
                <a:cubicBezTo>
                  <a:pt x="2733863" y="6496664"/>
                  <a:pt x="2726354" y="6420569"/>
                  <a:pt x="2577838" y="6460545"/>
                </a:cubicBezTo>
                <a:cubicBezTo>
                  <a:pt x="2429322" y="6500521"/>
                  <a:pt x="2259819" y="6440137"/>
                  <a:pt x="1988947" y="6460545"/>
                </a:cubicBezTo>
                <a:cubicBezTo>
                  <a:pt x="1718075" y="6480953"/>
                  <a:pt x="1843840" y="6449643"/>
                  <a:pt x="1735724" y="6460545"/>
                </a:cubicBezTo>
                <a:cubicBezTo>
                  <a:pt x="1627608" y="6471447"/>
                  <a:pt x="1218363" y="6418868"/>
                  <a:pt x="923054" y="6460545"/>
                </a:cubicBezTo>
                <a:cubicBezTo>
                  <a:pt x="627745" y="6502222"/>
                  <a:pt x="423297" y="6402694"/>
                  <a:pt x="281163" y="6460545"/>
                </a:cubicBezTo>
                <a:cubicBezTo>
                  <a:pt x="127096" y="6455843"/>
                  <a:pt x="2736" y="6324387"/>
                  <a:pt x="0" y="6179382"/>
                </a:cubicBezTo>
                <a:cubicBezTo>
                  <a:pt x="-49917" y="5918141"/>
                  <a:pt x="53519" y="5757430"/>
                  <a:pt x="0" y="5589560"/>
                </a:cubicBezTo>
                <a:cubicBezTo>
                  <a:pt x="-53519" y="5421690"/>
                  <a:pt x="68107" y="5136878"/>
                  <a:pt x="0" y="4999738"/>
                </a:cubicBezTo>
                <a:cubicBezTo>
                  <a:pt x="-68107" y="4862598"/>
                  <a:pt x="29558" y="4555656"/>
                  <a:pt x="0" y="4350934"/>
                </a:cubicBezTo>
                <a:cubicBezTo>
                  <a:pt x="-29558" y="4146212"/>
                  <a:pt x="54385" y="3936892"/>
                  <a:pt x="0" y="3643148"/>
                </a:cubicBezTo>
                <a:cubicBezTo>
                  <a:pt x="-54385" y="3349404"/>
                  <a:pt x="55890" y="3221526"/>
                  <a:pt x="0" y="2994344"/>
                </a:cubicBezTo>
                <a:cubicBezTo>
                  <a:pt x="-55890" y="2767162"/>
                  <a:pt x="35365" y="2458296"/>
                  <a:pt x="0" y="2286557"/>
                </a:cubicBezTo>
                <a:cubicBezTo>
                  <a:pt x="-35365" y="2114818"/>
                  <a:pt x="28872" y="1945194"/>
                  <a:pt x="0" y="1637753"/>
                </a:cubicBezTo>
                <a:cubicBezTo>
                  <a:pt x="-28872" y="1330312"/>
                  <a:pt x="40821" y="1348066"/>
                  <a:pt x="0" y="1165896"/>
                </a:cubicBezTo>
                <a:cubicBezTo>
                  <a:pt x="-40821" y="983726"/>
                  <a:pt x="25917" y="587055"/>
                  <a:pt x="0" y="281163"/>
                </a:cubicBezTo>
                <a:close/>
              </a:path>
            </a:pathLst>
          </a:custGeom>
          <a:solidFill>
            <a:srgbClr val="B3EBDC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Picture 4" descr="A picture containing indoor&#10;&#10;Description automatically generated">
            <a:extLst>
              <a:ext uri="{FF2B5EF4-FFF2-40B4-BE49-F238E27FC236}">
                <a16:creationId xmlns:a16="http://schemas.microsoft.com/office/drawing/2014/main" id="{820293A9-B97D-4083-879E-D09B76B325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611" y="54111"/>
            <a:ext cx="676275" cy="221932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7384DDD-9131-4891-912D-544E80AFF7D2}"/>
              </a:ext>
            </a:extLst>
          </p:cNvPr>
          <p:cNvGrpSpPr/>
          <p:nvPr/>
        </p:nvGrpSpPr>
        <p:grpSpPr>
          <a:xfrm>
            <a:off x="800621" y="511409"/>
            <a:ext cx="10469035" cy="1685846"/>
            <a:chOff x="1183343" y="1395558"/>
            <a:chExt cx="10469035" cy="168584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9565C83-36C6-4F87-9967-8FA6D8231663}"/>
                </a:ext>
              </a:extLst>
            </p:cNvPr>
            <p:cNvSpPr txBox="1"/>
            <p:nvPr/>
          </p:nvSpPr>
          <p:spPr>
            <a:xfrm>
              <a:off x="1819585" y="1395558"/>
              <a:ext cx="9832793" cy="1685846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Một chú chim hải âu có thể nhìn thấy vật cách mình đến 10 km. Quan sát hình vẽ rồi trả lời câu hỏi</a:t>
              </a: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Chúc </a:t>
              </a: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chim hải âu đang ở vị trí M thì: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9A537A0-1D0B-4FC5-900E-6891955BE8DC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3</a:t>
              </a:r>
            </a:p>
          </p:txBody>
        </p:sp>
      </p:grpSp>
      <p:graphicFrame>
        <p:nvGraphicFramePr>
          <p:cNvPr id="9" name="Table 4">
            <a:extLst>
              <a:ext uri="{FF2B5EF4-FFF2-40B4-BE49-F238E27FC236}">
                <a16:creationId xmlns:a16="http://schemas.microsoft.com/office/drawing/2014/main" id="{7F6F7642-4BFF-41F6-8665-E3EA206F8D44}"/>
              </a:ext>
            </a:extLst>
          </p:cNvPr>
          <p:cNvGraphicFramePr>
            <a:graphicFrameLocks noGrp="1"/>
          </p:cNvGraphicFramePr>
          <p:nvPr/>
        </p:nvGraphicFramePr>
        <p:xfrm>
          <a:off x="942299" y="2516160"/>
          <a:ext cx="5194440" cy="36405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5740">
                  <a:extLst>
                    <a:ext uri="{9D8B030D-6E8A-4147-A177-3AD203B41FA5}">
                      <a16:colId xmlns:a16="http://schemas.microsoft.com/office/drawing/2014/main" val="4077578912"/>
                    </a:ext>
                  </a:extLst>
                </a:gridCol>
                <a:gridCol w="865740">
                  <a:extLst>
                    <a:ext uri="{9D8B030D-6E8A-4147-A177-3AD203B41FA5}">
                      <a16:colId xmlns:a16="http://schemas.microsoft.com/office/drawing/2014/main" val="3057305085"/>
                    </a:ext>
                  </a:extLst>
                </a:gridCol>
                <a:gridCol w="865740">
                  <a:extLst>
                    <a:ext uri="{9D8B030D-6E8A-4147-A177-3AD203B41FA5}">
                      <a16:colId xmlns:a16="http://schemas.microsoft.com/office/drawing/2014/main" val="2177875764"/>
                    </a:ext>
                  </a:extLst>
                </a:gridCol>
                <a:gridCol w="865740">
                  <a:extLst>
                    <a:ext uri="{9D8B030D-6E8A-4147-A177-3AD203B41FA5}">
                      <a16:colId xmlns:a16="http://schemas.microsoft.com/office/drawing/2014/main" val="660237191"/>
                    </a:ext>
                  </a:extLst>
                </a:gridCol>
                <a:gridCol w="865740">
                  <a:extLst>
                    <a:ext uri="{9D8B030D-6E8A-4147-A177-3AD203B41FA5}">
                      <a16:colId xmlns:a16="http://schemas.microsoft.com/office/drawing/2014/main" val="3255071068"/>
                    </a:ext>
                  </a:extLst>
                </a:gridCol>
                <a:gridCol w="865740">
                  <a:extLst>
                    <a:ext uri="{9D8B030D-6E8A-4147-A177-3AD203B41FA5}">
                      <a16:colId xmlns:a16="http://schemas.microsoft.com/office/drawing/2014/main" val="1681549314"/>
                    </a:ext>
                  </a:extLst>
                </a:gridCol>
              </a:tblGrid>
              <a:tr h="910149">
                <a:tc>
                  <a:txBody>
                    <a:bodyPr/>
                    <a:lstStyle/>
                    <a:p>
                      <a:endParaRPr lang="en-VN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 dirty="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 dirty="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 dirty="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077267"/>
                  </a:ext>
                </a:extLst>
              </a:tr>
              <a:tr h="910149">
                <a:tc>
                  <a:txBody>
                    <a:bodyPr/>
                    <a:lstStyle/>
                    <a:p>
                      <a:endParaRPr lang="en-VN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 dirty="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 dirty="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 dirty="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2644701"/>
                  </a:ext>
                </a:extLst>
              </a:tr>
              <a:tr h="910149">
                <a:tc>
                  <a:txBody>
                    <a:bodyPr/>
                    <a:lstStyle/>
                    <a:p>
                      <a:endParaRPr lang="en-VN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 dirty="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9534872"/>
                  </a:ext>
                </a:extLst>
              </a:tr>
              <a:tr h="910149">
                <a:tc>
                  <a:txBody>
                    <a:bodyPr/>
                    <a:lstStyle/>
                    <a:p>
                      <a:endParaRPr lang="en-VN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 dirty="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2917089"/>
                  </a:ext>
                </a:extLst>
              </a:tr>
            </a:tbl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1560699C-CA0C-48CE-8734-C92853B34F19}"/>
              </a:ext>
            </a:extLst>
          </p:cNvPr>
          <p:cNvGrpSpPr/>
          <p:nvPr/>
        </p:nvGrpSpPr>
        <p:grpSpPr>
          <a:xfrm>
            <a:off x="942299" y="2045181"/>
            <a:ext cx="880310" cy="369332"/>
            <a:chOff x="1003160" y="1853795"/>
            <a:chExt cx="880310" cy="369332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D41C1C2F-423C-40B6-88E9-57C587BB628A}"/>
                </a:ext>
              </a:extLst>
            </p:cNvPr>
            <p:cNvCxnSpPr>
              <a:cxnSpLocks/>
            </p:cNvCxnSpPr>
            <p:nvPr/>
          </p:nvCxnSpPr>
          <p:spPr>
            <a:xfrm>
              <a:off x="1003160" y="2189639"/>
              <a:ext cx="880310" cy="0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E8FA008-7DC4-4FF6-B4C8-8D21670398C3}"/>
                </a:ext>
              </a:extLst>
            </p:cNvPr>
            <p:cNvSpPr txBox="1"/>
            <p:nvPr/>
          </p:nvSpPr>
          <p:spPr>
            <a:xfrm>
              <a:off x="1109265" y="1853795"/>
              <a:ext cx="6848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5 km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3F03631-6069-4156-B4F1-79545C087850}"/>
              </a:ext>
            </a:extLst>
          </p:cNvPr>
          <p:cNvGrpSpPr/>
          <p:nvPr/>
        </p:nvGrpSpPr>
        <p:grpSpPr>
          <a:xfrm>
            <a:off x="484114" y="2527038"/>
            <a:ext cx="369332" cy="912734"/>
            <a:chOff x="544975" y="2335652"/>
            <a:chExt cx="369332" cy="912734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DD7B64B4-36A2-4A99-98C6-6F4BB428655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1803" y="2335652"/>
              <a:ext cx="0" cy="912734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97D8B73-0B1E-4D01-A0B9-017BF42424C6}"/>
                </a:ext>
              </a:extLst>
            </p:cNvPr>
            <p:cNvSpPr txBox="1"/>
            <p:nvPr/>
          </p:nvSpPr>
          <p:spPr>
            <a:xfrm rot="16200000">
              <a:off x="387239" y="2632725"/>
              <a:ext cx="6848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5 km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A2ADB66-DBCF-4D06-A03D-0413FEA8B919}"/>
              </a:ext>
            </a:extLst>
          </p:cNvPr>
          <p:cNvGrpSpPr/>
          <p:nvPr/>
        </p:nvGrpSpPr>
        <p:grpSpPr>
          <a:xfrm>
            <a:off x="2223139" y="4237847"/>
            <a:ext cx="551505" cy="682382"/>
            <a:chOff x="2428177" y="4095169"/>
            <a:chExt cx="551505" cy="682382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8E290D9-B5EF-43BB-B9E6-8B4FC9F66D10}"/>
                </a:ext>
              </a:extLst>
            </p:cNvPr>
            <p:cNvSpPr/>
            <p:nvPr/>
          </p:nvSpPr>
          <p:spPr>
            <a:xfrm>
              <a:off x="2758965" y="4095169"/>
              <a:ext cx="220717" cy="22071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DF3F017-0F87-433C-B059-22C57AB8B33B}"/>
                </a:ext>
              </a:extLst>
            </p:cNvPr>
            <p:cNvSpPr txBox="1"/>
            <p:nvPr/>
          </p:nvSpPr>
          <p:spPr>
            <a:xfrm>
              <a:off x="2428177" y="4315886"/>
              <a:ext cx="4411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M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11F20E5-639B-407C-B4C0-ADAA999346F1}"/>
              </a:ext>
            </a:extLst>
          </p:cNvPr>
          <p:cNvGrpSpPr/>
          <p:nvPr/>
        </p:nvGrpSpPr>
        <p:grpSpPr>
          <a:xfrm>
            <a:off x="2145655" y="2730397"/>
            <a:ext cx="1032364" cy="1078707"/>
            <a:chOff x="2409712" y="2568039"/>
            <a:chExt cx="1032364" cy="1078707"/>
          </a:xfrm>
        </p:grpSpPr>
        <p:pic>
          <p:nvPicPr>
            <p:cNvPr id="20" name="Picture 6" descr="Mô Hình Vector Tàu Hoạt Hình Hình ảnh | Định dạng hình ảnh PSD 611042970|  vn.lovepik.com">
              <a:extLst>
                <a:ext uri="{FF2B5EF4-FFF2-40B4-BE49-F238E27FC236}">
                  <a16:creationId xmlns:a16="http://schemas.microsoft.com/office/drawing/2014/main" id="{E674AFA6-4859-4494-8D67-23D514BC6BA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79667" y1="51000" x2="79667" y2="51000"/>
                          <a14:foregroundMark x1="78333" y1="51000" x2="73667" y2="51000"/>
                          <a14:foregroundMark x1="39667" y1="42000" x2="39667" y2="42000"/>
                          <a14:foregroundMark x1="39333" y1="24333" x2="39333" y2="24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28" t="21018" r="14291" b="26722"/>
            <a:stretch/>
          </p:blipFill>
          <p:spPr bwMode="auto">
            <a:xfrm flipH="1">
              <a:off x="2409712" y="2568039"/>
              <a:ext cx="1032364" cy="7676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EBFEEDA-9A71-4DFF-B4F9-12FA8DE0CF3C}"/>
                </a:ext>
              </a:extLst>
            </p:cNvPr>
            <p:cNvSpPr txBox="1"/>
            <p:nvPr/>
          </p:nvSpPr>
          <p:spPr>
            <a:xfrm>
              <a:off x="2433451" y="3277414"/>
              <a:ext cx="492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(A)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05517E8-7897-4A36-818D-1339A2705A5B}"/>
              </a:ext>
            </a:extLst>
          </p:cNvPr>
          <p:cNvGrpSpPr/>
          <p:nvPr/>
        </p:nvGrpSpPr>
        <p:grpSpPr>
          <a:xfrm>
            <a:off x="4708665" y="3704994"/>
            <a:ext cx="1094050" cy="986139"/>
            <a:chOff x="5146893" y="3586179"/>
            <a:chExt cx="1094050" cy="986139"/>
          </a:xfrm>
        </p:grpSpPr>
        <p:pic>
          <p:nvPicPr>
            <p:cNvPr id="23" name="Picture 4" descr="Humo Crucero Mar Herramientas, Humo, Crucero, De PNG y PSD para Descargar  Gratis | Pngtree">
              <a:extLst>
                <a:ext uri="{FF2B5EF4-FFF2-40B4-BE49-F238E27FC236}">
                  <a16:creationId xmlns:a16="http://schemas.microsoft.com/office/drawing/2014/main" id="{7BF5AAF1-B650-486F-AD5B-EABEE291E4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hq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8833" r="90000">
                          <a14:foregroundMark x1="8833" y1="80952" x2="8833" y2="80952"/>
                          <a14:foregroundMark x1="71917" y1="19286" x2="71917" y2="19286"/>
                          <a14:foregroundMark x1="48583" y1="23452" x2="48583" y2="2345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6893" y="3586179"/>
              <a:ext cx="1094050" cy="7658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4FAFD8E-8901-443F-9BAA-C446BCE8E5B7}"/>
                </a:ext>
              </a:extLst>
            </p:cNvPr>
            <p:cNvSpPr txBox="1"/>
            <p:nvPr/>
          </p:nvSpPr>
          <p:spPr>
            <a:xfrm>
              <a:off x="5250411" y="4202986"/>
              <a:ext cx="5052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(C)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7E0B128-5FB8-4FA7-8771-2349E66E431F}"/>
              </a:ext>
            </a:extLst>
          </p:cNvPr>
          <p:cNvGrpSpPr/>
          <p:nvPr/>
        </p:nvGrpSpPr>
        <p:grpSpPr>
          <a:xfrm>
            <a:off x="2080573" y="5651037"/>
            <a:ext cx="946708" cy="881259"/>
            <a:chOff x="2565347" y="5567652"/>
            <a:chExt cx="946708" cy="881259"/>
          </a:xfrm>
        </p:grpSpPr>
        <p:pic>
          <p:nvPicPr>
            <p:cNvPr id="26" name="Picture 10" descr="Cargo ship icon, cartoon style - stock vector | Crushpixel">
              <a:extLst>
                <a:ext uri="{FF2B5EF4-FFF2-40B4-BE49-F238E27FC236}">
                  <a16:creationId xmlns:a16="http://schemas.microsoft.com/office/drawing/2014/main" id="{11C9C3F0-EE38-4C71-9446-85D0A05A8A7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hq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>
                          <a14:foregroundMark x1="32667" y1="31733" x2="32667" y2="35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83" t="24127" r="6191" b="29249"/>
            <a:stretch/>
          </p:blipFill>
          <p:spPr bwMode="auto">
            <a:xfrm>
              <a:off x="2565347" y="5567652"/>
              <a:ext cx="946708" cy="522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F47CB99-A2E0-4511-95B3-1AA05E01A6C5}"/>
                </a:ext>
              </a:extLst>
            </p:cNvPr>
            <p:cNvSpPr txBox="1"/>
            <p:nvPr/>
          </p:nvSpPr>
          <p:spPr>
            <a:xfrm>
              <a:off x="2658746" y="6079579"/>
              <a:ext cx="492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(B)</a:t>
              </a: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0042DA05-CABE-48BB-A2CD-3173F3B79C26}"/>
              </a:ext>
            </a:extLst>
          </p:cNvPr>
          <p:cNvSpPr/>
          <p:nvPr/>
        </p:nvSpPr>
        <p:spPr>
          <a:xfrm>
            <a:off x="6245538" y="2516160"/>
            <a:ext cx="6096000" cy="290669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a)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tàu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A hay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b)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tàu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B hay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c)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tàu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C hay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AACCCA0-B66B-449F-A642-9898BCA7C6D2}"/>
              </a:ext>
            </a:extLst>
          </p:cNvPr>
          <p:cNvCxnSpPr>
            <a:cxnSpLocks/>
          </p:cNvCxnSpPr>
          <p:nvPr/>
        </p:nvCxnSpPr>
        <p:spPr>
          <a:xfrm flipV="1">
            <a:off x="2981896" y="3424142"/>
            <a:ext cx="0" cy="912734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47C131-C538-421D-BCE3-424AE78DF0D7}"/>
              </a:ext>
            </a:extLst>
          </p:cNvPr>
          <p:cNvSpPr txBox="1"/>
          <p:nvPr/>
        </p:nvSpPr>
        <p:spPr>
          <a:xfrm rot="5400000" flipH="1">
            <a:off x="2824161" y="3677797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5 km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9DE77AB-2669-4291-B3C6-828E36131FCB}"/>
              </a:ext>
            </a:extLst>
          </p:cNvPr>
          <p:cNvSpPr txBox="1"/>
          <p:nvPr/>
        </p:nvSpPr>
        <p:spPr>
          <a:xfrm>
            <a:off x="6667751" y="3398016"/>
            <a:ext cx="42312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</a:t>
            </a:r>
            <a:r>
              <a:rPr kumimoji="0" lang="en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 Hải âu </a:t>
            </a:r>
            <a:r>
              <a:rPr kumimoji="0" lang="en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CÓ </a:t>
            </a:r>
            <a:r>
              <a:rPr kumimoji="0" lang="en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nhìn thấy tàu A.</a:t>
            </a:r>
            <a:endParaRPr kumimoji="0" lang="en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5C12E4AD-6AE9-4848-8EC2-3365AB358BDC}"/>
              </a:ext>
            </a:extLst>
          </p:cNvPr>
          <p:cNvCxnSpPr>
            <a:cxnSpLocks/>
          </p:cNvCxnSpPr>
          <p:nvPr/>
        </p:nvCxnSpPr>
        <p:spPr>
          <a:xfrm flipV="1">
            <a:off x="3000799" y="4361673"/>
            <a:ext cx="0" cy="1778660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42E3DFEB-E9CC-4AFD-8C8E-C28245039C7A}"/>
              </a:ext>
            </a:extLst>
          </p:cNvPr>
          <p:cNvSpPr txBox="1"/>
          <p:nvPr/>
        </p:nvSpPr>
        <p:spPr>
          <a:xfrm rot="5400000" flipH="1">
            <a:off x="2805070" y="5048291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10 km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56ABA3C-85C6-4240-AB13-741146125C42}"/>
              </a:ext>
            </a:extLst>
          </p:cNvPr>
          <p:cNvSpPr txBox="1"/>
          <p:nvPr/>
        </p:nvSpPr>
        <p:spPr>
          <a:xfrm>
            <a:off x="6667751" y="4410434"/>
            <a:ext cx="4248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</a:t>
            </a:r>
            <a:r>
              <a:rPr kumimoji="0" lang="en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 Hải âu </a:t>
            </a:r>
            <a:r>
              <a:rPr kumimoji="0" lang="en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CÓ </a:t>
            </a:r>
            <a:r>
              <a:rPr kumimoji="0" lang="en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nhìn thấy tàu B.</a:t>
            </a:r>
            <a:endParaRPr kumimoji="0" lang="en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1163E5F-9353-428D-8A38-EE8F0CF1ED3A}"/>
              </a:ext>
            </a:extLst>
          </p:cNvPr>
          <p:cNvCxnSpPr>
            <a:cxnSpLocks/>
          </p:cNvCxnSpPr>
          <p:nvPr/>
        </p:nvCxnSpPr>
        <p:spPr>
          <a:xfrm flipV="1">
            <a:off x="2661837" y="4702965"/>
            <a:ext cx="2598448" cy="412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86FC0FE4-0CF5-4BAA-86C5-61BA4BB34DB1}"/>
              </a:ext>
            </a:extLst>
          </p:cNvPr>
          <p:cNvSpPr txBox="1"/>
          <p:nvPr/>
        </p:nvSpPr>
        <p:spPr>
          <a:xfrm>
            <a:off x="3509335" y="4687433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15 km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19780BB-48EF-42B9-8831-14B01C00563A}"/>
              </a:ext>
            </a:extLst>
          </p:cNvPr>
          <p:cNvSpPr txBox="1"/>
          <p:nvPr/>
        </p:nvSpPr>
        <p:spPr>
          <a:xfrm>
            <a:off x="6667751" y="5439078"/>
            <a:ext cx="49327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</a:t>
            </a:r>
            <a:r>
              <a:rPr kumimoji="0" lang="en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 Hải âu </a:t>
            </a:r>
            <a:r>
              <a:rPr kumimoji="0" lang="en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KHÔNG </a:t>
            </a:r>
            <a:r>
              <a:rPr kumimoji="0" lang="en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nhìn thấy tàu C.</a:t>
            </a:r>
            <a:endParaRPr kumimoji="0" lang="en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091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uiExpand="1" build="p"/>
      <p:bldP spid="30" grpId="0"/>
      <p:bldP spid="30" grpId="1"/>
      <p:bldP spid="31" grpId="0"/>
      <p:bldP spid="33" grpId="0"/>
      <p:bldP spid="33" grpId="1"/>
      <p:bldP spid="34" grpId="0"/>
      <p:bldP spid="36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33DD7DC-D2C3-4FF6-8739-7464646D2F10}"/>
              </a:ext>
            </a:extLst>
          </p:cNvPr>
          <p:cNvSpPr/>
          <p:nvPr/>
        </p:nvSpPr>
        <p:spPr>
          <a:xfrm>
            <a:off x="185057" y="250371"/>
            <a:ext cx="11778343" cy="6433458"/>
          </a:xfrm>
          <a:custGeom>
            <a:avLst/>
            <a:gdLst>
              <a:gd name="connsiteX0" fmla="*/ 0 w 11778343"/>
              <a:gd name="connsiteY0" fmla="*/ 279984 h 6433458"/>
              <a:gd name="connsiteX1" fmla="*/ 279984 w 11778343"/>
              <a:gd name="connsiteY1" fmla="*/ 0 h 6433458"/>
              <a:gd name="connsiteX2" fmla="*/ 982609 w 11778343"/>
              <a:gd name="connsiteY2" fmla="*/ 0 h 6433458"/>
              <a:gd name="connsiteX3" fmla="*/ 1348682 w 11778343"/>
              <a:gd name="connsiteY3" fmla="*/ 0 h 6433458"/>
              <a:gd name="connsiteX4" fmla="*/ 1714755 w 11778343"/>
              <a:gd name="connsiteY4" fmla="*/ 0 h 6433458"/>
              <a:gd name="connsiteX5" fmla="*/ 2305196 w 11778343"/>
              <a:gd name="connsiteY5" fmla="*/ 0 h 6433458"/>
              <a:gd name="connsiteX6" fmla="*/ 2895637 w 11778343"/>
              <a:gd name="connsiteY6" fmla="*/ 0 h 6433458"/>
              <a:gd name="connsiteX7" fmla="*/ 3373894 w 11778343"/>
              <a:gd name="connsiteY7" fmla="*/ 0 h 6433458"/>
              <a:gd name="connsiteX8" fmla="*/ 4188702 w 11778343"/>
              <a:gd name="connsiteY8" fmla="*/ 0 h 6433458"/>
              <a:gd name="connsiteX9" fmla="*/ 4554775 w 11778343"/>
              <a:gd name="connsiteY9" fmla="*/ 0 h 6433458"/>
              <a:gd name="connsiteX10" fmla="*/ 5369584 w 11778343"/>
              <a:gd name="connsiteY10" fmla="*/ 0 h 6433458"/>
              <a:gd name="connsiteX11" fmla="*/ 5735657 w 11778343"/>
              <a:gd name="connsiteY11" fmla="*/ 0 h 6433458"/>
              <a:gd name="connsiteX12" fmla="*/ 6438281 w 11778343"/>
              <a:gd name="connsiteY12" fmla="*/ 0 h 6433458"/>
              <a:gd name="connsiteX13" fmla="*/ 7253090 w 11778343"/>
              <a:gd name="connsiteY13" fmla="*/ 0 h 6433458"/>
              <a:gd name="connsiteX14" fmla="*/ 7506979 w 11778343"/>
              <a:gd name="connsiteY14" fmla="*/ 0 h 6433458"/>
              <a:gd name="connsiteX15" fmla="*/ 8321788 w 11778343"/>
              <a:gd name="connsiteY15" fmla="*/ 0 h 6433458"/>
              <a:gd name="connsiteX16" fmla="*/ 9136596 w 11778343"/>
              <a:gd name="connsiteY16" fmla="*/ 0 h 6433458"/>
              <a:gd name="connsiteX17" fmla="*/ 9390485 w 11778343"/>
              <a:gd name="connsiteY17" fmla="*/ 0 h 6433458"/>
              <a:gd name="connsiteX18" fmla="*/ 9980926 w 11778343"/>
              <a:gd name="connsiteY18" fmla="*/ 0 h 6433458"/>
              <a:gd name="connsiteX19" fmla="*/ 10459183 w 11778343"/>
              <a:gd name="connsiteY19" fmla="*/ 0 h 6433458"/>
              <a:gd name="connsiteX20" fmla="*/ 10937440 w 11778343"/>
              <a:gd name="connsiteY20" fmla="*/ 0 h 6433458"/>
              <a:gd name="connsiteX21" fmla="*/ 11498359 w 11778343"/>
              <a:gd name="connsiteY21" fmla="*/ 0 h 6433458"/>
              <a:gd name="connsiteX22" fmla="*/ 11778343 w 11778343"/>
              <a:gd name="connsiteY22" fmla="*/ 279984 h 6433458"/>
              <a:gd name="connsiteX23" fmla="*/ 11778343 w 11778343"/>
              <a:gd name="connsiteY23" fmla="*/ 691128 h 6433458"/>
              <a:gd name="connsiteX24" fmla="*/ 11778343 w 11778343"/>
              <a:gd name="connsiteY24" fmla="*/ 1102273 h 6433458"/>
              <a:gd name="connsiteX25" fmla="*/ 11778343 w 11778343"/>
              <a:gd name="connsiteY25" fmla="*/ 1572152 h 6433458"/>
              <a:gd name="connsiteX26" fmla="*/ 11778343 w 11778343"/>
              <a:gd name="connsiteY26" fmla="*/ 2159501 h 6433458"/>
              <a:gd name="connsiteX27" fmla="*/ 11778343 w 11778343"/>
              <a:gd name="connsiteY27" fmla="*/ 2805585 h 6433458"/>
              <a:gd name="connsiteX28" fmla="*/ 11778343 w 11778343"/>
              <a:gd name="connsiteY28" fmla="*/ 3334199 h 6433458"/>
              <a:gd name="connsiteX29" fmla="*/ 11778343 w 11778343"/>
              <a:gd name="connsiteY29" fmla="*/ 3804078 h 6433458"/>
              <a:gd name="connsiteX30" fmla="*/ 11778343 w 11778343"/>
              <a:gd name="connsiteY30" fmla="*/ 4273957 h 6433458"/>
              <a:gd name="connsiteX31" fmla="*/ 11778343 w 11778343"/>
              <a:gd name="connsiteY31" fmla="*/ 4920041 h 6433458"/>
              <a:gd name="connsiteX32" fmla="*/ 11778343 w 11778343"/>
              <a:gd name="connsiteY32" fmla="*/ 5331185 h 6433458"/>
              <a:gd name="connsiteX33" fmla="*/ 11778343 w 11778343"/>
              <a:gd name="connsiteY33" fmla="*/ 6153474 h 6433458"/>
              <a:gd name="connsiteX34" fmla="*/ 11498359 w 11778343"/>
              <a:gd name="connsiteY34" fmla="*/ 6433458 h 6433458"/>
              <a:gd name="connsiteX35" fmla="*/ 11020102 w 11778343"/>
              <a:gd name="connsiteY35" fmla="*/ 6433458 h 6433458"/>
              <a:gd name="connsiteX36" fmla="*/ 10766212 w 11778343"/>
              <a:gd name="connsiteY36" fmla="*/ 6433458 h 6433458"/>
              <a:gd name="connsiteX37" fmla="*/ 10512323 w 11778343"/>
              <a:gd name="connsiteY37" fmla="*/ 6433458 h 6433458"/>
              <a:gd name="connsiteX38" fmla="*/ 10034066 w 11778343"/>
              <a:gd name="connsiteY38" fmla="*/ 6433458 h 6433458"/>
              <a:gd name="connsiteX39" fmla="*/ 9443625 w 11778343"/>
              <a:gd name="connsiteY39" fmla="*/ 6433458 h 6433458"/>
              <a:gd name="connsiteX40" fmla="*/ 8741001 w 11778343"/>
              <a:gd name="connsiteY40" fmla="*/ 6433458 h 6433458"/>
              <a:gd name="connsiteX41" fmla="*/ 8038376 w 11778343"/>
              <a:gd name="connsiteY41" fmla="*/ 6433458 h 6433458"/>
              <a:gd name="connsiteX42" fmla="*/ 7223568 w 11778343"/>
              <a:gd name="connsiteY42" fmla="*/ 6433458 h 6433458"/>
              <a:gd name="connsiteX43" fmla="*/ 6633127 w 11778343"/>
              <a:gd name="connsiteY43" fmla="*/ 6433458 h 6433458"/>
              <a:gd name="connsiteX44" fmla="*/ 6379237 w 11778343"/>
              <a:gd name="connsiteY44" fmla="*/ 6433458 h 6433458"/>
              <a:gd name="connsiteX45" fmla="*/ 5564429 w 11778343"/>
              <a:gd name="connsiteY45" fmla="*/ 6433458 h 6433458"/>
              <a:gd name="connsiteX46" fmla="*/ 4973988 w 11778343"/>
              <a:gd name="connsiteY46" fmla="*/ 6433458 h 6433458"/>
              <a:gd name="connsiteX47" fmla="*/ 4383547 w 11778343"/>
              <a:gd name="connsiteY47" fmla="*/ 6433458 h 6433458"/>
              <a:gd name="connsiteX48" fmla="*/ 4017474 w 11778343"/>
              <a:gd name="connsiteY48" fmla="*/ 6433458 h 6433458"/>
              <a:gd name="connsiteX49" fmla="*/ 3202666 w 11778343"/>
              <a:gd name="connsiteY49" fmla="*/ 6433458 h 6433458"/>
              <a:gd name="connsiteX50" fmla="*/ 2836593 w 11778343"/>
              <a:gd name="connsiteY50" fmla="*/ 6433458 h 6433458"/>
              <a:gd name="connsiteX51" fmla="*/ 2021784 w 11778343"/>
              <a:gd name="connsiteY51" fmla="*/ 6433458 h 6433458"/>
              <a:gd name="connsiteX52" fmla="*/ 1767895 w 11778343"/>
              <a:gd name="connsiteY52" fmla="*/ 6433458 h 6433458"/>
              <a:gd name="connsiteX53" fmla="*/ 1065270 w 11778343"/>
              <a:gd name="connsiteY53" fmla="*/ 6433458 h 6433458"/>
              <a:gd name="connsiteX54" fmla="*/ 279984 w 11778343"/>
              <a:gd name="connsiteY54" fmla="*/ 6433458 h 6433458"/>
              <a:gd name="connsiteX55" fmla="*/ 0 w 11778343"/>
              <a:gd name="connsiteY55" fmla="*/ 6153474 h 6433458"/>
              <a:gd name="connsiteX56" fmla="*/ 0 w 11778343"/>
              <a:gd name="connsiteY56" fmla="*/ 5624860 h 6433458"/>
              <a:gd name="connsiteX57" fmla="*/ 0 w 11778343"/>
              <a:gd name="connsiteY57" fmla="*/ 5154981 h 6433458"/>
              <a:gd name="connsiteX58" fmla="*/ 0 w 11778343"/>
              <a:gd name="connsiteY58" fmla="*/ 4626367 h 6433458"/>
              <a:gd name="connsiteX59" fmla="*/ 0 w 11778343"/>
              <a:gd name="connsiteY59" fmla="*/ 3921548 h 6433458"/>
              <a:gd name="connsiteX60" fmla="*/ 0 w 11778343"/>
              <a:gd name="connsiteY60" fmla="*/ 3275464 h 6433458"/>
              <a:gd name="connsiteX61" fmla="*/ 0 w 11778343"/>
              <a:gd name="connsiteY61" fmla="*/ 2864320 h 6433458"/>
              <a:gd name="connsiteX62" fmla="*/ 0 w 11778343"/>
              <a:gd name="connsiteY62" fmla="*/ 2453175 h 6433458"/>
              <a:gd name="connsiteX63" fmla="*/ 0 w 11778343"/>
              <a:gd name="connsiteY63" fmla="*/ 1748356 h 6433458"/>
              <a:gd name="connsiteX64" fmla="*/ 0 w 11778343"/>
              <a:gd name="connsiteY64" fmla="*/ 1337212 h 6433458"/>
              <a:gd name="connsiteX65" fmla="*/ 0 w 11778343"/>
              <a:gd name="connsiteY65" fmla="*/ 926068 h 6433458"/>
              <a:gd name="connsiteX66" fmla="*/ 0 w 11778343"/>
              <a:gd name="connsiteY66" fmla="*/ 279984 h 643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78343" h="6433458" fill="none" extrusionOk="0">
                <a:moveTo>
                  <a:pt x="0" y="279984"/>
                </a:moveTo>
                <a:cubicBezTo>
                  <a:pt x="21190" y="128617"/>
                  <a:pt x="140996" y="24001"/>
                  <a:pt x="279984" y="0"/>
                </a:cubicBezTo>
                <a:cubicBezTo>
                  <a:pt x="554036" y="-28563"/>
                  <a:pt x="774647" y="83163"/>
                  <a:pt x="982609" y="0"/>
                </a:cubicBezTo>
                <a:cubicBezTo>
                  <a:pt x="1190571" y="-83163"/>
                  <a:pt x="1203135" y="23422"/>
                  <a:pt x="1348682" y="0"/>
                </a:cubicBezTo>
                <a:cubicBezTo>
                  <a:pt x="1494229" y="-23422"/>
                  <a:pt x="1574999" y="5601"/>
                  <a:pt x="1714755" y="0"/>
                </a:cubicBezTo>
                <a:cubicBezTo>
                  <a:pt x="1854511" y="-5601"/>
                  <a:pt x="2018033" y="68698"/>
                  <a:pt x="2305196" y="0"/>
                </a:cubicBezTo>
                <a:cubicBezTo>
                  <a:pt x="2592359" y="-68698"/>
                  <a:pt x="2600670" y="27591"/>
                  <a:pt x="2895637" y="0"/>
                </a:cubicBezTo>
                <a:cubicBezTo>
                  <a:pt x="3190604" y="-27591"/>
                  <a:pt x="3233859" y="11057"/>
                  <a:pt x="3373894" y="0"/>
                </a:cubicBezTo>
                <a:cubicBezTo>
                  <a:pt x="3513929" y="-11057"/>
                  <a:pt x="3966264" y="38340"/>
                  <a:pt x="4188702" y="0"/>
                </a:cubicBezTo>
                <a:cubicBezTo>
                  <a:pt x="4411140" y="-38340"/>
                  <a:pt x="4374978" y="35992"/>
                  <a:pt x="4554775" y="0"/>
                </a:cubicBezTo>
                <a:cubicBezTo>
                  <a:pt x="4734572" y="-35992"/>
                  <a:pt x="5095722" y="66501"/>
                  <a:pt x="5369584" y="0"/>
                </a:cubicBezTo>
                <a:cubicBezTo>
                  <a:pt x="5643446" y="-66501"/>
                  <a:pt x="5554066" y="32020"/>
                  <a:pt x="5735657" y="0"/>
                </a:cubicBezTo>
                <a:cubicBezTo>
                  <a:pt x="5917248" y="-32020"/>
                  <a:pt x="6100120" y="80429"/>
                  <a:pt x="6438281" y="0"/>
                </a:cubicBezTo>
                <a:cubicBezTo>
                  <a:pt x="6776442" y="-80429"/>
                  <a:pt x="6953680" y="15140"/>
                  <a:pt x="7253090" y="0"/>
                </a:cubicBezTo>
                <a:cubicBezTo>
                  <a:pt x="7552500" y="-15140"/>
                  <a:pt x="7419078" y="20503"/>
                  <a:pt x="7506979" y="0"/>
                </a:cubicBezTo>
                <a:cubicBezTo>
                  <a:pt x="7594880" y="-20503"/>
                  <a:pt x="7982649" y="94056"/>
                  <a:pt x="8321788" y="0"/>
                </a:cubicBezTo>
                <a:cubicBezTo>
                  <a:pt x="8660927" y="-94056"/>
                  <a:pt x="8916334" y="50595"/>
                  <a:pt x="9136596" y="0"/>
                </a:cubicBezTo>
                <a:cubicBezTo>
                  <a:pt x="9356858" y="-50595"/>
                  <a:pt x="9264001" y="3445"/>
                  <a:pt x="9390485" y="0"/>
                </a:cubicBezTo>
                <a:cubicBezTo>
                  <a:pt x="9516969" y="-3445"/>
                  <a:pt x="9758527" y="67601"/>
                  <a:pt x="9980926" y="0"/>
                </a:cubicBezTo>
                <a:cubicBezTo>
                  <a:pt x="10203325" y="-67601"/>
                  <a:pt x="10224488" y="9348"/>
                  <a:pt x="10459183" y="0"/>
                </a:cubicBezTo>
                <a:cubicBezTo>
                  <a:pt x="10693878" y="-9348"/>
                  <a:pt x="10755354" y="55280"/>
                  <a:pt x="10937440" y="0"/>
                </a:cubicBezTo>
                <a:cubicBezTo>
                  <a:pt x="11119526" y="-55280"/>
                  <a:pt x="11346691" y="64588"/>
                  <a:pt x="11498359" y="0"/>
                </a:cubicBezTo>
                <a:cubicBezTo>
                  <a:pt x="11670337" y="5965"/>
                  <a:pt x="11769208" y="133161"/>
                  <a:pt x="11778343" y="279984"/>
                </a:cubicBezTo>
                <a:cubicBezTo>
                  <a:pt x="11779121" y="396019"/>
                  <a:pt x="11769742" y="498688"/>
                  <a:pt x="11778343" y="691128"/>
                </a:cubicBezTo>
                <a:cubicBezTo>
                  <a:pt x="11786944" y="883568"/>
                  <a:pt x="11760227" y="906307"/>
                  <a:pt x="11778343" y="1102273"/>
                </a:cubicBezTo>
                <a:cubicBezTo>
                  <a:pt x="11796459" y="1298240"/>
                  <a:pt x="11738883" y="1415968"/>
                  <a:pt x="11778343" y="1572152"/>
                </a:cubicBezTo>
                <a:cubicBezTo>
                  <a:pt x="11817803" y="1728336"/>
                  <a:pt x="11734944" y="1996352"/>
                  <a:pt x="11778343" y="2159501"/>
                </a:cubicBezTo>
                <a:cubicBezTo>
                  <a:pt x="11821742" y="2322650"/>
                  <a:pt x="11703037" y="2654009"/>
                  <a:pt x="11778343" y="2805585"/>
                </a:cubicBezTo>
                <a:cubicBezTo>
                  <a:pt x="11853649" y="2957161"/>
                  <a:pt x="11735620" y="3142983"/>
                  <a:pt x="11778343" y="3334199"/>
                </a:cubicBezTo>
                <a:cubicBezTo>
                  <a:pt x="11821066" y="3525415"/>
                  <a:pt x="11761337" y="3692361"/>
                  <a:pt x="11778343" y="3804078"/>
                </a:cubicBezTo>
                <a:cubicBezTo>
                  <a:pt x="11795349" y="3915795"/>
                  <a:pt x="11759614" y="4136438"/>
                  <a:pt x="11778343" y="4273957"/>
                </a:cubicBezTo>
                <a:cubicBezTo>
                  <a:pt x="11797072" y="4411476"/>
                  <a:pt x="11719086" y="4633474"/>
                  <a:pt x="11778343" y="4920041"/>
                </a:cubicBezTo>
                <a:cubicBezTo>
                  <a:pt x="11837600" y="5206608"/>
                  <a:pt x="11742752" y="5173090"/>
                  <a:pt x="11778343" y="5331185"/>
                </a:cubicBezTo>
                <a:cubicBezTo>
                  <a:pt x="11813934" y="5489280"/>
                  <a:pt x="11710197" y="5791879"/>
                  <a:pt x="11778343" y="6153474"/>
                </a:cubicBezTo>
                <a:cubicBezTo>
                  <a:pt x="11790473" y="6286255"/>
                  <a:pt x="11675844" y="6438716"/>
                  <a:pt x="11498359" y="6433458"/>
                </a:cubicBezTo>
                <a:cubicBezTo>
                  <a:pt x="11287451" y="6466652"/>
                  <a:pt x="11223285" y="6416347"/>
                  <a:pt x="11020102" y="6433458"/>
                </a:cubicBezTo>
                <a:cubicBezTo>
                  <a:pt x="10816919" y="6450569"/>
                  <a:pt x="10821913" y="6411083"/>
                  <a:pt x="10766212" y="6433458"/>
                </a:cubicBezTo>
                <a:cubicBezTo>
                  <a:pt x="10710511" y="6455833"/>
                  <a:pt x="10627551" y="6415822"/>
                  <a:pt x="10512323" y="6433458"/>
                </a:cubicBezTo>
                <a:cubicBezTo>
                  <a:pt x="10397095" y="6451094"/>
                  <a:pt x="10146883" y="6428091"/>
                  <a:pt x="10034066" y="6433458"/>
                </a:cubicBezTo>
                <a:cubicBezTo>
                  <a:pt x="9921249" y="6438825"/>
                  <a:pt x="9674210" y="6399072"/>
                  <a:pt x="9443625" y="6433458"/>
                </a:cubicBezTo>
                <a:cubicBezTo>
                  <a:pt x="9213040" y="6467844"/>
                  <a:pt x="9070106" y="6409779"/>
                  <a:pt x="8741001" y="6433458"/>
                </a:cubicBezTo>
                <a:cubicBezTo>
                  <a:pt x="8411896" y="6457137"/>
                  <a:pt x="8218708" y="6379644"/>
                  <a:pt x="8038376" y="6433458"/>
                </a:cubicBezTo>
                <a:cubicBezTo>
                  <a:pt x="7858045" y="6487272"/>
                  <a:pt x="7580983" y="6392873"/>
                  <a:pt x="7223568" y="6433458"/>
                </a:cubicBezTo>
                <a:cubicBezTo>
                  <a:pt x="6866153" y="6474043"/>
                  <a:pt x="6915695" y="6399709"/>
                  <a:pt x="6633127" y="6433458"/>
                </a:cubicBezTo>
                <a:cubicBezTo>
                  <a:pt x="6350559" y="6467207"/>
                  <a:pt x="6468758" y="6407321"/>
                  <a:pt x="6379237" y="6433458"/>
                </a:cubicBezTo>
                <a:cubicBezTo>
                  <a:pt x="6289716" y="6459595"/>
                  <a:pt x="5767619" y="6411921"/>
                  <a:pt x="5564429" y="6433458"/>
                </a:cubicBezTo>
                <a:cubicBezTo>
                  <a:pt x="5361239" y="6454995"/>
                  <a:pt x="5161213" y="6400335"/>
                  <a:pt x="4973988" y="6433458"/>
                </a:cubicBezTo>
                <a:cubicBezTo>
                  <a:pt x="4786763" y="6466581"/>
                  <a:pt x="4615543" y="6376959"/>
                  <a:pt x="4383547" y="6433458"/>
                </a:cubicBezTo>
                <a:cubicBezTo>
                  <a:pt x="4151551" y="6489957"/>
                  <a:pt x="4128799" y="6422897"/>
                  <a:pt x="4017474" y="6433458"/>
                </a:cubicBezTo>
                <a:cubicBezTo>
                  <a:pt x="3906149" y="6444019"/>
                  <a:pt x="3603836" y="6392809"/>
                  <a:pt x="3202666" y="6433458"/>
                </a:cubicBezTo>
                <a:cubicBezTo>
                  <a:pt x="2801496" y="6474107"/>
                  <a:pt x="2954718" y="6415637"/>
                  <a:pt x="2836593" y="6433458"/>
                </a:cubicBezTo>
                <a:cubicBezTo>
                  <a:pt x="2718468" y="6451279"/>
                  <a:pt x="2206536" y="6336595"/>
                  <a:pt x="2021784" y="6433458"/>
                </a:cubicBezTo>
                <a:cubicBezTo>
                  <a:pt x="1837032" y="6530321"/>
                  <a:pt x="1830054" y="6404353"/>
                  <a:pt x="1767895" y="6433458"/>
                </a:cubicBezTo>
                <a:cubicBezTo>
                  <a:pt x="1705736" y="6462563"/>
                  <a:pt x="1239926" y="6428706"/>
                  <a:pt x="1065270" y="6433458"/>
                </a:cubicBezTo>
                <a:cubicBezTo>
                  <a:pt x="890615" y="6438210"/>
                  <a:pt x="580316" y="6357087"/>
                  <a:pt x="279984" y="6433458"/>
                </a:cubicBezTo>
                <a:cubicBezTo>
                  <a:pt x="157837" y="6415394"/>
                  <a:pt x="2006" y="6336790"/>
                  <a:pt x="0" y="6153474"/>
                </a:cubicBezTo>
                <a:cubicBezTo>
                  <a:pt x="-10426" y="6011053"/>
                  <a:pt x="20936" y="5742189"/>
                  <a:pt x="0" y="5624860"/>
                </a:cubicBezTo>
                <a:cubicBezTo>
                  <a:pt x="-20936" y="5507531"/>
                  <a:pt x="40012" y="5387872"/>
                  <a:pt x="0" y="5154981"/>
                </a:cubicBezTo>
                <a:cubicBezTo>
                  <a:pt x="-40012" y="4922090"/>
                  <a:pt x="3153" y="4838403"/>
                  <a:pt x="0" y="4626367"/>
                </a:cubicBezTo>
                <a:cubicBezTo>
                  <a:pt x="-3153" y="4414331"/>
                  <a:pt x="70114" y="4218008"/>
                  <a:pt x="0" y="3921548"/>
                </a:cubicBezTo>
                <a:cubicBezTo>
                  <a:pt x="-70114" y="3625088"/>
                  <a:pt x="53091" y="3439661"/>
                  <a:pt x="0" y="3275464"/>
                </a:cubicBezTo>
                <a:cubicBezTo>
                  <a:pt x="-53091" y="3111267"/>
                  <a:pt x="9386" y="2977967"/>
                  <a:pt x="0" y="2864320"/>
                </a:cubicBezTo>
                <a:cubicBezTo>
                  <a:pt x="-9386" y="2750673"/>
                  <a:pt x="34582" y="2637750"/>
                  <a:pt x="0" y="2453175"/>
                </a:cubicBezTo>
                <a:cubicBezTo>
                  <a:pt x="-34582" y="2268600"/>
                  <a:pt x="80279" y="1905787"/>
                  <a:pt x="0" y="1748356"/>
                </a:cubicBezTo>
                <a:cubicBezTo>
                  <a:pt x="-80279" y="1590925"/>
                  <a:pt x="13725" y="1454804"/>
                  <a:pt x="0" y="1337212"/>
                </a:cubicBezTo>
                <a:cubicBezTo>
                  <a:pt x="-13725" y="1219620"/>
                  <a:pt x="36363" y="1033562"/>
                  <a:pt x="0" y="926068"/>
                </a:cubicBezTo>
                <a:cubicBezTo>
                  <a:pt x="-36363" y="818574"/>
                  <a:pt x="4419" y="450361"/>
                  <a:pt x="0" y="279984"/>
                </a:cubicBezTo>
                <a:close/>
              </a:path>
              <a:path w="11778343" h="6433458" stroke="0" extrusionOk="0">
                <a:moveTo>
                  <a:pt x="0" y="279984"/>
                </a:moveTo>
                <a:cubicBezTo>
                  <a:pt x="-16796" y="114993"/>
                  <a:pt x="109062" y="6114"/>
                  <a:pt x="279984" y="0"/>
                </a:cubicBezTo>
                <a:cubicBezTo>
                  <a:pt x="650193" y="-60797"/>
                  <a:pt x="809298" y="54896"/>
                  <a:pt x="1094792" y="0"/>
                </a:cubicBezTo>
                <a:cubicBezTo>
                  <a:pt x="1380286" y="-54896"/>
                  <a:pt x="1459017" y="4780"/>
                  <a:pt x="1573049" y="0"/>
                </a:cubicBezTo>
                <a:cubicBezTo>
                  <a:pt x="1687081" y="-4780"/>
                  <a:pt x="1793049" y="36818"/>
                  <a:pt x="1939123" y="0"/>
                </a:cubicBezTo>
                <a:cubicBezTo>
                  <a:pt x="2085197" y="-36818"/>
                  <a:pt x="2478178" y="21138"/>
                  <a:pt x="2641747" y="0"/>
                </a:cubicBezTo>
                <a:cubicBezTo>
                  <a:pt x="2805316" y="-21138"/>
                  <a:pt x="2908914" y="34344"/>
                  <a:pt x="3120004" y="0"/>
                </a:cubicBezTo>
                <a:cubicBezTo>
                  <a:pt x="3331094" y="-34344"/>
                  <a:pt x="3588651" y="78494"/>
                  <a:pt x="3934812" y="0"/>
                </a:cubicBezTo>
                <a:cubicBezTo>
                  <a:pt x="4280973" y="-78494"/>
                  <a:pt x="4166015" y="12962"/>
                  <a:pt x="4300886" y="0"/>
                </a:cubicBezTo>
                <a:cubicBezTo>
                  <a:pt x="4435757" y="-12962"/>
                  <a:pt x="4741132" y="43151"/>
                  <a:pt x="5115694" y="0"/>
                </a:cubicBezTo>
                <a:cubicBezTo>
                  <a:pt x="5490256" y="-43151"/>
                  <a:pt x="5258036" y="3544"/>
                  <a:pt x="5369584" y="0"/>
                </a:cubicBezTo>
                <a:cubicBezTo>
                  <a:pt x="5481132" y="-3544"/>
                  <a:pt x="5796603" y="21499"/>
                  <a:pt x="5960024" y="0"/>
                </a:cubicBezTo>
                <a:cubicBezTo>
                  <a:pt x="6123445" y="-21499"/>
                  <a:pt x="6298038" y="69176"/>
                  <a:pt x="6550465" y="0"/>
                </a:cubicBezTo>
                <a:cubicBezTo>
                  <a:pt x="6802892" y="-69176"/>
                  <a:pt x="6820091" y="16301"/>
                  <a:pt x="7028722" y="0"/>
                </a:cubicBezTo>
                <a:cubicBezTo>
                  <a:pt x="7237353" y="-16301"/>
                  <a:pt x="7643119" y="47570"/>
                  <a:pt x="7843531" y="0"/>
                </a:cubicBezTo>
                <a:cubicBezTo>
                  <a:pt x="8043943" y="-47570"/>
                  <a:pt x="8291313" y="64525"/>
                  <a:pt x="8658339" y="0"/>
                </a:cubicBezTo>
                <a:cubicBezTo>
                  <a:pt x="9025365" y="-64525"/>
                  <a:pt x="8862916" y="27926"/>
                  <a:pt x="9024412" y="0"/>
                </a:cubicBezTo>
                <a:cubicBezTo>
                  <a:pt x="9185908" y="-27926"/>
                  <a:pt x="9399690" y="57232"/>
                  <a:pt x="9614853" y="0"/>
                </a:cubicBezTo>
                <a:cubicBezTo>
                  <a:pt x="9830016" y="-57232"/>
                  <a:pt x="10060936" y="94882"/>
                  <a:pt x="10429661" y="0"/>
                </a:cubicBezTo>
                <a:cubicBezTo>
                  <a:pt x="10798386" y="-94882"/>
                  <a:pt x="11010248" y="104685"/>
                  <a:pt x="11498359" y="0"/>
                </a:cubicBezTo>
                <a:cubicBezTo>
                  <a:pt x="11634784" y="32553"/>
                  <a:pt x="11807100" y="146721"/>
                  <a:pt x="11778343" y="279984"/>
                </a:cubicBezTo>
                <a:cubicBezTo>
                  <a:pt x="11791526" y="379483"/>
                  <a:pt x="11756735" y="609427"/>
                  <a:pt x="11778343" y="749863"/>
                </a:cubicBezTo>
                <a:cubicBezTo>
                  <a:pt x="11799951" y="890299"/>
                  <a:pt x="11774494" y="1211594"/>
                  <a:pt x="11778343" y="1337212"/>
                </a:cubicBezTo>
                <a:cubicBezTo>
                  <a:pt x="11782192" y="1462830"/>
                  <a:pt x="11740843" y="1574282"/>
                  <a:pt x="11778343" y="1807091"/>
                </a:cubicBezTo>
                <a:cubicBezTo>
                  <a:pt x="11815843" y="2039900"/>
                  <a:pt x="11727746" y="2218547"/>
                  <a:pt x="11778343" y="2394440"/>
                </a:cubicBezTo>
                <a:cubicBezTo>
                  <a:pt x="11828940" y="2570333"/>
                  <a:pt x="11734301" y="2634622"/>
                  <a:pt x="11778343" y="2805585"/>
                </a:cubicBezTo>
                <a:cubicBezTo>
                  <a:pt x="11822385" y="2976549"/>
                  <a:pt x="11747560" y="3112357"/>
                  <a:pt x="11778343" y="3216729"/>
                </a:cubicBezTo>
                <a:cubicBezTo>
                  <a:pt x="11809126" y="3321101"/>
                  <a:pt x="11755215" y="3565581"/>
                  <a:pt x="11778343" y="3804078"/>
                </a:cubicBezTo>
                <a:cubicBezTo>
                  <a:pt x="11801471" y="4042575"/>
                  <a:pt x="11751304" y="4105755"/>
                  <a:pt x="11778343" y="4273957"/>
                </a:cubicBezTo>
                <a:cubicBezTo>
                  <a:pt x="11805382" y="4442159"/>
                  <a:pt x="11762727" y="4715935"/>
                  <a:pt x="11778343" y="4920041"/>
                </a:cubicBezTo>
                <a:cubicBezTo>
                  <a:pt x="11793959" y="5124147"/>
                  <a:pt x="11774689" y="5167065"/>
                  <a:pt x="11778343" y="5389920"/>
                </a:cubicBezTo>
                <a:cubicBezTo>
                  <a:pt x="11781997" y="5612775"/>
                  <a:pt x="11732384" y="5891770"/>
                  <a:pt x="11778343" y="6153474"/>
                </a:cubicBezTo>
                <a:cubicBezTo>
                  <a:pt x="11772470" y="6314050"/>
                  <a:pt x="11644567" y="6451483"/>
                  <a:pt x="11498359" y="6433458"/>
                </a:cubicBezTo>
                <a:cubicBezTo>
                  <a:pt x="11189448" y="6515747"/>
                  <a:pt x="11014535" y="6351515"/>
                  <a:pt x="10795734" y="6433458"/>
                </a:cubicBezTo>
                <a:cubicBezTo>
                  <a:pt x="10576934" y="6515401"/>
                  <a:pt x="10600554" y="6419304"/>
                  <a:pt x="10541845" y="6433458"/>
                </a:cubicBezTo>
                <a:cubicBezTo>
                  <a:pt x="10483136" y="6447612"/>
                  <a:pt x="10320368" y="6420047"/>
                  <a:pt x="10175772" y="6433458"/>
                </a:cubicBezTo>
                <a:cubicBezTo>
                  <a:pt x="10031176" y="6446869"/>
                  <a:pt x="9699647" y="6349852"/>
                  <a:pt x="9473147" y="6433458"/>
                </a:cubicBezTo>
                <a:cubicBezTo>
                  <a:pt x="9246648" y="6517064"/>
                  <a:pt x="9277510" y="6390017"/>
                  <a:pt x="9107074" y="6433458"/>
                </a:cubicBezTo>
                <a:cubicBezTo>
                  <a:pt x="8936638" y="6476899"/>
                  <a:pt x="8964868" y="6415295"/>
                  <a:pt x="8853184" y="6433458"/>
                </a:cubicBezTo>
                <a:cubicBezTo>
                  <a:pt x="8741500" y="6451621"/>
                  <a:pt x="8598754" y="6433209"/>
                  <a:pt x="8487111" y="6433458"/>
                </a:cubicBezTo>
                <a:cubicBezTo>
                  <a:pt x="8375468" y="6433707"/>
                  <a:pt x="8130895" y="6401275"/>
                  <a:pt x="8008854" y="6433458"/>
                </a:cubicBezTo>
                <a:cubicBezTo>
                  <a:pt x="7886813" y="6465641"/>
                  <a:pt x="7636877" y="6381285"/>
                  <a:pt x="7418413" y="6433458"/>
                </a:cubicBezTo>
                <a:cubicBezTo>
                  <a:pt x="7199949" y="6485631"/>
                  <a:pt x="7222506" y="6414136"/>
                  <a:pt x="7052340" y="6433458"/>
                </a:cubicBezTo>
                <a:cubicBezTo>
                  <a:pt x="6882174" y="6452780"/>
                  <a:pt x="6539366" y="6345503"/>
                  <a:pt x="6237532" y="6433458"/>
                </a:cubicBezTo>
                <a:cubicBezTo>
                  <a:pt x="5935698" y="6521413"/>
                  <a:pt x="5938608" y="6389630"/>
                  <a:pt x="5647091" y="6433458"/>
                </a:cubicBezTo>
                <a:cubicBezTo>
                  <a:pt x="5355574" y="6477286"/>
                  <a:pt x="5081987" y="6401035"/>
                  <a:pt x="4832282" y="6433458"/>
                </a:cubicBezTo>
                <a:cubicBezTo>
                  <a:pt x="4582577" y="6465881"/>
                  <a:pt x="4455698" y="6362625"/>
                  <a:pt x="4129658" y="6433458"/>
                </a:cubicBezTo>
                <a:cubicBezTo>
                  <a:pt x="3803618" y="6504291"/>
                  <a:pt x="3754053" y="6396065"/>
                  <a:pt x="3651401" y="6433458"/>
                </a:cubicBezTo>
                <a:cubicBezTo>
                  <a:pt x="3548749" y="6470851"/>
                  <a:pt x="3163944" y="6393193"/>
                  <a:pt x="2948776" y="6433458"/>
                </a:cubicBezTo>
                <a:cubicBezTo>
                  <a:pt x="2733608" y="6473723"/>
                  <a:pt x="2738000" y="6396571"/>
                  <a:pt x="2582703" y="6433458"/>
                </a:cubicBezTo>
                <a:cubicBezTo>
                  <a:pt x="2427406" y="6470345"/>
                  <a:pt x="2192944" y="6363897"/>
                  <a:pt x="1992262" y="6433458"/>
                </a:cubicBezTo>
                <a:cubicBezTo>
                  <a:pt x="1791580" y="6503019"/>
                  <a:pt x="1848421" y="6417097"/>
                  <a:pt x="1738373" y="6433458"/>
                </a:cubicBezTo>
                <a:cubicBezTo>
                  <a:pt x="1628325" y="6449819"/>
                  <a:pt x="1248485" y="6351085"/>
                  <a:pt x="923564" y="6433458"/>
                </a:cubicBezTo>
                <a:cubicBezTo>
                  <a:pt x="598643" y="6515831"/>
                  <a:pt x="459232" y="6378949"/>
                  <a:pt x="279984" y="6433458"/>
                </a:cubicBezTo>
                <a:cubicBezTo>
                  <a:pt x="126804" y="6427840"/>
                  <a:pt x="6955" y="6281982"/>
                  <a:pt x="0" y="6153474"/>
                </a:cubicBezTo>
                <a:cubicBezTo>
                  <a:pt x="-8431" y="5895354"/>
                  <a:pt x="56376" y="5696208"/>
                  <a:pt x="0" y="5566125"/>
                </a:cubicBezTo>
                <a:cubicBezTo>
                  <a:pt x="-56376" y="5436042"/>
                  <a:pt x="37389" y="5110504"/>
                  <a:pt x="0" y="4978776"/>
                </a:cubicBezTo>
                <a:cubicBezTo>
                  <a:pt x="-37389" y="4847048"/>
                  <a:pt x="58329" y="4470954"/>
                  <a:pt x="0" y="4332692"/>
                </a:cubicBezTo>
                <a:cubicBezTo>
                  <a:pt x="-58329" y="4194430"/>
                  <a:pt x="35303" y="3878752"/>
                  <a:pt x="0" y="3627873"/>
                </a:cubicBezTo>
                <a:cubicBezTo>
                  <a:pt x="-35303" y="3376994"/>
                  <a:pt x="24563" y="3113973"/>
                  <a:pt x="0" y="2981789"/>
                </a:cubicBezTo>
                <a:cubicBezTo>
                  <a:pt x="-24563" y="2849605"/>
                  <a:pt x="35118" y="2507958"/>
                  <a:pt x="0" y="2276971"/>
                </a:cubicBezTo>
                <a:cubicBezTo>
                  <a:pt x="-35118" y="2045984"/>
                  <a:pt x="36653" y="1945750"/>
                  <a:pt x="0" y="1630887"/>
                </a:cubicBezTo>
                <a:cubicBezTo>
                  <a:pt x="-36653" y="1316024"/>
                  <a:pt x="18160" y="1272963"/>
                  <a:pt x="0" y="1161008"/>
                </a:cubicBezTo>
                <a:cubicBezTo>
                  <a:pt x="-18160" y="1049053"/>
                  <a:pt x="41712" y="579548"/>
                  <a:pt x="0" y="279984"/>
                </a:cubicBezTo>
                <a:close/>
              </a:path>
            </a:pathLst>
          </a:custGeom>
          <a:solidFill>
            <a:schemeClr val="bg1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A55E00-2179-4BA6-BE40-4359E1F63D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7019"/>
            <a:ext cx="857250" cy="28575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4A010A25-3E82-448F-818B-052F3938D6B8}"/>
              </a:ext>
            </a:extLst>
          </p:cNvPr>
          <p:cNvGrpSpPr/>
          <p:nvPr/>
        </p:nvGrpSpPr>
        <p:grpSpPr>
          <a:xfrm>
            <a:off x="531801" y="1386234"/>
            <a:ext cx="10989388" cy="1882565"/>
            <a:chOff x="531801" y="1386234"/>
            <a:chExt cx="10989388" cy="188256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F3D823F-1022-4670-85E1-242C4EE472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06" b="44118"/>
            <a:stretch/>
          </p:blipFill>
          <p:spPr>
            <a:xfrm>
              <a:off x="3913110" y="1434352"/>
              <a:ext cx="4113185" cy="1834447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ACA9E59-D1F8-4581-B910-D414C7D17DB8}"/>
                </a:ext>
              </a:extLst>
            </p:cNvPr>
            <p:cNvGrpSpPr/>
            <p:nvPr/>
          </p:nvGrpSpPr>
          <p:grpSpPr>
            <a:xfrm>
              <a:off x="531801" y="1386234"/>
              <a:ext cx="10989388" cy="1834447"/>
              <a:chOff x="531801" y="1386234"/>
              <a:chExt cx="10989388" cy="1834447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CABBDA1E-06BE-404F-95FF-AB41D18339A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51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4690" b="44118"/>
              <a:stretch/>
            </p:blipFill>
            <p:spPr>
              <a:xfrm>
                <a:off x="531801" y="1386234"/>
                <a:ext cx="2940379" cy="1834447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79B171-23EB-4BDB-9923-49F15341E35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harpenSoften amount="51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272" t="52932" r="38558"/>
              <a:stretch/>
            </p:blipFill>
            <p:spPr>
              <a:xfrm>
                <a:off x="8509257" y="1675567"/>
                <a:ext cx="3011932" cy="1545114"/>
              </a:xfrm>
              <a:prstGeom prst="rect">
                <a:avLst/>
              </a:prstGeom>
            </p:spPr>
          </p:pic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13CFD54-CE7A-46E3-AB7F-88CBD1F6C910}"/>
              </a:ext>
            </a:extLst>
          </p:cNvPr>
          <p:cNvGrpSpPr/>
          <p:nvPr/>
        </p:nvGrpSpPr>
        <p:grpSpPr>
          <a:xfrm>
            <a:off x="861482" y="320023"/>
            <a:ext cx="10469035" cy="1131848"/>
            <a:chOff x="1183343" y="1395558"/>
            <a:chExt cx="10469035" cy="113184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C3D958C-6614-428A-A0AF-8749A58FFA2B}"/>
                </a:ext>
              </a:extLst>
            </p:cNvPr>
            <p:cNvSpPr txBox="1"/>
            <p:nvPr/>
          </p:nvSpPr>
          <p:spPr>
            <a:xfrm>
              <a:off x="1819585" y="1395558"/>
              <a:ext cx="9832793" cy="1131848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Bác Lâm cần xếp lên mỗi xe một thùng hàng. Em hãy giúp bác Lâm xếp hàng cho hợp lý 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1F1BD40-A324-4F43-AACF-9AF11BBFDD54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4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FA011A1-07F1-4318-8231-C787CE887FF9}"/>
              </a:ext>
            </a:extLst>
          </p:cNvPr>
          <p:cNvGrpSpPr/>
          <p:nvPr/>
        </p:nvGrpSpPr>
        <p:grpSpPr>
          <a:xfrm>
            <a:off x="1836068" y="4087773"/>
            <a:ext cx="8079963" cy="2310884"/>
            <a:chOff x="1432070" y="3927259"/>
            <a:chExt cx="8887959" cy="2541972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8D04B9A-1018-430D-8F0F-973CADD2CD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86" r="8470" b="57949"/>
            <a:stretch/>
          </p:blipFill>
          <p:spPr>
            <a:xfrm>
              <a:off x="1432070" y="3927259"/>
              <a:ext cx="8887959" cy="2541972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403FDC1-D74E-4309-9DBE-549F82AA7DEE}"/>
                </a:ext>
              </a:extLst>
            </p:cNvPr>
            <p:cNvSpPr txBox="1"/>
            <p:nvPr/>
          </p:nvSpPr>
          <p:spPr>
            <a:xfrm rot="20755302">
              <a:off x="2193928" y="4877794"/>
              <a:ext cx="1338828" cy="491581"/>
            </a:xfrm>
            <a:prstGeom prst="rect">
              <a:avLst/>
            </a:prstGeom>
            <a:solidFill>
              <a:srgbClr val="A6DDFB"/>
            </a:solidFill>
          </p:spPr>
          <p:txBody>
            <a:bodyPr wrap="none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Thanh long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812F4FD-D2C2-401D-BDF6-BAE0C1BE3F71}"/>
                </a:ext>
              </a:extLst>
            </p:cNvPr>
            <p:cNvSpPr txBox="1"/>
            <p:nvPr/>
          </p:nvSpPr>
          <p:spPr>
            <a:xfrm>
              <a:off x="5712806" y="4938919"/>
              <a:ext cx="1269917" cy="369332"/>
            </a:xfrm>
            <a:prstGeom prst="rect">
              <a:avLst/>
            </a:prstGeom>
            <a:solidFill>
              <a:srgbClr val="A6DDFB"/>
            </a:solidFill>
          </p:spPr>
          <p:txBody>
            <a:bodyPr wrap="non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Bắp cải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28EA857-88EC-4E2F-B7E8-A8EC09C81460}"/>
                </a:ext>
              </a:extLst>
            </p:cNvPr>
            <p:cNvSpPr txBox="1"/>
            <p:nvPr/>
          </p:nvSpPr>
          <p:spPr>
            <a:xfrm rot="20970099">
              <a:off x="9021502" y="4938919"/>
              <a:ext cx="787395" cy="369332"/>
            </a:xfrm>
            <a:prstGeom prst="rect">
              <a:avLst/>
            </a:prstGeom>
            <a:solidFill>
              <a:srgbClr val="A6DDFB"/>
            </a:solidFill>
          </p:spPr>
          <p:txBody>
            <a:bodyPr wrap="non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Chuối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8C758A2-FAAB-4884-8D5F-53306409767B}"/>
                </a:ext>
              </a:extLst>
            </p:cNvPr>
            <p:cNvSpPr txBox="1"/>
            <p:nvPr/>
          </p:nvSpPr>
          <p:spPr>
            <a:xfrm>
              <a:off x="2747241" y="5280819"/>
              <a:ext cx="363641" cy="390195"/>
            </a:xfrm>
            <a:prstGeom prst="ellipse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4063A5B-938D-4EBB-B0F9-91C44F3E3563}"/>
                </a:ext>
              </a:extLst>
            </p:cNvPr>
            <p:cNvSpPr txBox="1"/>
            <p:nvPr/>
          </p:nvSpPr>
          <p:spPr>
            <a:xfrm>
              <a:off x="6151812" y="5233481"/>
              <a:ext cx="400005" cy="390195"/>
            </a:xfrm>
            <a:prstGeom prst="ellipse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7F780B6-1EA3-4586-9420-349A0ACCAE13}"/>
                </a:ext>
              </a:extLst>
            </p:cNvPr>
            <p:cNvSpPr txBox="1"/>
            <p:nvPr/>
          </p:nvSpPr>
          <p:spPr>
            <a:xfrm>
              <a:off x="9244756" y="5233480"/>
              <a:ext cx="400005" cy="390195"/>
            </a:xfrm>
            <a:prstGeom prst="ellipse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FCD74EC-4829-4E8F-AE3A-EED9C9ECE5F6}"/>
                </a:ext>
              </a:extLst>
            </p:cNvPr>
            <p:cNvSpPr txBox="1"/>
            <p:nvPr/>
          </p:nvSpPr>
          <p:spPr>
            <a:xfrm>
              <a:off x="5827429" y="6007566"/>
              <a:ext cx="103105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78 dm</a:t>
              </a:r>
            </a:p>
          </p:txBody>
        </p:sp>
      </p:grpSp>
      <p:cxnSp>
        <p:nvCxnSpPr>
          <p:cNvPr id="23" name="Curved Connector 19">
            <a:extLst>
              <a:ext uri="{FF2B5EF4-FFF2-40B4-BE49-F238E27FC236}">
                <a16:creationId xmlns:a16="http://schemas.microsoft.com/office/drawing/2014/main" id="{A58BA040-7926-4547-BF92-959A5A1F076F}"/>
              </a:ext>
            </a:extLst>
          </p:cNvPr>
          <p:cNvCxnSpPr>
            <a:cxnSpLocks/>
          </p:cNvCxnSpPr>
          <p:nvPr/>
        </p:nvCxnSpPr>
        <p:spPr>
          <a:xfrm>
            <a:off x="2492591" y="2566200"/>
            <a:ext cx="6336616" cy="2177681"/>
          </a:xfrm>
          <a:prstGeom prst="straightConnector1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urved Connector 19">
            <a:extLst>
              <a:ext uri="{FF2B5EF4-FFF2-40B4-BE49-F238E27FC236}">
                <a16:creationId xmlns:a16="http://schemas.microsoft.com/office/drawing/2014/main" id="{E3675789-2793-4826-B95F-AF8B5F726271}"/>
              </a:ext>
            </a:extLst>
          </p:cNvPr>
          <p:cNvCxnSpPr>
            <a:cxnSpLocks/>
          </p:cNvCxnSpPr>
          <p:nvPr/>
        </p:nvCxnSpPr>
        <p:spPr>
          <a:xfrm flipH="1">
            <a:off x="6414120" y="2632896"/>
            <a:ext cx="773504" cy="2068230"/>
          </a:xfrm>
          <a:prstGeom prst="straightConnector1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urved Connector 19">
            <a:extLst>
              <a:ext uri="{FF2B5EF4-FFF2-40B4-BE49-F238E27FC236}">
                <a16:creationId xmlns:a16="http://schemas.microsoft.com/office/drawing/2014/main" id="{9F642FE8-5373-41AB-8F6C-F6FEF6A08BCD}"/>
              </a:ext>
            </a:extLst>
          </p:cNvPr>
          <p:cNvCxnSpPr>
            <a:cxnSpLocks/>
          </p:cNvCxnSpPr>
          <p:nvPr/>
        </p:nvCxnSpPr>
        <p:spPr>
          <a:xfrm flipH="1">
            <a:off x="3722138" y="2469457"/>
            <a:ext cx="4988015" cy="2272797"/>
          </a:xfrm>
          <a:prstGeom prst="straightConnector1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447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矩形 92"/>
          <p:cNvSpPr/>
          <p:nvPr/>
        </p:nvSpPr>
        <p:spPr>
          <a:xfrm>
            <a:off x="4141654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4" name="等腰三角形 93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5" name="等腰三角形 94"/>
          <p:cNvSpPr/>
          <p:nvPr/>
        </p:nvSpPr>
        <p:spPr>
          <a:xfrm flipH="1" flipV="1">
            <a:off x="3795395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7D1EE4D-ACDA-41D1-94E9-FB3E70151CDE}"/>
              </a:ext>
            </a:extLst>
          </p:cNvPr>
          <p:cNvGrpSpPr/>
          <p:nvPr/>
        </p:nvGrpSpPr>
        <p:grpSpPr>
          <a:xfrm>
            <a:off x="861482" y="586818"/>
            <a:ext cx="10469036" cy="1713212"/>
            <a:chOff x="861482" y="745081"/>
            <a:chExt cx="10469036" cy="1713212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868803A-14CE-4BAF-9249-CABEB5E9CDF8}"/>
                </a:ext>
              </a:extLst>
            </p:cNvPr>
            <p:cNvGrpSpPr/>
            <p:nvPr/>
          </p:nvGrpSpPr>
          <p:grpSpPr>
            <a:xfrm>
              <a:off x="861482" y="745081"/>
              <a:ext cx="10469036" cy="1685846"/>
              <a:chOff x="1183343" y="1820616"/>
              <a:chExt cx="10469036" cy="1685846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C4ACAF3-64EB-426C-B0B8-61EE40BF3605}"/>
                  </a:ext>
                </a:extLst>
              </p:cNvPr>
              <p:cNvSpPr txBox="1"/>
              <p:nvPr/>
            </p:nvSpPr>
            <p:spPr>
              <a:xfrm>
                <a:off x="1819586" y="1820616"/>
                <a:ext cx="9832793" cy="1685846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Một đoàn tàu dài 99 m  đang đi qua một cây cầu sắt AB dài 54 m. Khi đầu tàu vừa đến điểm A (như hình vẽ) thì điểm C ở đuôi tàu con cách điểm B             m.</a:t>
                </a: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03D8BA2D-6185-4865-93A4-8E87C98FD57E}"/>
                  </a:ext>
                </a:extLst>
              </p:cNvPr>
              <p:cNvSpPr/>
              <p:nvPr/>
            </p:nvSpPr>
            <p:spPr>
              <a:xfrm>
                <a:off x="1183343" y="1942769"/>
                <a:ext cx="570588" cy="570588"/>
              </a:xfrm>
              <a:prstGeom prst="ellipse">
                <a:avLst/>
              </a:prstGeom>
              <a:solidFill>
                <a:srgbClr val="FFC000"/>
              </a:solidFill>
              <a:ln w="381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5</a:t>
                </a:r>
              </a:p>
            </p:txBody>
          </p:sp>
        </p:grpSp>
        <p:sp>
          <p:nvSpPr>
            <p:cNvPr id="20" name="Rounded Rectangle 4">
              <a:extLst>
                <a:ext uri="{FF2B5EF4-FFF2-40B4-BE49-F238E27FC236}">
                  <a16:creationId xmlns:a16="http://schemas.microsoft.com/office/drawing/2014/main" id="{274B7238-F61A-4C27-B3F4-32306837DD95}"/>
                </a:ext>
              </a:extLst>
            </p:cNvPr>
            <p:cNvSpPr/>
            <p:nvPr/>
          </p:nvSpPr>
          <p:spPr>
            <a:xfrm>
              <a:off x="4788650" y="1744574"/>
              <a:ext cx="844566" cy="713719"/>
            </a:xfrm>
            <a:prstGeom prst="roundRect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498BBF7-215C-40E5-9642-06583E7F401C}"/>
              </a:ext>
            </a:extLst>
          </p:cNvPr>
          <p:cNvGrpSpPr/>
          <p:nvPr/>
        </p:nvGrpSpPr>
        <p:grpSpPr>
          <a:xfrm>
            <a:off x="2178733" y="2339163"/>
            <a:ext cx="7773341" cy="3439302"/>
            <a:chOff x="1573235" y="2211190"/>
            <a:chExt cx="9045530" cy="4262715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F39F24E9-C1A1-4043-B419-14575C6DDF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14"/>
            <a:stretch/>
          </p:blipFill>
          <p:spPr>
            <a:xfrm>
              <a:off x="1573235" y="2211190"/>
              <a:ext cx="9045530" cy="4262715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B141671-75A9-4AE2-9B16-F193D51E1162}"/>
                </a:ext>
              </a:extLst>
            </p:cNvPr>
            <p:cNvSpPr txBox="1"/>
            <p:nvPr/>
          </p:nvSpPr>
          <p:spPr>
            <a:xfrm rot="936661">
              <a:off x="6452752" y="3623211"/>
              <a:ext cx="824265" cy="400110"/>
            </a:xfrm>
            <a:prstGeom prst="rect">
              <a:avLst/>
            </a:prstGeom>
            <a:solidFill>
              <a:srgbClr val="9CD6EA"/>
            </a:solidFill>
            <a:effectLst>
              <a:softEdge rad="63500"/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en-VN" sz="2000" dirty="0">
                  <a:ln>
                    <a:solidFill>
                      <a:prstClr val="black"/>
                    </a:solidFill>
                  </a:ln>
                  <a:solidFill>
                    <a:prstClr val="black"/>
                  </a:solidFill>
                  <a:latin typeface="Utm AVO"/>
                </a:rPr>
                <a:t>99 m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7DAF518-53F6-414B-AD4C-A5EFE24BB23D}"/>
                </a:ext>
              </a:extLst>
            </p:cNvPr>
            <p:cNvSpPr txBox="1"/>
            <p:nvPr/>
          </p:nvSpPr>
          <p:spPr>
            <a:xfrm rot="936661">
              <a:off x="4421789" y="4390088"/>
              <a:ext cx="824265" cy="400110"/>
            </a:xfrm>
            <a:prstGeom prst="rect">
              <a:avLst/>
            </a:prstGeom>
            <a:solidFill>
              <a:srgbClr val="9CD6EA"/>
            </a:solidFill>
            <a:effectLst>
              <a:softEdge rad="63500"/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en-VN" sz="2000" dirty="0">
                  <a:ln>
                    <a:solidFill>
                      <a:prstClr val="black"/>
                    </a:solidFill>
                  </a:ln>
                  <a:solidFill>
                    <a:prstClr val="black"/>
                  </a:solidFill>
                  <a:latin typeface="Utm AVO"/>
                </a:rPr>
                <a:t>54 m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407DE32-FFDF-473F-815D-DB13E1435E89}"/>
                </a:ext>
              </a:extLst>
            </p:cNvPr>
            <p:cNvSpPr txBox="1"/>
            <p:nvPr/>
          </p:nvSpPr>
          <p:spPr>
            <a:xfrm rot="936661">
              <a:off x="7752615" y="5335590"/>
              <a:ext cx="681597" cy="400110"/>
            </a:xfrm>
            <a:prstGeom prst="rect">
              <a:avLst/>
            </a:prstGeom>
            <a:solidFill>
              <a:srgbClr val="3F8E40"/>
            </a:solidFill>
            <a:effectLst>
              <a:softEdge rad="63500"/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en-VN" sz="2000" dirty="0">
                  <a:ln>
                    <a:solidFill>
                      <a:prstClr val="black"/>
                    </a:solidFill>
                  </a:ln>
                  <a:solidFill>
                    <a:prstClr val="black"/>
                  </a:solidFill>
                  <a:latin typeface="Utm AVO"/>
                </a:rPr>
                <a:t>? m 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8B63BBC2-E4CD-429F-AECC-66317059416D}"/>
              </a:ext>
            </a:extLst>
          </p:cNvPr>
          <p:cNvSpPr txBox="1"/>
          <p:nvPr/>
        </p:nvSpPr>
        <p:spPr>
          <a:xfrm>
            <a:off x="3803336" y="5817598"/>
            <a:ext cx="28151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prstClr val="black"/>
                </a:solidFill>
                <a:latin typeface="Utm AVO"/>
              </a:rPr>
              <a:t>99 m – 54 m =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8AFE1EF-BD3A-4BC9-A42F-CE84D358DD1D}"/>
              </a:ext>
            </a:extLst>
          </p:cNvPr>
          <p:cNvSpPr/>
          <p:nvPr/>
        </p:nvSpPr>
        <p:spPr>
          <a:xfrm>
            <a:off x="6691090" y="5793924"/>
            <a:ext cx="10951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  <a:latin typeface="Utm AVO"/>
              </a:rPr>
              <a:t>45 m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86BE17C-BE47-424C-BA9A-18E907739D23}"/>
              </a:ext>
            </a:extLst>
          </p:cNvPr>
          <p:cNvSpPr/>
          <p:nvPr/>
        </p:nvSpPr>
        <p:spPr>
          <a:xfrm>
            <a:off x="4890973" y="1650782"/>
            <a:ext cx="639919" cy="584775"/>
          </a:xfrm>
          <a:prstGeom prst="rect">
            <a:avLst/>
          </a:prstGeom>
          <a:solidFill>
            <a:sysClr val="window" lastClr="FFFFFF"/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</a:rPr>
              <a:t>45</a:t>
            </a:r>
            <a:endParaRPr kumimoji="0" lang="en-VN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</a:endParaRPr>
          </a:p>
        </p:txBody>
      </p:sp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</TotalTime>
  <Words>335</Words>
  <Application>Microsoft Office PowerPoint</Application>
  <PresentationFormat>Widescreen</PresentationFormat>
  <Paragraphs>79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10</vt:i4>
      </vt:variant>
    </vt:vector>
  </HeadingPairs>
  <TitlesOfParts>
    <vt:vector size="33" baseType="lpstr">
      <vt:lpstr>微软雅黑</vt:lpstr>
      <vt:lpstr>宋体</vt:lpstr>
      <vt:lpstr>Arial</vt:lpstr>
      <vt:lpstr>Arial-Rounded</vt:lpstr>
      <vt:lpstr>Calibri</vt:lpstr>
      <vt:lpstr>等线</vt:lpstr>
      <vt:lpstr>HP001 5 hàng</vt:lpstr>
      <vt:lpstr>ITC Avant Garde Std Bk</vt:lpstr>
      <vt:lpstr>黑体</vt:lpstr>
      <vt:lpstr>Times New Roman</vt:lpstr>
      <vt:lpstr>UTM Avo</vt:lpstr>
      <vt:lpstr>UTM Avo</vt:lpstr>
      <vt:lpstr>Wingdings</vt:lpstr>
      <vt:lpstr>字魂35号-经典雅黑</vt:lpstr>
      <vt:lpstr>Office Theme</vt:lpstr>
      <vt:lpstr>1_Office 主题</vt:lpstr>
      <vt:lpstr>2_Office 主题</vt:lpstr>
      <vt:lpstr>https://www.freeppt7.com</vt:lpstr>
      <vt:lpstr>1_Office Theme</vt:lpstr>
      <vt:lpstr>3_Office 主题</vt:lpstr>
      <vt:lpstr>3_Office 主题​​</vt:lpstr>
      <vt:lpstr>3_第一PPT，www.1ppt.com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pc</cp:lastModifiedBy>
  <cp:revision>51</cp:revision>
  <dcterms:created xsi:type="dcterms:W3CDTF">2021-07-20T01:55:21Z</dcterms:created>
  <dcterms:modified xsi:type="dcterms:W3CDTF">2022-03-27T12:42:30Z</dcterms:modified>
</cp:coreProperties>
</file>