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3"/>
  </p:notesMasterIdLst>
  <p:sldIdLst>
    <p:sldId id="268" r:id="rId3"/>
    <p:sldId id="275" r:id="rId4"/>
    <p:sldId id="264" r:id="rId5"/>
    <p:sldId id="276" r:id="rId6"/>
    <p:sldId id="287" r:id="rId7"/>
    <p:sldId id="277" r:id="rId8"/>
    <p:sldId id="278" r:id="rId9"/>
    <p:sldId id="286" r:id="rId10"/>
    <p:sldId id="280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1- ST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tuyên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87207"/>
            <a:ext cx="8763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                         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80A323-C550-45B1-B7E1-8566D576D172}"/>
              </a:ext>
            </a:extLst>
          </p:cNvPr>
          <p:cNvSpPr txBox="1"/>
          <p:nvPr/>
        </p:nvSpPr>
        <p:spPr>
          <a:xfrm>
            <a:off x="1145177" y="1239706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AB04DC-D1C2-479A-A411-440C3EF1A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806" b="24233"/>
          <a:stretch/>
        </p:blipFill>
        <p:spPr>
          <a:xfrm>
            <a:off x="0" y="0"/>
            <a:ext cx="568234" cy="115104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C80D465-8930-42C4-B660-2D8F2DE87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904697"/>
            <a:ext cx="6139543" cy="4300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200BF-A487-4BB3-8741-EB57C93A498B}"/>
              </a:ext>
            </a:extLst>
          </p:cNvPr>
          <p:cNvSpPr txBox="1"/>
          <p:nvPr/>
        </p:nvSpPr>
        <p:spPr>
          <a:xfrm>
            <a:off x="124097" y="6185541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?,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F6020FB-8586-436D-8F29-719087ED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400"/>
            <a:ext cx="7115267" cy="4715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617D75-30FE-4CBA-977F-8070F5899F1E}"/>
              </a:ext>
            </a:extLst>
          </p:cNvPr>
          <p:cNvSpPr txBox="1"/>
          <p:nvPr/>
        </p:nvSpPr>
        <p:spPr>
          <a:xfrm>
            <a:off x="228600" y="386059"/>
            <a:ext cx="773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bì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Ở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48AAAC-8B4B-42E4-B0E4-5261721F8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05000"/>
            <a:ext cx="4562200" cy="4601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323D57-5C3F-4D46-BD23-2667342AEA21}"/>
              </a:ext>
            </a:extLst>
          </p:cNvPr>
          <p:cNvSpPr txBox="1"/>
          <p:nvPr/>
        </p:nvSpPr>
        <p:spPr>
          <a:xfrm>
            <a:off x="457200" y="2286000"/>
            <a:ext cx="1219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4AC4EF-5C28-4E18-9482-A0CF94447FDD}"/>
              </a:ext>
            </a:extLst>
          </p:cNvPr>
          <p:cNvSpPr txBox="1"/>
          <p:nvPr/>
        </p:nvSpPr>
        <p:spPr>
          <a:xfrm>
            <a:off x="7391400" y="2286000"/>
            <a:ext cx="1447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5739F-1A87-4100-839C-8C29EFCAD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85800"/>
            <a:ext cx="7620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92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520</TotalTime>
  <Words>200</Words>
  <Application>Microsoft Office PowerPoint</Application>
  <PresentationFormat>On-screen Show (4:3)</PresentationFormat>
  <Paragraphs>20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58</cp:revision>
  <dcterms:created xsi:type="dcterms:W3CDTF">2020-08-08T13:30:12Z</dcterms:created>
  <dcterms:modified xsi:type="dcterms:W3CDTF">2020-08-23T10:08:46Z</dcterms:modified>
</cp:coreProperties>
</file>