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9" r:id="rId2"/>
    <p:sldId id="257" r:id="rId3"/>
    <p:sldId id="259" r:id="rId4"/>
    <p:sldId id="260" r:id="rId5"/>
    <p:sldId id="261" r:id="rId6"/>
    <p:sldId id="262" r:id="rId7"/>
    <p:sldId id="263" r:id="rId8"/>
    <p:sldId id="267" r:id="rId9"/>
    <p:sldId id="265" r:id="rId10"/>
    <p:sldId id="264" r:id="rId11"/>
    <p:sldId id="266" r:id="rId12"/>
    <p:sldId id="270" r:id="rId13"/>
  </p:sldIdLst>
  <p:sldSz cx="9144000" cy="5715000" type="screen16x1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026" y="72"/>
      </p:cViewPr>
      <p:guideLst>
        <p:guide orient="horz" pos="180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C6B8D6-EBE7-47F1-8892-59E84CF4B8E4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24C674-05C2-4F7A-9055-A461443A8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299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98466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583F9-62A9-45AE-8FBC-924B40E4BEB0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2905-901E-4070-A92D-D9DB2013E50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583F9-62A9-45AE-8FBC-924B40E4BEB0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2905-901E-4070-A92D-D9DB2013E50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583F9-62A9-45AE-8FBC-924B40E4BEB0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2905-901E-4070-A92D-D9DB2013E50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583F9-62A9-45AE-8FBC-924B40E4BEB0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2905-901E-4070-A92D-D9DB2013E50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583F9-62A9-45AE-8FBC-924B40E4BEB0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2905-901E-4070-A92D-D9DB2013E50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583F9-62A9-45AE-8FBC-924B40E4BEB0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2905-901E-4070-A92D-D9DB2013E50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583F9-62A9-45AE-8FBC-924B40E4BEB0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2905-901E-4070-A92D-D9DB2013E50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583F9-62A9-45AE-8FBC-924B40E4BEB0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2905-901E-4070-A92D-D9DB2013E50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583F9-62A9-45AE-8FBC-924B40E4BEB0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2905-901E-4070-A92D-D9DB2013E50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583F9-62A9-45AE-8FBC-924B40E4BEB0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2905-901E-4070-A92D-D9DB2013E50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583F9-62A9-45AE-8FBC-924B40E4BEB0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2905-901E-4070-A92D-D9DB2013E50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F583F9-62A9-45AE-8FBC-924B40E4BEB0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8B2905-901E-4070-A92D-D9DB2013E50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8.png"/><Relationship Id="rId4" Type="http://schemas.openxmlformats.org/officeDocument/2006/relationships/image" Target="../media/image7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E:\0000000我图PPT\03.20\亲子乐园\亲子乐园副本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-1"/>
            <a:ext cx="9217024" cy="5646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E:\0000000我图PPT\03.20\亲子乐园\r6t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453" y="1277038"/>
            <a:ext cx="7687064" cy="3535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E:\0000000我图PPT\03.20\亲子乐园\34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173413"/>
            <a:ext cx="7621588" cy="247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E:\0000000我图PPT\00001PNG素材\儿童卡通\4543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815962" y="2175096"/>
            <a:ext cx="3847555" cy="272790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E:\0000000我图PPT\00001PNG素材\儿童卡通\卡通人物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84" t="-2572" r="59431" b="58435"/>
          <a:stretch>
            <a:fillRect/>
          </a:stretch>
        </p:blipFill>
        <p:spPr bwMode="auto">
          <a:xfrm flipH="1">
            <a:off x="869902" y="598045"/>
            <a:ext cx="1730333" cy="1956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9" descr="E:\0000000我图PPT\00001PNG素材\儿童卡通\tr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902" y="3637588"/>
            <a:ext cx="1962485" cy="1318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êu đề 1"/>
          <p:cNvSpPr>
            <a:spLocks noGrp="1"/>
          </p:cNvSpPr>
          <p:nvPr/>
        </p:nvSpPr>
        <p:spPr>
          <a:xfrm>
            <a:off x="482071" y="2673350"/>
            <a:ext cx="7955492" cy="1387476"/>
          </a:xfrm>
          <a:prstGeom prst="rect">
            <a:avLst/>
          </a:prstGeom>
        </p:spPr>
        <p:txBody>
          <a:bodyPr spcFirstLastPara="1" vert="horz" lIns="76200" tIns="38100" rIns="76200" bIns="38100" numCol="1" rtlCol="0" anchor="b">
            <a:prstTxWarp prst="textArchUp">
              <a:avLst/>
            </a:prstTxWarp>
            <a:normAutofit fontScale="2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vi-VN" sz="4400" kern="1200">
                <a:solidFill>
                  <a:srgbClr val="40404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algn="ctr"/>
            <a:r>
              <a:rPr lang="en-US" sz="12000" b="1" kern="1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/>
            </a:r>
            <a:br>
              <a:rPr lang="en-US" sz="12000" b="1" kern="1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r>
              <a:rPr lang="en-US" sz="12000" b="1" kern="1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/>
            </a:r>
            <a:br>
              <a:rPr lang="en-US" sz="12000" b="1" kern="1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r>
              <a:rPr lang="en-US" sz="12000" b="1" kern="1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/>
            </a:r>
            <a:br>
              <a:rPr lang="en-US" sz="12000" b="1" kern="1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r>
              <a:rPr lang="en-US" sz="12000" b="1" kern="1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/>
            </a:r>
            <a:br>
              <a:rPr lang="en-US" sz="12000" b="1" kern="1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r>
              <a:rPr lang="en-US" sz="12000" b="1" kern="1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>CHÀO MỪNG CÁC EM ĐẾN VỚI TIẾT</a:t>
            </a:r>
            <a:r>
              <a:rPr lang="en-US" sz="12000" b="1" kern="1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/>
                <a:cs typeface="Times New Roman" panose="02020603050405020304"/>
              </a:rPr>
              <a:t/>
            </a:r>
            <a:br>
              <a:rPr lang="en-US" sz="12000" b="1" kern="1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/>
                <a:cs typeface="Times New Roman" panose="02020603050405020304"/>
              </a:rPr>
            </a:br>
            <a:endParaRPr lang="en-US" altLang="vi-VN" sz="12000" b="1" kern="1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3" name="圆角矩形 1"/>
          <p:cNvSpPr/>
          <p:nvPr/>
        </p:nvSpPr>
        <p:spPr>
          <a:xfrm>
            <a:off x="1377727" y="2760924"/>
            <a:ext cx="6024128" cy="1212693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223" tIns="67611" rIns="135223" bIns="67611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1351967">
              <a:defRPr/>
            </a:pPr>
            <a:r>
              <a:rPr lang="en-US" altLang="zh-CN" sz="2667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 đức</a:t>
            </a:r>
          </a:p>
          <a:p>
            <a:pPr algn="ctr" defTabSz="1351967">
              <a:defRPr/>
            </a:pPr>
            <a:r>
              <a:rPr lang="en-US" altLang="zh-CN" sz="2667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LỚP 1</a:t>
            </a:r>
          </a:p>
        </p:txBody>
      </p:sp>
    </p:spTree>
    <p:extLst>
      <p:ext uri="{BB962C8B-B14F-4D97-AF65-F5344CB8AC3E}">
        <p14:creationId xmlns:p14="http://schemas.microsoft.com/office/powerpoint/2010/main" val="1062597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13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 descr="2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19043"/>
            <a:ext cx="9144000" cy="5595957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-142908" y="3869539"/>
            <a:ext cx="9448800" cy="1643066"/>
            <a:chOff x="-192" y="3393"/>
            <a:chExt cx="5952" cy="927"/>
          </a:xfrm>
        </p:grpSpPr>
        <p:pic>
          <p:nvPicPr>
            <p:cNvPr id="5127" name="Picture 5" descr="FLOWERS5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640" y="3393"/>
              <a:ext cx="1104" cy="9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28" name="Picture 6" descr="FLOWERS5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744" y="3393"/>
              <a:ext cx="1056" cy="9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29" name="Picture 7" descr="FLOWERS5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848" y="3393"/>
              <a:ext cx="912" cy="9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30" name="Picture 8" descr="FLOWERS5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632" y="3393"/>
              <a:ext cx="1008" cy="9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31" name="Picture 9" descr="FLOWERS5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28" y="3393"/>
              <a:ext cx="1152" cy="9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32" name="Picture 10" descr="FLOWERS5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-192" y="3393"/>
              <a:ext cx="871" cy="9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126" name="WordArt 3"/>
          <p:cNvSpPr>
            <a:spLocks noChangeArrowheads="1" noChangeShapeType="1" noTextEdit="1"/>
          </p:cNvSpPr>
          <p:nvPr/>
        </p:nvSpPr>
        <p:spPr bwMode="auto">
          <a:xfrm>
            <a:off x="685800" y="1361282"/>
            <a:ext cx="7696200" cy="1051718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endParaRPr lang="en-US" sz="3200" b="1" kern="10" dirty="0">
              <a:ln w="9525">
                <a:solidFill>
                  <a:srgbClr val="A62684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9999FF"/>
                  </a:gs>
                  <a:gs pos="100000">
                    <a:srgbClr val="009999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28662" y="595297"/>
            <a:ext cx="6858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điệp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13" descr="2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1726399"/>
            <a:ext cx="8786874" cy="190501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ĐỨC CON HIẾU THẢO - TRUYỆN CỔ TÍCH - PHIM HOẠT HÌNH - KHOẢNH KHẮC KỲ DIỆU - QUÀ TẶNG CUỘC SỐN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2075" y="92075"/>
            <a:ext cx="9144000" cy="45656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3568" y="5017740"/>
            <a:ext cx="7776864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vi-VN" dirty="0" smtClean="0"/>
              <a:t>Câu chuyện nói lên điều gì ? Em hãy chia sẻ việc em đã làm tình cảm với ông ,bà, cha mẹ.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1984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1371600" y="49188"/>
            <a:ext cx="72009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 err="1" smtClean="0">
                <a:solidFill>
                  <a:srgbClr val="FF3300"/>
                </a:solidFill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FF3300"/>
                </a:solidFill>
                <a:latin typeface="Times New Roman" pitchFamily="18" charset="0"/>
              </a:rPr>
              <a:t> 7: Quan tâm, chăm sóc ông bà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-152400" y="4445001"/>
            <a:ext cx="9448800" cy="1226344"/>
            <a:chOff x="-192" y="3393"/>
            <a:chExt cx="5952" cy="927"/>
          </a:xfrm>
        </p:grpSpPr>
        <p:pic>
          <p:nvPicPr>
            <p:cNvPr id="5127" name="Picture 5" descr="FLOWERS5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640" y="3393"/>
              <a:ext cx="1104" cy="9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28" name="Picture 6" descr="FLOWERS5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744" y="3393"/>
              <a:ext cx="1056" cy="9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29" name="Picture 7" descr="FLOWERS5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848" y="3393"/>
              <a:ext cx="912" cy="9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30" name="Picture 8" descr="FLOWERS5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632" y="3393"/>
              <a:ext cx="1008" cy="9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31" name="Picture 9" descr="FLOWERS5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28" y="3393"/>
              <a:ext cx="1152" cy="9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32" name="Picture 10" descr="FLOWERS5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-192" y="3393"/>
              <a:ext cx="871" cy="9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126" name="WordArt 3"/>
          <p:cNvSpPr>
            <a:spLocks noChangeArrowheads="1" noChangeShapeType="1" noTextEdit="1"/>
          </p:cNvSpPr>
          <p:nvPr/>
        </p:nvSpPr>
        <p:spPr bwMode="auto">
          <a:xfrm>
            <a:off x="685800" y="1361282"/>
            <a:ext cx="7696200" cy="1051718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endParaRPr lang="en-US" sz="3200" b="1" kern="10" dirty="0">
              <a:ln w="9525">
                <a:solidFill>
                  <a:srgbClr val="A62684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9999FF"/>
                  </a:gs>
                  <a:gs pos="100000">
                    <a:srgbClr val="009999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12" name="Cháu Yêu Bà  Thần Đồng Âm Nhạc Việt Nam Bé MAI VY  #NamvietThieunh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1689" y="1264890"/>
            <a:ext cx="8944421" cy="396887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394472" y="1851129"/>
            <a:ext cx="5273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Cháu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6" name="WordArt 3"/>
          <p:cNvSpPr>
            <a:spLocks noChangeArrowheads="1" noChangeShapeType="1" noTextEdit="1"/>
          </p:cNvSpPr>
          <p:nvPr/>
        </p:nvSpPr>
        <p:spPr bwMode="auto">
          <a:xfrm>
            <a:off x="685800" y="1361282"/>
            <a:ext cx="7696200" cy="1051718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endParaRPr lang="en-US" sz="3200" b="1" kern="10" dirty="0">
              <a:ln w="9525">
                <a:solidFill>
                  <a:srgbClr val="A62684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9999FF"/>
                  </a:gs>
                  <a:gs pos="100000">
                    <a:srgbClr val="009999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13" name="Picture 12" descr="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6" name="WordArt 3"/>
          <p:cNvSpPr>
            <a:spLocks noChangeArrowheads="1" noChangeShapeType="1" noTextEdit="1"/>
          </p:cNvSpPr>
          <p:nvPr/>
        </p:nvSpPr>
        <p:spPr bwMode="auto">
          <a:xfrm>
            <a:off x="685800" y="1361282"/>
            <a:ext cx="7696200" cy="1051718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endParaRPr lang="en-US" sz="3200" b="1" kern="10" dirty="0">
              <a:ln w="9525">
                <a:solidFill>
                  <a:srgbClr val="A62684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9999FF"/>
                  </a:gs>
                  <a:gs pos="100000">
                    <a:srgbClr val="009999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00166" y="1428741"/>
            <a:ext cx="6858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64064" y="2850886"/>
            <a:ext cx="15875" cy="13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TextBox 15"/>
          <p:cNvSpPr txBox="1"/>
          <p:nvPr/>
        </p:nvSpPr>
        <p:spPr>
          <a:xfrm>
            <a:off x="142844" y="5119704"/>
            <a:ext cx="9001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thăm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sức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khỏe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bà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 descr="2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79235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00034" y="5179236"/>
            <a:ext cx="785818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chúc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tết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khỏe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lâu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Content Placeholder 7" descr="2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238766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42844" y="5238767"/>
            <a:ext cx="8786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mời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uống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nước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Content Placeholder 6" descr="2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44" y="0"/>
            <a:ext cx="9001156" cy="5238767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42844" y="5119704"/>
            <a:ext cx="900115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4: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khoe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vở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khen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đẹp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Content Placeholder 6" descr="2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9144000" cy="511970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42844" y="5119704"/>
            <a:ext cx="900115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5: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quê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thăm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bà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Content Placeholder 7" descr="2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286908" cy="517923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 descr="2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536425"/>
          </a:xfrm>
        </p:spPr>
      </p:pic>
      <p:pic>
        <p:nvPicPr>
          <p:cNvPr id="7" name="Picture 6" descr="mặt cười.jf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5852" y="3274222"/>
            <a:ext cx="714380" cy="476253"/>
          </a:xfrm>
          <a:prstGeom prst="rect">
            <a:avLst/>
          </a:prstGeom>
        </p:spPr>
      </p:pic>
      <p:pic>
        <p:nvPicPr>
          <p:cNvPr id="8" name="Picture 7" descr="mặt cười.jf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7554" y="3214690"/>
            <a:ext cx="714380" cy="476253"/>
          </a:xfrm>
          <a:prstGeom prst="rect">
            <a:avLst/>
          </a:prstGeom>
        </p:spPr>
      </p:pic>
      <p:pic>
        <p:nvPicPr>
          <p:cNvPr id="9" name="Picture 8" descr="mặt cười.jf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8" y="3155158"/>
            <a:ext cx="642942" cy="476253"/>
          </a:xfrm>
          <a:prstGeom prst="rect">
            <a:avLst/>
          </a:prstGeom>
        </p:spPr>
      </p:pic>
      <p:pic>
        <p:nvPicPr>
          <p:cNvPr id="10" name="Picture 9" descr="mặt cười.jf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2066" y="5000640"/>
            <a:ext cx="785818" cy="416722"/>
          </a:xfrm>
          <a:prstGeom prst="rect">
            <a:avLst/>
          </a:prstGeom>
        </p:spPr>
      </p:pic>
      <p:pic>
        <p:nvPicPr>
          <p:cNvPr id="11" name="Picture 10" descr="tải xuống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5918" y="4881577"/>
            <a:ext cx="785818" cy="4762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109</Words>
  <Application>Microsoft Office PowerPoint</Application>
  <PresentationFormat>On-screen Show (16:10)</PresentationFormat>
  <Paragraphs>13</Paragraphs>
  <Slides>12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等线</vt:lpstr>
      <vt:lpstr>宋体</vt:lpstr>
      <vt:lpstr>Arial</vt:lpstr>
      <vt:lpstr>Calibri</vt:lpstr>
      <vt:lpstr>Segoe UI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dell</dc:creator>
  <cp:lastModifiedBy>Admin</cp:lastModifiedBy>
  <cp:revision>21</cp:revision>
  <dcterms:created xsi:type="dcterms:W3CDTF">2020-08-30T15:11:51Z</dcterms:created>
  <dcterms:modified xsi:type="dcterms:W3CDTF">2024-06-19T07:32:37Z</dcterms:modified>
</cp:coreProperties>
</file>