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4" r:id="rId3"/>
  </p:sldMasterIdLst>
  <p:notesMasterIdLst>
    <p:notesMasterId r:id="rId14"/>
  </p:notesMasterIdLst>
  <p:sldIdLst>
    <p:sldId id="263" r:id="rId4"/>
    <p:sldId id="264" r:id="rId5"/>
    <p:sldId id="265" r:id="rId6"/>
    <p:sldId id="257" r:id="rId7"/>
    <p:sldId id="266" r:id="rId8"/>
    <p:sldId id="258" r:id="rId9"/>
    <p:sldId id="259" r:id="rId10"/>
    <p:sldId id="260" r:id="rId11"/>
    <p:sldId id="267" r:id="rId12"/>
    <p:sldId id="261" r:id="rId13"/>
  </p:sldIdLst>
  <p:sldSz cx="12192000" cy="6858000"/>
  <p:notesSz cx="6858000" cy="9144000"/>
  <p:custDataLst>
    <p:tags r:id="rId15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7" autoAdjust="0"/>
    <p:restoredTop sz="94660"/>
  </p:normalViewPr>
  <p:slideViewPr>
    <p:cSldViewPr snapToGrid="0">
      <p:cViewPr varScale="1">
        <p:scale>
          <a:sx n="71" d="100"/>
          <a:sy n="71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86EF3A-BF78-454A-8016-25C51F5E186A}" type="datetimeFigureOut">
              <a:rPr lang="vi-VN" smtClean="0"/>
              <a:t>08/09/2021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13846F-9EC4-418C-B5A7-20EB416E070D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9135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70f1f795cd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70f1f795cd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3482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765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591138361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591138361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072233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a2eb8a8b60_0_208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a2eb8a8b60_0_208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6242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g7fe0ef0084_2_3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8" name="Google Shape;1518;g7fe0ef0084_2_3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646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64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8732cfaf4f_0_5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8732cfaf4f_0_5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776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6"/>
          <p:cNvGrpSpPr/>
          <p:nvPr/>
        </p:nvGrpSpPr>
        <p:grpSpPr>
          <a:xfrm>
            <a:off x="-1655474" y="-2990426"/>
            <a:ext cx="14716516" cy="5315204"/>
            <a:chOff x="-1241606" y="-2242820"/>
            <a:chExt cx="11037387" cy="3986403"/>
          </a:xfrm>
        </p:grpSpPr>
        <p:sp>
          <p:nvSpPr>
            <p:cNvPr id="34" name="Google Shape;34;p6"/>
            <p:cNvSpPr/>
            <p:nvPr/>
          </p:nvSpPr>
          <p:spPr>
            <a:xfrm rot="-9899943" flipH="1">
              <a:off x="-959665" y="-1429645"/>
              <a:ext cx="3986381" cy="2703382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6"/>
            <p:cNvSpPr/>
            <p:nvPr/>
          </p:nvSpPr>
          <p:spPr>
            <a:xfrm rot="-5400000" flipH="1">
              <a:off x="6450881" y="-1601317"/>
              <a:ext cx="3986403" cy="2703397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6144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6617199" y="1192767"/>
            <a:ext cx="4482800" cy="9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6617167" y="2256033"/>
            <a:ext cx="4482800" cy="3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51" name="Google Shape;51;p9"/>
          <p:cNvSpPr/>
          <p:nvPr/>
        </p:nvSpPr>
        <p:spPr>
          <a:xfrm rot="-900031">
            <a:off x="-2903156" y="3630504"/>
            <a:ext cx="6724827" cy="4560472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338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827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1799977">
            <a:off x="-4811355" y="-125806"/>
            <a:ext cx="17375995" cy="1178361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927839" y="5119872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hasCustomPrompt="1"/>
          </p:nvPr>
        </p:nvSpPr>
        <p:spPr>
          <a:xfrm>
            <a:off x="1332201" y="2507285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 hasCustomPrompt="1"/>
          </p:nvPr>
        </p:nvSpPr>
        <p:spPr>
          <a:xfrm>
            <a:off x="4837735" y="250443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8343263" y="250729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926475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4423007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9462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439099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7887348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3432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 rot="899910" flipH="1">
            <a:off x="-2390104" y="-2865320"/>
            <a:ext cx="8527152" cy="578272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1052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 rot="899910" flipH="1">
            <a:off x="-2390104" y="-2865320"/>
            <a:ext cx="8527152" cy="578272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47405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 rot="899910" flipH="1">
            <a:off x="-2390104" y="-2865320"/>
            <a:ext cx="8527152" cy="578272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1236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8"/>
          <p:cNvGrpSpPr/>
          <p:nvPr/>
        </p:nvGrpSpPr>
        <p:grpSpPr>
          <a:xfrm>
            <a:off x="-728255" y="-1737234"/>
            <a:ext cx="18671888" cy="13550575"/>
            <a:chOff x="-546191" y="-1302926"/>
            <a:chExt cx="14003916" cy="10162931"/>
          </a:xfrm>
        </p:grpSpPr>
        <p:sp>
          <p:nvSpPr>
            <p:cNvPr id="112" name="Google Shape;112;p18"/>
            <p:cNvSpPr/>
            <p:nvPr/>
          </p:nvSpPr>
          <p:spPr>
            <a:xfrm rot="5400000">
              <a:off x="-1115179" y="-733938"/>
              <a:ext cx="3535782" cy="2397807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8"/>
            <p:cNvSpPr/>
            <p:nvPr/>
          </p:nvSpPr>
          <p:spPr>
            <a:xfrm rot="899874" flipH="1">
              <a:off x="3973065" y="1808878"/>
              <a:ext cx="8858247" cy="600726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15797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5572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437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0278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841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1_Title and Four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20"/>
          <p:cNvGrpSpPr/>
          <p:nvPr/>
        </p:nvGrpSpPr>
        <p:grpSpPr>
          <a:xfrm>
            <a:off x="-1105270" y="-1111170"/>
            <a:ext cx="14037111" cy="8279503"/>
            <a:chOff x="-828953" y="-833378"/>
            <a:chExt cx="10527833" cy="6209627"/>
          </a:xfrm>
        </p:grpSpPr>
        <p:sp>
          <p:nvSpPr>
            <p:cNvPr id="123" name="Google Shape;123;p20"/>
            <p:cNvSpPr/>
            <p:nvPr/>
          </p:nvSpPr>
          <p:spPr>
            <a:xfrm rot="-9900135" flipH="1">
              <a:off x="-665877" y="-561626"/>
              <a:ext cx="2306104" cy="1563895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0"/>
            <p:cNvSpPr/>
            <p:nvPr/>
          </p:nvSpPr>
          <p:spPr>
            <a:xfrm rot="-130391" flipH="1">
              <a:off x="8089994" y="4116397"/>
              <a:ext cx="1586104" cy="123022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5" name="Google Shape;125;p20"/>
          <p:cNvSpPr txBox="1">
            <a:spLocks noGrp="1"/>
          </p:cNvSpPr>
          <p:nvPr>
            <p:ph type="title"/>
          </p:nvPr>
        </p:nvSpPr>
        <p:spPr>
          <a:xfrm>
            <a:off x="991500" y="2465833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subTitle" idx="1"/>
          </p:nvPr>
        </p:nvSpPr>
        <p:spPr>
          <a:xfrm>
            <a:off x="991500" y="2970672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title" idx="2"/>
          </p:nvPr>
        </p:nvSpPr>
        <p:spPr>
          <a:xfrm>
            <a:off x="991500" y="440611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3"/>
          </p:nvPr>
        </p:nvSpPr>
        <p:spPr>
          <a:xfrm>
            <a:off x="991500" y="4908268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 txBox="1">
            <a:spLocks noGrp="1"/>
          </p:cNvSpPr>
          <p:nvPr>
            <p:ph type="title" idx="4"/>
          </p:nvPr>
        </p:nvSpPr>
        <p:spPr>
          <a:xfrm>
            <a:off x="8465600" y="2465800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subTitle" idx="5"/>
          </p:nvPr>
        </p:nvSpPr>
        <p:spPr>
          <a:xfrm>
            <a:off x="8465600" y="2970675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title" idx="6"/>
          </p:nvPr>
        </p:nvSpPr>
        <p:spPr>
          <a:xfrm>
            <a:off x="8465600" y="4406105"/>
            <a:ext cx="2734800" cy="73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"/>
              <a:buNone/>
              <a:defRPr sz="3333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ubTitle" idx="7"/>
          </p:nvPr>
        </p:nvSpPr>
        <p:spPr>
          <a:xfrm>
            <a:off x="8465600" y="4908264"/>
            <a:ext cx="2734800" cy="71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8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6006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 rot="7200027">
            <a:off x="-1153731" y="-2735874"/>
            <a:ext cx="7845555" cy="5320113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27"/>
          <p:cNvSpPr txBox="1">
            <a:spLocks noGrp="1"/>
          </p:cNvSpPr>
          <p:nvPr>
            <p:ph type="title"/>
          </p:nvPr>
        </p:nvSpPr>
        <p:spPr>
          <a:xfrm>
            <a:off x="1092000" y="2457867"/>
            <a:ext cx="4454000" cy="141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subTitle" idx="1"/>
          </p:nvPr>
        </p:nvSpPr>
        <p:spPr>
          <a:xfrm>
            <a:off x="1092000" y="3972996"/>
            <a:ext cx="4454000" cy="11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3832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bg>
      <p:bgPr>
        <a:solidFill>
          <a:schemeClr val="accen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8"/>
          <p:cNvGrpSpPr/>
          <p:nvPr/>
        </p:nvGrpSpPr>
        <p:grpSpPr>
          <a:xfrm>
            <a:off x="-3496499" y="-9961143"/>
            <a:ext cx="18784248" cy="20295441"/>
            <a:chOff x="-2622374" y="-7470858"/>
            <a:chExt cx="14088186" cy="15221581"/>
          </a:xfrm>
        </p:grpSpPr>
        <p:sp>
          <p:nvSpPr>
            <p:cNvPr id="196" name="Google Shape;196;p28"/>
            <p:cNvSpPr/>
            <p:nvPr/>
          </p:nvSpPr>
          <p:spPr>
            <a:xfrm rot="6299984">
              <a:off x="-3092208" y="-4943866"/>
              <a:ext cx="10908930" cy="739794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 rot="-6299937">
              <a:off x="5452112" y="2033205"/>
              <a:ext cx="6284395" cy="4261791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029200" y="1924884"/>
            <a:ext cx="6133600" cy="19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3357300" y="3780300"/>
            <a:ext cx="54772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3575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/>
          <p:nvPr/>
        </p:nvSpPr>
        <p:spPr>
          <a:xfrm rot="-7200027" flipH="1">
            <a:off x="5255736" y="-2735874"/>
            <a:ext cx="7845555" cy="5320113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6664633" y="2457833"/>
            <a:ext cx="4435200" cy="141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03" name="Google Shape;203;p29"/>
          <p:cNvSpPr txBox="1">
            <a:spLocks noGrp="1"/>
          </p:cNvSpPr>
          <p:nvPr>
            <p:ph type="subTitle" idx="1"/>
          </p:nvPr>
        </p:nvSpPr>
        <p:spPr>
          <a:xfrm>
            <a:off x="6664633" y="3972987"/>
            <a:ext cx="4435200" cy="11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6562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 rot="-9899867">
            <a:off x="9780661" y="-469273"/>
            <a:ext cx="3682273" cy="249715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6" name="Google Shape;216;p32"/>
          <p:cNvSpPr/>
          <p:nvPr/>
        </p:nvSpPr>
        <p:spPr>
          <a:xfrm rot="899937">
            <a:off x="-3510479" y="2404113"/>
            <a:ext cx="8379193" cy="568238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20905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3"/>
          <p:cNvGrpSpPr/>
          <p:nvPr/>
        </p:nvGrpSpPr>
        <p:grpSpPr>
          <a:xfrm>
            <a:off x="-1912613" y="-2139956"/>
            <a:ext cx="15635993" cy="14818507"/>
            <a:chOff x="-1434460" y="-1604967"/>
            <a:chExt cx="11726995" cy="11113880"/>
          </a:xfrm>
        </p:grpSpPr>
        <p:sp>
          <p:nvSpPr>
            <p:cNvPr id="219" name="Google Shape;219;p33"/>
            <p:cNvSpPr/>
            <p:nvPr/>
          </p:nvSpPr>
          <p:spPr>
            <a:xfrm rot="-9899867">
              <a:off x="7335495" y="-351955"/>
              <a:ext cx="2761705" cy="187286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3"/>
            <p:cNvSpPr/>
            <p:nvPr/>
          </p:nvSpPr>
          <p:spPr>
            <a:xfrm rot="4500077">
              <a:off x="-1638361" y="-508487"/>
              <a:ext cx="4733536" cy="321006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3"/>
            <p:cNvSpPr/>
            <p:nvPr/>
          </p:nvSpPr>
          <p:spPr>
            <a:xfrm rot="-2700000">
              <a:off x="2916718" y="3408392"/>
              <a:ext cx="6542854" cy="4437066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362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9/8/2021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5083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2632400" y="910833"/>
            <a:ext cx="6927200" cy="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7729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5848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483733" y="1024133"/>
            <a:ext cx="5750400" cy="2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483733" y="3596451"/>
            <a:ext cx="5750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880333" y="4900451"/>
            <a:ext cx="2957200" cy="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567117" y="565597"/>
            <a:ext cx="2012452" cy="917291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241034" y="5110757"/>
            <a:ext cx="1364191" cy="62180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-385801" y="5875402"/>
            <a:ext cx="1155108" cy="52655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9468267" y="82434"/>
            <a:ext cx="1517759" cy="691807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528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4908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467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6617199" y="1192767"/>
            <a:ext cx="4482800" cy="9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6617167" y="2256033"/>
            <a:ext cx="4482800" cy="3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51" name="Google Shape;51;p9"/>
          <p:cNvSpPr/>
          <p:nvPr/>
        </p:nvSpPr>
        <p:spPr>
          <a:xfrm rot="-900031">
            <a:off x="-2903156" y="3630504"/>
            <a:ext cx="6724827" cy="4560472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70102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5824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1799977">
            <a:off x="-4811355" y="-125806"/>
            <a:ext cx="17375995" cy="1178361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927839" y="5119872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hasCustomPrompt="1"/>
          </p:nvPr>
        </p:nvSpPr>
        <p:spPr>
          <a:xfrm>
            <a:off x="1332201" y="2507285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 hasCustomPrompt="1"/>
          </p:nvPr>
        </p:nvSpPr>
        <p:spPr>
          <a:xfrm>
            <a:off x="4837735" y="250443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8343263" y="250729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926475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4423007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9462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439099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7887348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95204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 rot="899910" flipH="1">
            <a:off x="-2390104" y="-2865320"/>
            <a:ext cx="8527152" cy="578272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33586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8"/>
          <p:cNvGrpSpPr/>
          <p:nvPr/>
        </p:nvGrpSpPr>
        <p:grpSpPr>
          <a:xfrm>
            <a:off x="-728255" y="-1737234"/>
            <a:ext cx="18671888" cy="13550575"/>
            <a:chOff x="-546191" y="-1302926"/>
            <a:chExt cx="14003916" cy="10162931"/>
          </a:xfrm>
        </p:grpSpPr>
        <p:sp>
          <p:nvSpPr>
            <p:cNvPr id="112" name="Google Shape;112;p18"/>
            <p:cNvSpPr/>
            <p:nvPr/>
          </p:nvSpPr>
          <p:spPr>
            <a:xfrm rot="5400000">
              <a:off x="-1115179" y="-733938"/>
              <a:ext cx="3535782" cy="2397807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8"/>
            <p:cNvSpPr/>
            <p:nvPr/>
          </p:nvSpPr>
          <p:spPr>
            <a:xfrm rot="899874" flipH="1">
              <a:off x="3973065" y="1808878"/>
              <a:ext cx="8858247" cy="600726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44001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 rot="7200027">
            <a:off x="-1153731" y="-2735874"/>
            <a:ext cx="7845555" cy="5320113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27"/>
          <p:cNvSpPr txBox="1">
            <a:spLocks noGrp="1"/>
          </p:cNvSpPr>
          <p:nvPr>
            <p:ph type="title"/>
          </p:nvPr>
        </p:nvSpPr>
        <p:spPr>
          <a:xfrm>
            <a:off x="1092000" y="2457867"/>
            <a:ext cx="4454000" cy="141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subTitle" idx="1"/>
          </p:nvPr>
        </p:nvSpPr>
        <p:spPr>
          <a:xfrm>
            <a:off x="1092000" y="3972996"/>
            <a:ext cx="4454000" cy="11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91046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bg>
      <p:bgPr>
        <a:solidFill>
          <a:schemeClr val="accen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8"/>
          <p:cNvGrpSpPr/>
          <p:nvPr/>
        </p:nvGrpSpPr>
        <p:grpSpPr>
          <a:xfrm>
            <a:off x="-3496499" y="-9961143"/>
            <a:ext cx="18784248" cy="20295441"/>
            <a:chOff x="-2622374" y="-7470858"/>
            <a:chExt cx="14088186" cy="15221581"/>
          </a:xfrm>
        </p:grpSpPr>
        <p:sp>
          <p:nvSpPr>
            <p:cNvPr id="196" name="Google Shape;196;p28"/>
            <p:cNvSpPr/>
            <p:nvPr/>
          </p:nvSpPr>
          <p:spPr>
            <a:xfrm rot="6299984">
              <a:off x="-3092208" y="-4943866"/>
              <a:ext cx="10908930" cy="739794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 rot="-6299937">
              <a:off x="5452112" y="2033205"/>
              <a:ext cx="6284395" cy="4261791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029200" y="1924884"/>
            <a:ext cx="6133600" cy="19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3357300" y="3780300"/>
            <a:ext cx="54772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08994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/>
          <p:nvPr/>
        </p:nvSpPr>
        <p:spPr>
          <a:xfrm rot="-7200027" flipH="1">
            <a:off x="5255736" y="-2735874"/>
            <a:ext cx="7845555" cy="5320113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6664633" y="2457833"/>
            <a:ext cx="4435200" cy="141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03" name="Google Shape;203;p29"/>
          <p:cNvSpPr txBox="1">
            <a:spLocks noGrp="1"/>
          </p:cNvSpPr>
          <p:nvPr>
            <p:ph type="subTitle" idx="1"/>
          </p:nvPr>
        </p:nvSpPr>
        <p:spPr>
          <a:xfrm>
            <a:off x="6664633" y="3972987"/>
            <a:ext cx="4435200" cy="11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55427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 rot="-9899867">
            <a:off x="9780661" y="-469273"/>
            <a:ext cx="3682273" cy="249715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6" name="Google Shape;216;p32"/>
          <p:cNvSpPr/>
          <p:nvPr/>
        </p:nvSpPr>
        <p:spPr>
          <a:xfrm rot="899937">
            <a:off x="-3510479" y="2404113"/>
            <a:ext cx="8379193" cy="568238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0559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970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3"/>
          <p:cNvGrpSpPr/>
          <p:nvPr/>
        </p:nvGrpSpPr>
        <p:grpSpPr>
          <a:xfrm>
            <a:off x="-1912613" y="-2139956"/>
            <a:ext cx="15635993" cy="14818507"/>
            <a:chOff x="-1434460" y="-1604967"/>
            <a:chExt cx="11726995" cy="11113880"/>
          </a:xfrm>
        </p:grpSpPr>
        <p:sp>
          <p:nvSpPr>
            <p:cNvPr id="219" name="Google Shape;219;p33"/>
            <p:cNvSpPr/>
            <p:nvPr/>
          </p:nvSpPr>
          <p:spPr>
            <a:xfrm rot="-9899867">
              <a:off x="7335495" y="-351955"/>
              <a:ext cx="2761705" cy="187286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3"/>
            <p:cNvSpPr/>
            <p:nvPr/>
          </p:nvSpPr>
          <p:spPr>
            <a:xfrm rot="4500077">
              <a:off x="-1638361" y="-508487"/>
              <a:ext cx="4733536" cy="321006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3"/>
            <p:cNvSpPr/>
            <p:nvPr/>
          </p:nvSpPr>
          <p:spPr>
            <a:xfrm rot="-2700000">
              <a:off x="2916718" y="3408392"/>
              <a:ext cx="6542854" cy="4437066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316173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9/8/2021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15590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2632400" y="910833"/>
            <a:ext cx="6927200" cy="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09377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37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483733" y="1024133"/>
            <a:ext cx="5750400" cy="2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483733" y="3596451"/>
            <a:ext cx="5750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880333" y="4900451"/>
            <a:ext cx="2957200" cy="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567117" y="565597"/>
            <a:ext cx="2012452" cy="917291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241034" y="5110757"/>
            <a:ext cx="1364191" cy="62180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-385801" y="5875402"/>
            <a:ext cx="1155108" cy="52655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9468267" y="82434"/>
            <a:ext cx="1517759" cy="691807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755081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338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6"/>
          <p:cNvGrpSpPr/>
          <p:nvPr/>
        </p:nvGrpSpPr>
        <p:grpSpPr>
          <a:xfrm>
            <a:off x="-1655474" y="-2990426"/>
            <a:ext cx="14716516" cy="5315204"/>
            <a:chOff x="-1241606" y="-2242820"/>
            <a:chExt cx="11037387" cy="3986403"/>
          </a:xfrm>
        </p:grpSpPr>
        <p:sp>
          <p:nvSpPr>
            <p:cNvPr id="34" name="Google Shape;34;p6"/>
            <p:cNvSpPr/>
            <p:nvPr/>
          </p:nvSpPr>
          <p:spPr>
            <a:xfrm rot="-9899943" flipH="1">
              <a:off x="-959665" y="-1429645"/>
              <a:ext cx="3986381" cy="2703382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35;p6"/>
            <p:cNvSpPr/>
            <p:nvPr/>
          </p:nvSpPr>
          <p:spPr>
            <a:xfrm rot="-5400000" flipH="1">
              <a:off x="6450881" y="-1601317"/>
              <a:ext cx="3986403" cy="2703397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154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6617199" y="1192767"/>
            <a:ext cx="4482800" cy="9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6617167" y="2256033"/>
            <a:ext cx="4482800" cy="3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Char char="●"/>
              <a:defRPr sz="2133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SzPts val="2100"/>
              <a:buChar char="○"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800"/>
            </a:lvl9pPr>
          </a:lstStyle>
          <a:p>
            <a:endParaRPr/>
          </a:p>
        </p:txBody>
      </p:sp>
      <p:sp>
        <p:nvSpPr>
          <p:cNvPr id="51" name="Google Shape;51;p9"/>
          <p:cNvSpPr/>
          <p:nvPr/>
        </p:nvSpPr>
        <p:spPr>
          <a:xfrm rot="-900031">
            <a:off x="-2903156" y="3630504"/>
            <a:ext cx="6724827" cy="4560472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278709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19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1799977">
            <a:off x="-4811355" y="-125806"/>
            <a:ext cx="17375995" cy="1178361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927839" y="5119872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hasCustomPrompt="1"/>
          </p:nvPr>
        </p:nvSpPr>
        <p:spPr>
          <a:xfrm>
            <a:off x="1332201" y="2507285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 hasCustomPrompt="1"/>
          </p:nvPr>
        </p:nvSpPr>
        <p:spPr>
          <a:xfrm>
            <a:off x="4837735" y="250443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8343263" y="2507293"/>
            <a:ext cx="2494800" cy="79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4"/>
          </p:nvPr>
        </p:nvSpPr>
        <p:spPr>
          <a:xfrm>
            <a:off x="926475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4423007" y="5128400"/>
            <a:ext cx="3345200" cy="84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89462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4390991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/>
          </p:nvPr>
        </p:nvSpPr>
        <p:spPr>
          <a:xfrm>
            <a:off x="7887348" y="4074767"/>
            <a:ext cx="3409600" cy="11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30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4511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8786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/>
          <p:nvPr/>
        </p:nvSpPr>
        <p:spPr>
          <a:xfrm rot="899910" flipH="1">
            <a:off x="-2390104" y="-2865320"/>
            <a:ext cx="8527152" cy="578272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9" name="Google Shape;109;p17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319210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accent1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18"/>
          <p:cNvGrpSpPr/>
          <p:nvPr/>
        </p:nvGrpSpPr>
        <p:grpSpPr>
          <a:xfrm>
            <a:off x="-728255" y="-1737234"/>
            <a:ext cx="18671888" cy="13550575"/>
            <a:chOff x="-546191" y="-1302926"/>
            <a:chExt cx="14003916" cy="10162931"/>
          </a:xfrm>
        </p:grpSpPr>
        <p:sp>
          <p:nvSpPr>
            <p:cNvPr id="112" name="Google Shape;112;p18"/>
            <p:cNvSpPr/>
            <p:nvPr/>
          </p:nvSpPr>
          <p:spPr>
            <a:xfrm rot="5400000">
              <a:off x="-1115179" y="-733938"/>
              <a:ext cx="3535782" cy="2397807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8"/>
            <p:cNvSpPr/>
            <p:nvPr/>
          </p:nvSpPr>
          <p:spPr>
            <a:xfrm rot="899874" flipH="1">
              <a:off x="3973065" y="1808878"/>
              <a:ext cx="8858247" cy="600726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1092000" y="918599"/>
            <a:ext cx="10008000" cy="77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98475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7"/>
          <p:cNvSpPr/>
          <p:nvPr/>
        </p:nvSpPr>
        <p:spPr>
          <a:xfrm rot="7200027">
            <a:off x="-1153731" y="-2735874"/>
            <a:ext cx="7845555" cy="5320113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27"/>
          <p:cNvSpPr txBox="1">
            <a:spLocks noGrp="1"/>
          </p:cNvSpPr>
          <p:nvPr>
            <p:ph type="title"/>
          </p:nvPr>
        </p:nvSpPr>
        <p:spPr>
          <a:xfrm>
            <a:off x="1092000" y="2457867"/>
            <a:ext cx="4454000" cy="141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93" name="Google Shape;193;p27"/>
          <p:cNvSpPr txBox="1">
            <a:spLocks noGrp="1"/>
          </p:cNvSpPr>
          <p:nvPr>
            <p:ph type="subTitle" idx="1"/>
          </p:nvPr>
        </p:nvSpPr>
        <p:spPr>
          <a:xfrm>
            <a:off x="1092000" y="3972996"/>
            <a:ext cx="4454000" cy="11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98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1">
  <p:cSld name="Big Title 1">
    <p:bg>
      <p:bgPr>
        <a:solidFill>
          <a:schemeClr val="accent1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8"/>
          <p:cNvGrpSpPr/>
          <p:nvPr/>
        </p:nvGrpSpPr>
        <p:grpSpPr>
          <a:xfrm>
            <a:off x="-3496499" y="-9961143"/>
            <a:ext cx="18784248" cy="20295441"/>
            <a:chOff x="-2622374" y="-7470858"/>
            <a:chExt cx="14088186" cy="15221581"/>
          </a:xfrm>
        </p:grpSpPr>
        <p:sp>
          <p:nvSpPr>
            <p:cNvPr id="196" name="Google Shape;196;p28"/>
            <p:cNvSpPr/>
            <p:nvPr/>
          </p:nvSpPr>
          <p:spPr>
            <a:xfrm rot="6299984">
              <a:off x="-3092208" y="-4943866"/>
              <a:ext cx="10908930" cy="7397940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 rot="-6299937">
              <a:off x="5452112" y="2033205"/>
              <a:ext cx="6284395" cy="4261791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8" name="Google Shape;198;p28"/>
          <p:cNvSpPr txBox="1">
            <a:spLocks noGrp="1"/>
          </p:cNvSpPr>
          <p:nvPr>
            <p:ph type="title"/>
          </p:nvPr>
        </p:nvSpPr>
        <p:spPr>
          <a:xfrm>
            <a:off x="3029200" y="1924884"/>
            <a:ext cx="6133600" cy="19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13333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1"/>
          </p:nvPr>
        </p:nvSpPr>
        <p:spPr>
          <a:xfrm>
            <a:off x="3357300" y="3780300"/>
            <a:ext cx="5477200" cy="115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314089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9"/>
          <p:cNvSpPr/>
          <p:nvPr/>
        </p:nvSpPr>
        <p:spPr>
          <a:xfrm rot="-7200027" flipH="1">
            <a:off x="5255736" y="-2735874"/>
            <a:ext cx="7845555" cy="5320113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6664633" y="2457833"/>
            <a:ext cx="4435200" cy="1418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03" name="Google Shape;203;p29"/>
          <p:cNvSpPr txBox="1">
            <a:spLocks noGrp="1"/>
          </p:cNvSpPr>
          <p:nvPr>
            <p:ph type="subTitle" idx="1"/>
          </p:nvPr>
        </p:nvSpPr>
        <p:spPr>
          <a:xfrm>
            <a:off x="6664633" y="3972987"/>
            <a:ext cx="4435200" cy="11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36022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/>
          <p:nvPr/>
        </p:nvSpPr>
        <p:spPr>
          <a:xfrm rot="-9899867">
            <a:off x="9780661" y="-469273"/>
            <a:ext cx="3682273" cy="2497151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6" name="Google Shape;216;p32"/>
          <p:cNvSpPr/>
          <p:nvPr/>
        </p:nvSpPr>
        <p:spPr>
          <a:xfrm rot="899937">
            <a:off x="-3510479" y="2404113"/>
            <a:ext cx="8379193" cy="5682388"/>
          </a:xfrm>
          <a:custGeom>
            <a:avLst/>
            <a:gdLst/>
            <a:ahLst/>
            <a:cxnLst/>
            <a:rect l="l" t="t" r="r" b="b"/>
            <a:pathLst>
              <a:path w="124653" h="84534" extrusionOk="0">
                <a:moveTo>
                  <a:pt x="38538" y="0"/>
                </a:moveTo>
                <a:cubicBezTo>
                  <a:pt x="31277" y="0"/>
                  <a:pt x="23914" y="1651"/>
                  <a:pt x="17782" y="5121"/>
                </a:cubicBezTo>
                <a:cubicBezTo>
                  <a:pt x="5137" y="12295"/>
                  <a:pt x="0" y="25881"/>
                  <a:pt x="2797" y="37401"/>
                </a:cubicBezTo>
                <a:cubicBezTo>
                  <a:pt x="5654" y="48891"/>
                  <a:pt x="15168" y="58374"/>
                  <a:pt x="26444" y="65548"/>
                </a:cubicBezTo>
                <a:cubicBezTo>
                  <a:pt x="40974" y="74788"/>
                  <a:pt x="58694" y="80806"/>
                  <a:pt x="77509" y="83025"/>
                </a:cubicBezTo>
                <a:cubicBezTo>
                  <a:pt x="82402" y="83614"/>
                  <a:pt x="89834" y="84534"/>
                  <a:pt x="97300" y="84534"/>
                </a:cubicBezTo>
                <a:cubicBezTo>
                  <a:pt x="108339" y="84534"/>
                  <a:pt x="119455" y="82522"/>
                  <a:pt x="122556" y="74454"/>
                </a:cubicBezTo>
                <a:cubicBezTo>
                  <a:pt x="124653" y="69013"/>
                  <a:pt x="119911" y="63694"/>
                  <a:pt x="114136" y="60836"/>
                </a:cubicBezTo>
                <a:cubicBezTo>
                  <a:pt x="108361" y="58010"/>
                  <a:pt x="101491" y="56551"/>
                  <a:pt x="96051" y="53329"/>
                </a:cubicBezTo>
                <a:cubicBezTo>
                  <a:pt x="84014" y="46064"/>
                  <a:pt x="82433" y="32265"/>
                  <a:pt x="76172" y="21261"/>
                </a:cubicBezTo>
                <a:cubicBezTo>
                  <a:pt x="71400" y="12781"/>
                  <a:pt x="63193" y="5516"/>
                  <a:pt x="52311" y="2082"/>
                </a:cubicBezTo>
                <a:cubicBezTo>
                  <a:pt x="48014" y="710"/>
                  <a:pt x="43298" y="0"/>
                  <a:pt x="385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28476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1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33"/>
          <p:cNvGrpSpPr/>
          <p:nvPr/>
        </p:nvGrpSpPr>
        <p:grpSpPr>
          <a:xfrm>
            <a:off x="-1912613" y="-2139956"/>
            <a:ext cx="15635993" cy="14818507"/>
            <a:chOff x="-1434460" y="-1604967"/>
            <a:chExt cx="11726995" cy="11113880"/>
          </a:xfrm>
        </p:grpSpPr>
        <p:sp>
          <p:nvSpPr>
            <p:cNvPr id="219" name="Google Shape;219;p33"/>
            <p:cNvSpPr/>
            <p:nvPr/>
          </p:nvSpPr>
          <p:spPr>
            <a:xfrm rot="-9899867">
              <a:off x="7335495" y="-351955"/>
              <a:ext cx="2761705" cy="1872863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33"/>
            <p:cNvSpPr/>
            <p:nvPr/>
          </p:nvSpPr>
          <p:spPr>
            <a:xfrm rot="4500077">
              <a:off x="-1638361" y="-508487"/>
              <a:ext cx="4733536" cy="321006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3"/>
            <p:cNvSpPr/>
            <p:nvPr/>
          </p:nvSpPr>
          <p:spPr>
            <a:xfrm rot="-2700000">
              <a:off x="2916718" y="3408392"/>
              <a:ext cx="6542854" cy="4437066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846003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fld id="{559C6F32-809B-4A83-821D-D07C0E8E5FD3}" type="datetimeFigureOut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9/8/2021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1219170">
              <a:buClr>
                <a:srgbClr val="000000"/>
              </a:buClr>
            </a:pPr>
            <a:fld id="{8D247BC8-A6CA-494E-BB60-552F2E01048C}" type="slidenum">
              <a:rPr lang="en-US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582194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bg>
      <p:bgPr>
        <a:solidFill>
          <a:schemeClr val="lt1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7"/>
          <p:cNvSpPr txBox="1">
            <a:spLocks noGrp="1"/>
          </p:cNvSpPr>
          <p:nvPr>
            <p:ph type="title"/>
          </p:nvPr>
        </p:nvSpPr>
        <p:spPr>
          <a:xfrm>
            <a:off x="2632400" y="910833"/>
            <a:ext cx="6927200" cy="70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01381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0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5300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5483733" y="1024133"/>
            <a:ext cx="5750400" cy="257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9333" b="1"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483733" y="3596451"/>
            <a:ext cx="57504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>
            <a:hlinkClick r:id="rId2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880333" y="4900451"/>
            <a:ext cx="2957200" cy="8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40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-567117" y="565597"/>
            <a:ext cx="2012452" cy="917291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11241034" y="5110757"/>
            <a:ext cx="1364191" cy="621808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-385801" y="5875402"/>
            <a:ext cx="1155108" cy="526553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9468267" y="82434"/>
            <a:ext cx="1517759" cy="691807"/>
          </a:xfrm>
          <a:custGeom>
            <a:avLst/>
            <a:gdLst/>
            <a:ahLst/>
            <a:cxnLst/>
            <a:rect l="l" t="t" r="r" b="b"/>
            <a:pathLst>
              <a:path w="30899" h="14084" extrusionOk="0">
                <a:moveTo>
                  <a:pt x="15532" y="1"/>
                </a:moveTo>
                <a:cubicBezTo>
                  <a:pt x="12732" y="1"/>
                  <a:pt x="11995" y="3218"/>
                  <a:pt x="12057" y="5488"/>
                </a:cubicBezTo>
                <a:cubicBezTo>
                  <a:pt x="11095" y="3724"/>
                  <a:pt x="9697" y="1414"/>
                  <a:pt x="7522" y="1414"/>
                </a:cubicBezTo>
                <a:cubicBezTo>
                  <a:pt x="7036" y="1414"/>
                  <a:pt x="6511" y="1530"/>
                  <a:pt x="5943" y="1793"/>
                </a:cubicBezTo>
                <a:cubicBezTo>
                  <a:pt x="3262" y="2970"/>
                  <a:pt x="4275" y="6207"/>
                  <a:pt x="5027" y="8431"/>
                </a:cubicBezTo>
                <a:cubicBezTo>
                  <a:pt x="4353" y="8184"/>
                  <a:pt x="3571" y="8026"/>
                  <a:pt x="2834" y="8026"/>
                </a:cubicBezTo>
                <a:cubicBezTo>
                  <a:pt x="1320" y="8026"/>
                  <a:pt x="1" y="8696"/>
                  <a:pt x="221" y="10654"/>
                </a:cubicBezTo>
                <a:cubicBezTo>
                  <a:pt x="580" y="13303"/>
                  <a:pt x="3327" y="13662"/>
                  <a:pt x="5420" y="13728"/>
                </a:cubicBezTo>
                <a:cubicBezTo>
                  <a:pt x="6571" y="13769"/>
                  <a:pt x="7720" y="13781"/>
                  <a:pt x="8867" y="13781"/>
                </a:cubicBezTo>
                <a:cubicBezTo>
                  <a:pt x="10401" y="13781"/>
                  <a:pt x="11932" y="13760"/>
                  <a:pt x="13466" y="13760"/>
                </a:cubicBezTo>
                <a:cubicBezTo>
                  <a:pt x="14401" y="13760"/>
                  <a:pt x="15337" y="13768"/>
                  <a:pt x="16276" y="13793"/>
                </a:cubicBezTo>
                <a:lnTo>
                  <a:pt x="16243" y="13793"/>
                </a:lnTo>
                <a:cubicBezTo>
                  <a:pt x="19038" y="13860"/>
                  <a:pt x="21971" y="14084"/>
                  <a:pt x="24338" y="14084"/>
                </a:cubicBezTo>
                <a:cubicBezTo>
                  <a:pt x="26568" y="14084"/>
                  <a:pt x="28295" y="13886"/>
                  <a:pt x="28930" y="13172"/>
                </a:cubicBezTo>
                <a:cubicBezTo>
                  <a:pt x="30898" y="10935"/>
                  <a:pt x="28506" y="10764"/>
                  <a:pt x="26222" y="10764"/>
                </a:cubicBezTo>
                <a:cubicBezTo>
                  <a:pt x="25809" y="10764"/>
                  <a:pt x="25400" y="10769"/>
                  <a:pt x="25021" y="10769"/>
                </a:cubicBezTo>
                <a:cubicBezTo>
                  <a:pt x="24431" y="10769"/>
                  <a:pt x="23913" y="10756"/>
                  <a:pt x="23567" y="10687"/>
                </a:cubicBezTo>
                <a:cubicBezTo>
                  <a:pt x="27842" y="7921"/>
                  <a:pt x="25788" y="5203"/>
                  <a:pt x="22836" y="5203"/>
                </a:cubicBezTo>
                <a:cubicBezTo>
                  <a:pt x="21565" y="5203"/>
                  <a:pt x="20128" y="5706"/>
                  <a:pt x="18957" y="6926"/>
                </a:cubicBezTo>
                <a:cubicBezTo>
                  <a:pt x="19055" y="4441"/>
                  <a:pt x="19186" y="419"/>
                  <a:pt x="15981" y="27"/>
                </a:cubicBezTo>
                <a:cubicBezTo>
                  <a:pt x="15826" y="9"/>
                  <a:pt x="15676" y="1"/>
                  <a:pt x="1553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6035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83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74196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1_Main 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8"/>
          <p:cNvGrpSpPr/>
          <p:nvPr/>
        </p:nvGrpSpPr>
        <p:grpSpPr>
          <a:xfrm>
            <a:off x="-6482909" y="-2614044"/>
            <a:ext cx="20546709" cy="18538487"/>
            <a:chOff x="-4862182" y="-1960533"/>
            <a:chExt cx="15410032" cy="13903865"/>
          </a:xfrm>
        </p:grpSpPr>
        <p:sp>
          <p:nvSpPr>
            <p:cNvPr id="44" name="Google Shape;44;p8"/>
            <p:cNvSpPr/>
            <p:nvPr/>
          </p:nvSpPr>
          <p:spPr>
            <a:xfrm rot="1800135" flipH="1">
              <a:off x="-3550807" y="655522"/>
              <a:ext cx="12787283" cy="867175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8"/>
            <p:cNvSpPr/>
            <p:nvPr/>
          </p:nvSpPr>
          <p:spPr>
            <a:xfrm rot="-5400000" flipH="1">
              <a:off x="7279860" y="-479531"/>
              <a:ext cx="2584992" cy="1753024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8"/>
            <p:cNvSpPr/>
            <p:nvPr/>
          </p:nvSpPr>
          <p:spPr>
            <a:xfrm rot="-9900048" flipH="1">
              <a:off x="-2399316" y="-1196416"/>
              <a:ext cx="4699671" cy="3186899"/>
            </a:xfrm>
            <a:custGeom>
              <a:avLst/>
              <a:gdLst/>
              <a:ahLst/>
              <a:cxnLst/>
              <a:rect l="l" t="t" r="r" b="b"/>
              <a:pathLst>
                <a:path w="124653" h="84534" extrusionOk="0">
                  <a:moveTo>
                    <a:pt x="38538" y="0"/>
                  </a:moveTo>
                  <a:cubicBezTo>
                    <a:pt x="31277" y="0"/>
                    <a:pt x="23914" y="1651"/>
                    <a:pt x="17782" y="5121"/>
                  </a:cubicBezTo>
                  <a:cubicBezTo>
                    <a:pt x="5137" y="12295"/>
                    <a:pt x="0" y="25881"/>
                    <a:pt x="2797" y="37401"/>
                  </a:cubicBezTo>
                  <a:cubicBezTo>
                    <a:pt x="5654" y="48891"/>
                    <a:pt x="15168" y="58374"/>
                    <a:pt x="26444" y="65548"/>
                  </a:cubicBezTo>
                  <a:cubicBezTo>
                    <a:pt x="40974" y="74788"/>
                    <a:pt x="58694" y="80806"/>
                    <a:pt x="77509" y="83025"/>
                  </a:cubicBezTo>
                  <a:cubicBezTo>
                    <a:pt x="82402" y="83614"/>
                    <a:pt x="89834" y="84534"/>
                    <a:pt x="97300" y="84534"/>
                  </a:cubicBezTo>
                  <a:cubicBezTo>
                    <a:pt x="108339" y="84534"/>
                    <a:pt x="119455" y="82522"/>
                    <a:pt x="122556" y="74454"/>
                  </a:cubicBezTo>
                  <a:cubicBezTo>
                    <a:pt x="124653" y="69013"/>
                    <a:pt x="119911" y="63694"/>
                    <a:pt x="114136" y="60836"/>
                  </a:cubicBezTo>
                  <a:cubicBezTo>
                    <a:pt x="108361" y="58010"/>
                    <a:pt x="101491" y="56551"/>
                    <a:pt x="96051" y="53329"/>
                  </a:cubicBezTo>
                  <a:cubicBezTo>
                    <a:pt x="84014" y="46064"/>
                    <a:pt x="82433" y="32265"/>
                    <a:pt x="76172" y="21261"/>
                  </a:cubicBezTo>
                  <a:cubicBezTo>
                    <a:pt x="71400" y="12781"/>
                    <a:pt x="63193" y="5516"/>
                    <a:pt x="52311" y="2082"/>
                  </a:cubicBezTo>
                  <a:cubicBezTo>
                    <a:pt x="48014" y="710"/>
                    <a:pt x="43298" y="0"/>
                    <a:pt x="385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4450400" y="1085567"/>
            <a:ext cx="6649600" cy="468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500"/>
              <a:buNone/>
              <a:defRPr sz="17333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555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721367"/>
            <a:ext cx="1012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ilita One"/>
              <a:buNone/>
              <a:defRPr sz="3500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9600" y="1536633"/>
            <a:ext cx="1025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01208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723" r:id="rId3"/>
    <p:sldLayoutId id="2147483722" r:id="rId4"/>
    <p:sldLayoutId id="2147483721" r:id="rId5"/>
    <p:sldLayoutId id="2147483718" r:id="rId6"/>
    <p:sldLayoutId id="2147483717" r:id="rId7"/>
    <p:sldLayoutId id="2147483716" r:id="rId8"/>
    <p:sldLayoutId id="2147483711" r:id="rId9"/>
    <p:sldLayoutId id="2147483663" r:id="rId10"/>
    <p:sldLayoutId id="2147483664" r:id="rId11"/>
    <p:sldLayoutId id="2147483665" r:id="rId12"/>
    <p:sldLayoutId id="2147483666" r:id="rId13"/>
    <p:sldLayoutId id="2147483719" r:id="rId14"/>
    <p:sldLayoutId id="2147483714" r:id="rId15"/>
    <p:sldLayoutId id="2147483667" r:id="rId16"/>
    <p:sldLayoutId id="2147483668" r:id="rId17"/>
    <p:sldLayoutId id="2147483720" r:id="rId18"/>
    <p:sldLayoutId id="2147483715" r:id="rId19"/>
    <p:sldLayoutId id="2147483710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713" r:id="rId3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721367"/>
            <a:ext cx="1012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ilita One"/>
              <a:buNone/>
              <a:defRPr sz="3500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9600" y="1536633"/>
            <a:ext cx="1025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64225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71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049600" y="721367"/>
            <a:ext cx="10128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Lilita One"/>
              <a:buNone/>
              <a:defRPr sz="3500">
                <a:solidFill>
                  <a:schemeClr val="dk2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000"/>
              <a:buFont typeface="Ranchers"/>
              <a:buNone/>
              <a:defRPr sz="4000">
                <a:solidFill>
                  <a:schemeClr val="accent5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9600" y="1536633"/>
            <a:ext cx="1025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●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Char char="○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Poppins"/>
              <a:buChar char="■"/>
              <a:defRPr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20992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8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file:///C:\Program%20Files\Inknoe%20ClassPoint\Images\short_answer_without%20result_default.png" TargetMode="Externa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file:///C:\Program%20Files\Inknoe%20ClassPoint\Images\short_answer_without%20result_default.png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2000" y="381001"/>
            <a:ext cx="10008000" cy="4571999"/>
          </a:xfrm>
        </p:spPr>
        <p:txBody>
          <a:bodyPr/>
          <a:lstStyle/>
          <a:p>
            <a:pPr algn="l"/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CNTT classpoint: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Tìm câu lời khen.</a:t>
            </a:r>
            <a:b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Slide 8: Trả lời câu hỏi.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 dụng CNTT </a:t>
            </a:r>
            <a:r>
              <a:rPr lang="en-US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Quizizz: </a:t>
            </a:r>
            <a:r>
              <a:rPr lang="en-US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 BTVN</a:t>
            </a:r>
            <a:endParaRPr lang="vi-VN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1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50" l="31667" r="69167">
                        <a14:foregroundMark x1="38167" y1="17750" x2="43833" y2="15000"/>
                        <a14:foregroundMark x1="35000" y1="86750" x2="38833" y2="88000"/>
                        <a14:foregroundMark x1="61667" y1="82000" x2="65167" y2="82750"/>
                        <a14:foregroundMark x1="48167" y1="27250" x2="51667" y2="27250"/>
                        <a14:foregroundMark x1="52167" y1="37500" x2="54833" y2="35750"/>
                        <a14:foregroundMark x1="51333" y1="6000" x2="56833" y2="9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67" t="-3377" r="30843" b="-1"/>
          <a:stretch/>
        </p:blipFill>
        <p:spPr bwMode="auto">
          <a:xfrm>
            <a:off x="361153" y="2616201"/>
            <a:ext cx="2692977" cy="399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Callout 2"/>
          <p:cNvSpPr/>
          <p:nvPr/>
        </p:nvSpPr>
        <p:spPr>
          <a:xfrm>
            <a:off x="2928882" y="482600"/>
            <a:ext cx="6113519" cy="3251200"/>
          </a:xfrm>
          <a:prstGeom prst="wedgeEllipseCallout">
            <a:avLst>
              <a:gd name="adj1" fmla="val -45867"/>
              <a:gd name="adj2" fmla="val 5675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E0ECBF"/>
              </a:solidFill>
              <a:latin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79378" y="1336120"/>
            <a:ext cx="5612524" cy="2062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Tạm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biệt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và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hẹn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gặp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lại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các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bạn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trong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những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tiết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học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sau</a:t>
            </a:r>
            <a:r>
              <a:rPr lang="en-US" sz="4267" b="1" kern="0" dirty="0">
                <a:solidFill>
                  <a:srgbClr val="FF0000"/>
                </a:solidFill>
                <a:latin typeface="HP001 5 hàng" panose="020B0603050302020204" pitchFamily="34" charset="-93"/>
                <a:cs typeface="Arial"/>
                <a:sym typeface="Arial"/>
              </a:rPr>
              <a:t>!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7867" l="10000" r="929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29600" y="2173493"/>
            <a:ext cx="4165600" cy="416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395" y="-39743"/>
            <a:ext cx="2077248" cy="144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0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89" r="140"/>
          <a:stretch/>
        </p:blipFill>
        <p:spPr>
          <a:xfrm>
            <a:off x="0" y="4724400"/>
            <a:ext cx="12181115" cy="213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740" b="79397" l="2804" r="94860">
                        <a14:foregroundMark x1="41121" y1="24288" x2="65654" y2="26801"/>
                        <a14:foregroundMark x1="29907" y1="23618" x2="49299" y2="19263"/>
                        <a14:foregroundMark x1="49299" y1="19263" x2="73832" y2="22948"/>
                        <a14:foregroundMark x1="35514" y1="24121" x2="25467" y2="26633"/>
                        <a14:foregroundMark x1="25467" y1="26633" x2="27103" y2="19765"/>
                        <a14:foregroundMark x1="27103" y1="19765" x2="49065" y2="17588"/>
                        <a14:foregroundMark x1="48832" y1="14740" x2="76168" y2="22613"/>
                        <a14:foregroundMark x1="76402" y1="23116" x2="71028" y2="26801"/>
                      </a14:backgroundRemoval>
                    </a14:imgEffect>
                  </a14:imgLayer>
                </a14:imgProps>
              </a:ext>
            </a:extLst>
          </a:blip>
          <a:srcRect l="-1" t="17191" r="8123" b="22155"/>
          <a:stretch/>
        </p:blipFill>
        <p:spPr>
          <a:xfrm>
            <a:off x="2235200" y="162004"/>
            <a:ext cx="7060019" cy="6533995"/>
          </a:xfrm>
          <a:prstGeom prst="rect">
            <a:avLst/>
          </a:prstGeom>
        </p:spPr>
      </p:pic>
      <p:pic>
        <p:nvPicPr>
          <p:cNvPr id="6" name="Picture 2" descr="Premium Vector | Cute happy kid girl read under the tre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57" b="100000" l="479" r="950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84" r="8957"/>
          <a:stretch/>
        </p:blipFill>
        <p:spPr bwMode="auto">
          <a:xfrm>
            <a:off x="-129424" y="2609867"/>
            <a:ext cx="3149600" cy="4086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01" y="1"/>
            <a:ext cx="1469273" cy="102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0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9170">
              <a:buClr>
                <a:srgbClr val="000000"/>
              </a:buClr>
            </a:pPr>
            <a:endParaRPr lang="en-US" sz="2400" kern="0" dirty="0">
              <a:solidFill>
                <a:srgbClr val="E0ECBF"/>
              </a:solidFill>
              <a:latin typeface="Arial"/>
              <a:sym typeface="Arial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7" y="14347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 defTabSz="1219170">
              <a:buClr>
                <a:srgbClr val="000000"/>
              </a:buClr>
            </a:pPr>
            <a:endParaRPr lang="en-US" sz="3200" kern="0" dirty="0">
              <a:solidFill>
                <a:srgbClr val="E0ECBF"/>
              </a:solidFill>
              <a:latin typeface="Arial"/>
              <a:sym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477647" y="3552219"/>
            <a:ext cx="793795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E0ECBF"/>
                </a:solidFill>
                <a:latin typeface="Arial"/>
                <a:sym typeface="Arial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E0ECBF"/>
                </a:solidFill>
                <a:latin typeface="Arial"/>
                <a:sym typeface="Arial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62539" tIns="81269" rIns="162539" bIns="81269" spcCol="0"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E0ECB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032001" y="3339036"/>
            <a:ext cx="1641695" cy="1531275"/>
            <a:chOff x="1212273" y="1084984"/>
            <a:chExt cx="992332" cy="992332"/>
          </a:xfrm>
          <a:solidFill>
            <a:schemeClr val="accent1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E0ECBF"/>
                </a:solidFill>
                <a:latin typeface="Arial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E0ECBF"/>
                </a:solidFill>
                <a:latin typeface="Arial"/>
                <a:sym typeface="Arial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17095" y="-711057"/>
            <a:ext cx="3292844" cy="3062308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92D05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057D3A"/>
                </a:solidFill>
                <a:latin typeface="Arial"/>
                <a:sym typeface="Arial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D6FBC1"/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057D3A"/>
                </a:solidFill>
                <a:latin typeface="Arial"/>
                <a:sym typeface="Arial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2400" kern="0" dirty="0">
                <a:solidFill>
                  <a:srgbClr val="057D3A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-189549" y="727077"/>
            <a:ext cx="2382188" cy="9540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400" b="1" kern="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Tuần</a:t>
            </a:r>
            <a:r>
              <a:rPr lang="en-US" sz="5400" b="1" kern="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65203" y="296192"/>
            <a:ext cx="9550400" cy="135415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8000" b="1" kern="0" dirty="0" err="1">
                <a:ln w="3175">
                  <a:solidFill>
                    <a:srgbClr val="E0ECBF"/>
                  </a:solidFill>
                </a:ln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Chủ</a:t>
            </a:r>
            <a:r>
              <a:rPr lang="en-US" sz="8000" b="1" kern="0" dirty="0">
                <a:ln w="3175">
                  <a:solidFill>
                    <a:srgbClr val="E0ECBF"/>
                  </a:solidFill>
                </a:ln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</a:t>
            </a:r>
            <a:r>
              <a:rPr lang="en-US" sz="8000" b="1" kern="0" dirty="0" err="1">
                <a:ln w="3175">
                  <a:solidFill>
                    <a:srgbClr val="E0ECBF"/>
                  </a:solidFill>
                </a:ln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đề</a:t>
            </a:r>
            <a:r>
              <a:rPr lang="en-US" sz="8000" b="1" kern="0" dirty="0">
                <a:ln w="3175">
                  <a:solidFill>
                    <a:srgbClr val="E0ECBF"/>
                  </a:solidFill>
                </a:ln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rPr>
              <a:t> 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156847" y="3416183"/>
            <a:ext cx="1320800" cy="143616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3733" b="1" kern="0" dirty="0" err="1">
                <a:solidFill>
                  <a:srgbClr val="FFFFFF"/>
                </a:solidFill>
                <a:latin typeface="iCiel Cadena" panose="02000503000000020004" pitchFamily="2" charset="0"/>
                <a:ea typeface="Arial-Rounded" pitchFamily="34" charset="0"/>
                <a:cs typeface="Arial-Rounded" pitchFamily="34" charset="0"/>
                <a:sym typeface="Arial"/>
              </a:rPr>
              <a:t>Bài</a:t>
            </a:r>
            <a:endParaRPr lang="en-US" sz="3733" b="1" kern="0" dirty="0">
              <a:solidFill>
                <a:srgbClr val="FFFFFF"/>
              </a:solidFill>
              <a:latin typeface="iCiel Cadena" panose="02000503000000020004" pitchFamily="2" charset="0"/>
              <a:ea typeface="Arial-Rounded" pitchFamily="34" charset="0"/>
              <a:cs typeface="Arial-Rounded" pitchFamily="34" charset="0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n-US" sz="4800" b="1" kern="0" dirty="0">
                <a:solidFill>
                  <a:srgbClr val="FFFFFF"/>
                </a:solidFill>
                <a:latin typeface="iCiel Cadena" panose="02000503000000020004" pitchFamily="2" charset="0"/>
                <a:ea typeface="Arial-Rounded" pitchFamily="34" charset="0"/>
                <a:cs typeface="Times New Roman" pitchFamily="18" charset="0"/>
                <a:sym typeface="Arial"/>
              </a:rPr>
              <a:t>8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25741" y="3682440"/>
            <a:ext cx="6741935" cy="102592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867" b="1" kern="0" dirty="0">
                <a:solidFill>
                  <a:srgbClr val="057D3A"/>
                </a:solidFill>
                <a:latin typeface="Arial-Rounded"/>
                <a:ea typeface="Arial-Rounded" pitchFamily="34" charset="0"/>
                <a:cs typeface="Arial-Rounded" pitchFamily="34" charset="0"/>
                <a:sym typeface="Arial"/>
              </a:rPr>
              <a:t>CẦU THỦ DỰ BỊ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73696" y="5072406"/>
            <a:ext cx="6741935" cy="1025922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867" b="1" kern="0" smtClean="0">
                <a:solidFill>
                  <a:srgbClr val="FF0000"/>
                </a:solidFill>
                <a:latin typeface="Arial-Rounded"/>
                <a:ea typeface="Arial-Rounded" pitchFamily="34" charset="0"/>
                <a:cs typeface="Arial-Rounded" pitchFamily="34" charset="0"/>
                <a:sym typeface="Arial"/>
              </a:rPr>
              <a:t>Tiết 2</a:t>
            </a:r>
            <a:endParaRPr lang="en-US" sz="5867" b="1" kern="0" dirty="0">
              <a:solidFill>
                <a:srgbClr val="FF0000"/>
              </a:solidFill>
              <a:latin typeface="Arial-Rounded"/>
              <a:ea typeface="Arial-Rounded" pitchFamily="34" charset="0"/>
              <a:cs typeface="Arial-Rounded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871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73;p64"/>
          <p:cNvSpPr/>
          <p:nvPr/>
        </p:nvSpPr>
        <p:spPr>
          <a:xfrm>
            <a:off x="5211467" y="5765800"/>
            <a:ext cx="2318168" cy="767640"/>
          </a:xfrm>
          <a:custGeom>
            <a:avLst/>
            <a:gdLst/>
            <a:ahLst/>
            <a:cxnLst/>
            <a:rect l="l" t="t" r="r" b="b"/>
            <a:pathLst>
              <a:path w="30592" h="9417" extrusionOk="0">
                <a:moveTo>
                  <a:pt x="25842" y="5922"/>
                </a:moveTo>
                <a:cubicBezTo>
                  <a:pt x="24000" y="4039"/>
                  <a:pt x="23917" y="1"/>
                  <a:pt x="23917" y="1"/>
                </a:cubicBezTo>
                <a:lnTo>
                  <a:pt x="15610" y="1"/>
                </a:lnTo>
                <a:lnTo>
                  <a:pt x="14982" y="1"/>
                </a:lnTo>
                <a:lnTo>
                  <a:pt x="6676" y="1"/>
                </a:lnTo>
                <a:cubicBezTo>
                  <a:pt x="6676" y="1"/>
                  <a:pt x="6592" y="4039"/>
                  <a:pt x="4751" y="5922"/>
                </a:cubicBezTo>
                <a:cubicBezTo>
                  <a:pt x="2909" y="7805"/>
                  <a:pt x="1" y="9417"/>
                  <a:pt x="5023" y="9417"/>
                </a:cubicBezTo>
                <a:lnTo>
                  <a:pt x="14982" y="9417"/>
                </a:lnTo>
                <a:lnTo>
                  <a:pt x="15610" y="9417"/>
                </a:lnTo>
                <a:lnTo>
                  <a:pt x="25570" y="9417"/>
                </a:lnTo>
                <a:cubicBezTo>
                  <a:pt x="30591" y="9417"/>
                  <a:pt x="27704" y="7805"/>
                  <a:pt x="25842" y="5922"/>
                </a:cubicBez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1575;p64"/>
          <p:cNvSpPr/>
          <p:nvPr/>
        </p:nvSpPr>
        <p:spPr>
          <a:xfrm>
            <a:off x="3198412" y="4343400"/>
            <a:ext cx="6400800" cy="597027"/>
          </a:xfrm>
          <a:custGeom>
            <a:avLst/>
            <a:gdLst/>
            <a:ahLst/>
            <a:cxnLst/>
            <a:rect l="l" t="t" r="r" b="b"/>
            <a:pathLst>
              <a:path w="84469" h="7324" extrusionOk="0">
                <a:moveTo>
                  <a:pt x="0" y="4855"/>
                </a:moveTo>
                <a:cubicBezTo>
                  <a:pt x="0" y="6236"/>
                  <a:pt x="1298" y="7324"/>
                  <a:pt x="2679" y="7324"/>
                </a:cubicBezTo>
                <a:lnTo>
                  <a:pt x="41659" y="7324"/>
                </a:lnTo>
                <a:lnTo>
                  <a:pt x="42998" y="7324"/>
                </a:lnTo>
                <a:lnTo>
                  <a:pt x="81979" y="7324"/>
                </a:lnTo>
                <a:cubicBezTo>
                  <a:pt x="83360" y="7324"/>
                  <a:pt x="84469" y="6236"/>
                  <a:pt x="84469" y="4855"/>
                </a:cubicBezTo>
                <a:lnTo>
                  <a:pt x="84469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1576;p64"/>
          <p:cNvSpPr/>
          <p:nvPr/>
        </p:nvSpPr>
        <p:spPr>
          <a:xfrm>
            <a:off x="3198413" y="962412"/>
            <a:ext cx="6400800" cy="4115768"/>
          </a:xfrm>
          <a:custGeom>
            <a:avLst/>
            <a:gdLst/>
            <a:ahLst/>
            <a:cxnLst/>
            <a:rect l="l" t="t" r="r" b="b"/>
            <a:pathLst>
              <a:path w="84469" h="50490" extrusionOk="0">
                <a:moveTo>
                  <a:pt x="80807" y="3140"/>
                </a:moveTo>
                <a:lnTo>
                  <a:pt x="80807" y="46828"/>
                </a:lnTo>
                <a:lnTo>
                  <a:pt x="3662" y="46828"/>
                </a:lnTo>
                <a:lnTo>
                  <a:pt x="3662" y="3140"/>
                </a:lnTo>
                <a:close/>
                <a:moveTo>
                  <a:pt x="2679" y="1"/>
                </a:moveTo>
                <a:cubicBezTo>
                  <a:pt x="1298" y="1"/>
                  <a:pt x="0" y="984"/>
                  <a:pt x="0" y="2386"/>
                </a:cubicBezTo>
                <a:lnTo>
                  <a:pt x="0" y="50490"/>
                </a:lnTo>
                <a:lnTo>
                  <a:pt x="84469" y="50490"/>
                </a:lnTo>
                <a:lnTo>
                  <a:pt x="84469" y="2386"/>
                </a:lnTo>
                <a:cubicBezTo>
                  <a:pt x="84469" y="984"/>
                  <a:pt x="83360" y="1"/>
                  <a:pt x="81979" y="1"/>
                </a:cubicBez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1577;p64"/>
          <p:cNvSpPr/>
          <p:nvPr/>
        </p:nvSpPr>
        <p:spPr>
          <a:xfrm>
            <a:off x="3170385" y="5073577"/>
            <a:ext cx="6400800" cy="597027"/>
          </a:xfrm>
          <a:custGeom>
            <a:avLst/>
            <a:gdLst/>
            <a:ahLst/>
            <a:cxnLst/>
            <a:rect l="l" t="t" r="r" b="b"/>
            <a:pathLst>
              <a:path w="84469" h="7324" extrusionOk="0">
                <a:moveTo>
                  <a:pt x="0" y="4562"/>
                </a:moveTo>
                <a:cubicBezTo>
                  <a:pt x="0" y="5964"/>
                  <a:pt x="1298" y="7324"/>
                  <a:pt x="2679" y="7324"/>
                </a:cubicBezTo>
                <a:lnTo>
                  <a:pt x="41659" y="7324"/>
                </a:lnTo>
                <a:lnTo>
                  <a:pt x="42998" y="7324"/>
                </a:lnTo>
                <a:lnTo>
                  <a:pt x="81979" y="7324"/>
                </a:lnTo>
                <a:cubicBezTo>
                  <a:pt x="83360" y="7324"/>
                  <a:pt x="84469" y="5964"/>
                  <a:pt x="84469" y="4562"/>
                </a:cubicBezTo>
                <a:lnTo>
                  <a:pt x="84469" y="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2"/>
          </a:solidFill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5" name="Google Shape;1578;p64"/>
          <p:cNvPicPr preferRelativeResize="0"/>
          <p:nvPr/>
        </p:nvPicPr>
        <p:blipFill rotWithShape="1">
          <a:blip r:embed="rId3">
            <a:alphaModFix/>
          </a:blip>
          <a:srcRect l="50004" r="2237" b="12201"/>
          <a:stretch/>
        </p:blipFill>
        <p:spPr>
          <a:xfrm>
            <a:off x="6502400" y="1270096"/>
            <a:ext cx="2762704" cy="3479704"/>
          </a:xfrm>
          <a:prstGeom prst="rect">
            <a:avLst/>
          </a:prstGeom>
          <a:noFill/>
          <a:ln w="381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" name="Rectangle 2"/>
          <p:cNvSpPr/>
          <p:nvPr/>
        </p:nvSpPr>
        <p:spPr>
          <a:xfrm>
            <a:off x="3544225" y="1270097"/>
            <a:ext cx="2958175" cy="3479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E0ECBF"/>
              </a:solidFill>
              <a:latin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6668" y="1369278"/>
            <a:ext cx="31495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kern="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LUYỆN ĐỌC LẠI</a:t>
            </a:r>
          </a:p>
        </p:txBody>
      </p:sp>
    </p:spTree>
    <p:extLst>
      <p:ext uri="{BB962C8B-B14F-4D97-AF65-F5344CB8AC3E}">
        <p14:creationId xmlns:p14="http://schemas.microsoft.com/office/powerpoint/2010/main" val="317663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3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610" y="32056"/>
            <a:ext cx="1799027" cy="597221"/>
            <a:chOff x="2447733" y="1819737"/>
            <a:chExt cx="2869939" cy="952731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47733" y="1819737"/>
              <a:ext cx="2297849" cy="732315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865662" y="1839592"/>
              <a:ext cx="2452010" cy="932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156244" y="-106429"/>
            <a:ext cx="6168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6292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74" y="526638"/>
            <a:ext cx="11760926" cy="35100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310" y="4036655"/>
            <a:ext cx="11773988" cy="2516136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CBBFFC22-06C3-43ED-9A8E-3AF97BAB9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67" y="681465"/>
            <a:ext cx="706730" cy="222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D069862-05F9-4EF2-9F46-000D48781829}"/>
              </a:ext>
            </a:extLst>
          </p:cNvPr>
          <p:cNvSpPr/>
          <p:nvPr/>
        </p:nvSpPr>
        <p:spPr>
          <a:xfrm>
            <a:off x="-42954" y="494693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90C8185-F0D4-4141-9212-033874FCA693}"/>
              </a:ext>
            </a:extLst>
          </p:cNvPr>
          <p:cNvSpPr/>
          <p:nvPr/>
        </p:nvSpPr>
        <p:spPr>
          <a:xfrm>
            <a:off x="-20256" y="1846732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C92474-41E8-4DB7-98E9-003B8CD9A46B}"/>
              </a:ext>
            </a:extLst>
          </p:cNvPr>
          <p:cNvSpPr/>
          <p:nvPr/>
        </p:nvSpPr>
        <p:spPr>
          <a:xfrm>
            <a:off x="-30905" y="3267581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4EBBD8C7-1278-47CC-A9EE-0A4F8FCDB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16" y="2708259"/>
            <a:ext cx="757994" cy="1387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947736E9-372B-468E-B407-7121B574F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3" y="3538229"/>
            <a:ext cx="757994" cy="250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3655B0F-F5DF-4305-B084-C7D53B419154}"/>
              </a:ext>
            </a:extLst>
          </p:cNvPr>
          <p:cNvSpPr/>
          <p:nvPr/>
        </p:nvSpPr>
        <p:spPr>
          <a:xfrm>
            <a:off x="-126890" y="4936952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B5A8D38C-AFFF-4568-8A50-8ED54F4DF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18" y="347586"/>
            <a:ext cx="573598" cy="68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9810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35"/>
          <p:cNvGrpSpPr/>
          <p:nvPr/>
        </p:nvGrpSpPr>
        <p:grpSpPr>
          <a:xfrm>
            <a:off x="11582401" y="2002747"/>
            <a:ext cx="349300" cy="454267"/>
            <a:chOff x="4716975" y="1463450"/>
            <a:chExt cx="261975" cy="340700"/>
          </a:xfrm>
        </p:grpSpPr>
        <p:sp>
          <p:nvSpPr>
            <p:cNvPr id="882" name="Google Shape;882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35"/>
          <p:cNvGrpSpPr/>
          <p:nvPr/>
        </p:nvGrpSpPr>
        <p:grpSpPr>
          <a:xfrm flipH="1">
            <a:off x="4498950" y="1800992"/>
            <a:ext cx="349300" cy="454267"/>
            <a:chOff x="4716975" y="1463450"/>
            <a:chExt cx="261975" cy="340700"/>
          </a:xfrm>
        </p:grpSpPr>
        <p:sp>
          <p:nvSpPr>
            <p:cNvPr id="886" name="Google Shape;886;p35"/>
            <p:cNvSpPr/>
            <p:nvPr/>
          </p:nvSpPr>
          <p:spPr>
            <a:xfrm>
              <a:off x="4754325" y="1583975"/>
              <a:ext cx="224625" cy="77675"/>
            </a:xfrm>
            <a:custGeom>
              <a:avLst/>
              <a:gdLst/>
              <a:ahLst/>
              <a:cxnLst/>
              <a:rect l="l" t="t" r="r" b="b"/>
              <a:pathLst>
                <a:path w="8985" h="3107" extrusionOk="0">
                  <a:moveTo>
                    <a:pt x="7492" y="0"/>
                  </a:moveTo>
                  <a:cubicBezTo>
                    <a:pt x="7427" y="0"/>
                    <a:pt x="7360" y="6"/>
                    <a:pt x="7289" y="17"/>
                  </a:cubicBezTo>
                  <a:lnTo>
                    <a:pt x="1338" y="867"/>
                  </a:lnTo>
                  <a:cubicBezTo>
                    <a:pt x="1" y="1085"/>
                    <a:pt x="231" y="3107"/>
                    <a:pt x="1495" y="3107"/>
                  </a:cubicBezTo>
                  <a:cubicBezTo>
                    <a:pt x="1560" y="3107"/>
                    <a:pt x="1628" y="3102"/>
                    <a:pt x="1698" y="3090"/>
                  </a:cubicBezTo>
                  <a:lnTo>
                    <a:pt x="7616" y="2240"/>
                  </a:lnTo>
                  <a:cubicBezTo>
                    <a:pt x="8985" y="2023"/>
                    <a:pt x="8756" y="0"/>
                    <a:pt x="7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4716975" y="1463450"/>
              <a:ext cx="130400" cy="128250"/>
            </a:xfrm>
            <a:custGeom>
              <a:avLst/>
              <a:gdLst/>
              <a:ahLst/>
              <a:cxnLst/>
              <a:rect l="l" t="t" r="r" b="b"/>
              <a:pathLst>
                <a:path w="5216" h="5130" extrusionOk="0">
                  <a:moveTo>
                    <a:pt x="3637" y="1"/>
                  </a:moveTo>
                  <a:cubicBezTo>
                    <a:pt x="3336" y="1"/>
                    <a:pt x="3032" y="134"/>
                    <a:pt x="2799" y="456"/>
                  </a:cubicBezTo>
                  <a:lnTo>
                    <a:pt x="641" y="3334"/>
                  </a:lnTo>
                  <a:cubicBezTo>
                    <a:pt x="0" y="4189"/>
                    <a:pt x="791" y="5130"/>
                    <a:pt x="1597" y="5130"/>
                  </a:cubicBezTo>
                  <a:cubicBezTo>
                    <a:pt x="1901" y="5130"/>
                    <a:pt x="2207" y="4996"/>
                    <a:pt x="2440" y="4674"/>
                  </a:cubicBezTo>
                  <a:lnTo>
                    <a:pt x="4598" y="1797"/>
                  </a:lnTo>
                  <a:cubicBezTo>
                    <a:pt x="5215" y="942"/>
                    <a:pt x="4436" y="1"/>
                    <a:pt x="36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4759650" y="1706775"/>
              <a:ext cx="135700" cy="97375"/>
            </a:xfrm>
            <a:custGeom>
              <a:avLst/>
              <a:gdLst/>
              <a:ahLst/>
              <a:cxnLst/>
              <a:rect l="l" t="t" r="r" b="b"/>
              <a:pathLst>
                <a:path w="5428" h="3895" extrusionOk="0">
                  <a:moveTo>
                    <a:pt x="1607" y="1"/>
                  </a:moveTo>
                  <a:cubicBezTo>
                    <a:pt x="687" y="1"/>
                    <a:pt x="0" y="1320"/>
                    <a:pt x="929" y="2037"/>
                  </a:cubicBezTo>
                  <a:cubicBezTo>
                    <a:pt x="1648" y="2560"/>
                    <a:pt x="2400" y="3116"/>
                    <a:pt x="3152" y="3672"/>
                  </a:cubicBezTo>
                  <a:cubicBezTo>
                    <a:pt x="3362" y="3828"/>
                    <a:pt x="3579" y="3894"/>
                    <a:pt x="3785" y="3894"/>
                  </a:cubicBezTo>
                  <a:cubicBezTo>
                    <a:pt x="4705" y="3894"/>
                    <a:pt x="5428" y="2568"/>
                    <a:pt x="4493" y="1873"/>
                  </a:cubicBezTo>
                  <a:lnTo>
                    <a:pt x="2270" y="238"/>
                  </a:lnTo>
                  <a:cubicBezTo>
                    <a:pt x="2048" y="72"/>
                    <a:pt x="1821" y="1"/>
                    <a:pt x="16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90677" y="1911893"/>
            <a:ext cx="10464800" cy="2983767"/>
            <a:chOff x="1752600" y="1047750"/>
            <a:chExt cx="6248400" cy="3084985"/>
          </a:xfrm>
        </p:grpSpPr>
        <p:sp>
          <p:nvSpPr>
            <p:cNvPr id="890" name="Google Shape;890;p35"/>
            <p:cNvSpPr/>
            <p:nvPr/>
          </p:nvSpPr>
          <p:spPr>
            <a:xfrm>
              <a:off x="1752600" y="1047750"/>
              <a:ext cx="6248400" cy="3084985"/>
            </a:xfrm>
            <a:custGeom>
              <a:avLst/>
              <a:gdLst/>
              <a:ahLst/>
              <a:cxnLst/>
              <a:rect l="l" t="t" r="r" b="b"/>
              <a:pathLst>
                <a:path w="107244" h="26046" extrusionOk="0">
                  <a:moveTo>
                    <a:pt x="16384" y="0"/>
                  </a:moveTo>
                  <a:cubicBezTo>
                    <a:pt x="13677" y="0"/>
                    <a:pt x="10974" y="197"/>
                    <a:pt x="8318" y="576"/>
                  </a:cubicBezTo>
                  <a:cubicBezTo>
                    <a:pt x="5923" y="891"/>
                    <a:pt x="3844" y="2214"/>
                    <a:pt x="2710" y="4294"/>
                  </a:cubicBezTo>
                  <a:cubicBezTo>
                    <a:pt x="883" y="7507"/>
                    <a:pt x="1" y="10847"/>
                    <a:pt x="883" y="14627"/>
                  </a:cubicBezTo>
                  <a:cubicBezTo>
                    <a:pt x="1828" y="18723"/>
                    <a:pt x="4159" y="21432"/>
                    <a:pt x="8192" y="22630"/>
                  </a:cubicBezTo>
                  <a:cubicBezTo>
                    <a:pt x="10780" y="23264"/>
                    <a:pt x="13444" y="23596"/>
                    <a:pt x="16095" y="23596"/>
                  </a:cubicBezTo>
                  <a:cubicBezTo>
                    <a:pt x="16865" y="23596"/>
                    <a:pt x="17634" y="23568"/>
                    <a:pt x="18399" y="23512"/>
                  </a:cubicBezTo>
                  <a:cubicBezTo>
                    <a:pt x="25081" y="23213"/>
                    <a:pt x="31762" y="23032"/>
                    <a:pt x="38412" y="23032"/>
                  </a:cubicBezTo>
                  <a:cubicBezTo>
                    <a:pt x="40165" y="23032"/>
                    <a:pt x="41917" y="23044"/>
                    <a:pt x="43666" y="23071"/>
                  </a:cubicBezTo>
                  <a:cubicBezTo>
                    <a:pt x="49148" y="23260"/>
                    <a:pt x="54630" y="23701"/>
                    <a:pt x="60112" y="24520"/>
                  </a:cubicBezTo>
                  <a:cubicBezTo>
                    <a:pt x="61057" y="24583"/>
                    <a:pt x="62065" y="24646"/>
                    <a:pt x="63073" y="24772"/>
                  </a:cubicBezTo>
                  <a:cubicBezTo>
                    <a:pt x="69254" y="25355"/>
                    <a:pt x="75435" y="26046"/>
                    <a:pt x="81716" y="26046"/>
                  </a:cubicBezTo>
                  <a:cubicBezTo>
                    <a:pt x="82222" y="26046"/>
                    <a:pt x="82729" y="26041"/>
                    <a:pt x="83237" y="26032"/>
                  </a:cubicBezTo>
                  <a:cubicBezTo>
                    <a:pt x="87395" y="26032"/>
                    <a:pt x="91554" y="25402"/>
                    <a:pt x="95587" y="24205"/>
                  </a:cubicBezTo>
                  <a:cubicBezTo>
                    <a:pt x="98170" y="23449"/>
                    <a:pt x="100564" y="22188"/>
                    <a:pt x="102644" y="20424"/>
                  </a:cubicBezTo>
                  <a:cubicBezTo>
                    <a:pt x="106298" y="17274"/>
                    <a:pt x="107243" y="11225"/>
                    <a:pt x="104471" y="7444"/>
                  </a:cubicBezTo>
                  <a:cubicBezTo>
                    <a:pt x="101286" y="3051"/>
                    <a:pt x="97335" y="333"/>
                    <a:pt x="91992" y="333"/>
                  </a:cubicBezTo>
                  <a:cubicBezTo>
                    <a:pt x="91205" y="333"/>
                    <a:pt x="90387" y="392"/>
                    <a:pt x="89538" y="513"/>
                  </a:cubicBezTo>
                  <a:cubicBezTo>
                    <a:pt x="83930" y="1269"/>
                    <a:pt x="78259" y="1710"/>
                    <a:pt x="72588" y="1836"/>
                  </a:cubicBezTo>
                  <a:cubicBezTo>
                    <a:pt x="68647" y="1943"/>
                    <a:pt x="64694" y="1982"/>
                    <a:pt x="60735" y="1982"/>
                  </a:cubicBezTo>
                  <a:cubicBezTo>
                    <a:pt x="55326" y="1982"/>
                    <a:pt x="49906" y="1909"/>
                    <a:pt x="44486" y="1836"/>
                  </a:cubicBezTo>
                  <a:cubicBezTo>
                    <a:pt x="36861" y="1710"/>
                    <a:pt x="29300" y="891"/>
                    <a:pt x="21739" y="261"/>
                  </a:cubicBezTo>
                  <a:cubicBezTo>
                    <a:pt x="19960" y="86"/>
                    <a:pt x="18171" y="0"/>
                    <a:pt x="16384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59;p17"/>
            <p:cNvSpPr txBox="1">
              <a:spLocks/>
            </p:cNvSpPr>
            <p:nvPr/>
          </p:nvSpPr>
          <p:spPr>
            <a:xfrm>
              <a:off x="1752600" y="1231172"/>
              <a:ext cx="6036564" cy="19643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5200"/>
                <a:buFont typeface="Nanum Pen Script"/>
                <a:buNone/>
                <a:defRPr sz="7000" b="1" i="0" u="none" strike="noStrike" cap="none">
                  <a:solidFill>
                    <a:schemeClr val="dk2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Nanum Pen Script"/>
                <a:buNone/>
                <a:defRPr sz="5200" b="0" i="0" u="none" strike="noStrike" cap="none">
                  <a:solidFill>
                    <a:schemeClr val="dk1"/>
                  </a:solidFill>
                  <a:latin typeface="Nanum Pen Script"/>
                  <a:ea typeface="Nanum Pen Script"/>
                  <a:cs typeface="Nanum Pen Script"/>
                  <a:sym typeface="Nanum Pen Script"/>
                </a:defRPr>
              </a:lvl9pPr>
            </a:lstStyle>
            <a:p>
              <a:pPr algn="just" defTabSz="1219170">
                <a:lnSpc>
                  <a:spcPct val="100000"/>
                </a:lnSpc>
                <a:buClr>
                  <a:srgbClr val="005364"/>
                </a:buClr>
              </a:pPr>
              <a:r>
                <a:rPr lang="en-US" sz="6400" kern="0" dirty="0" err="1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Luyện</a:t>
              </a:r>
              <a:r>
                <a:rPr lang="en-US" sz="5333" kern="0" dirty="0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 </a:t>
              </a:r>
              <a:r>
                <a:rPr lang="en-US" sz="5333" kern="0" dirty="0" err="1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tập</a:t>
              </a:r>
              <a:r>
                <a:rPr lang="en-US" sz="5333" kern="0" dirty="0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 </a:t>
              </a:r>
              <a:r>
                <a:rPr lang="en-US" sz="5333" kern="0" dirty="0" err="1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theo</a:t>
              </a:r>
              <a:r>
                <a:rPr lang="en-US" sz="5333" kern="0" dirty="0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 </a:t>
              </a:r>
              <a:r>
                <a:rPr lang="en-US" sz="5333" kern="0" dirty="0" err="1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văn</a:t>
              </a:r>
              <a:r>
                <a:rPr lang="en-US" sz="5333" kern="0" dirty="0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 </a:t>
              </a:r>
              <a:r>
                <a:rPr lang="en-US" sz="5333" kern="0" dirty="0" err="1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bản</a:t>
              </a:r>
              <a:r>
                <a:rPr lang="en-US" sz="5333" kern="0" dirty="0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 </a:t>
              </a:r>
              <a:r>
                <a:rPr lang="en-US" sz="5333" kern="0" dirty="0" err="1">
                  <a:solidFill>
                    <a:srgbClr val="FFCEBB">
                      <a:lumMod val="50000"/>
                    </a:srgbClr>
                  </a:solidFill>
                  <a:latin typeface="Jokerman" panose="04090605060D06020702" pitchFamily="82" charset="0"/>
                  <a:cs typeface="Calibri" pitchFamily="34" charset="0"/>
                </a:rPr>
                <a:t>đọc</a:t>
              </a:r>
              <a:endParaRPr lang="en-US" sz="5333" kern="0" dirty="0">
                <a:solidFill>
                  <a:srgbClr val="FFCEBB">
                    <a:lumMod val="50000"/>
                  </a:srgbClr>
                </a:solidFill>
                <a:latin typeface="Jokerman" panose="04090605060D06020702" pitchFamily="82" charset="0"/>
                <a:cs typeface="Calibri" pitchFamily="34" charset="0"/>
              </a:endParaRPr>
            </a:p>
          </p:txBody>
        </p:sp>
      </p:grpSp>
      <p:grpSp>
        <p:nvGrpSpPr>
          <p:cNvPr id="14" name="Google Shape;1296;p60"/>
          <p:cNvGrpSpPr/>
          <p:nvPr/>
        </p:nvGrpSpPr>
        <p:grpSpPr>
          <a:xfrm>
            <a:off x="9557781" y="2616201"/>
            <a:ext cx="3122315" cy="4058052"/>
            <a:chOff x="3423529" y="2146692"/>
            <a:chExt cx="2297566" cy="2523667"/>
          </a:xfrm>
        </p:grpSpPr>
        <p:sp>
          <p:nvSpPr>
            <p:cNvPr id="15" name="Google Shape;1297;p60"/>
            <p:cNvSpPr/>
            <p:nvPr/>
          </p:nvSpPr>
          <p:spPr>
            <a:xfrm>
              <a:off x="3423529" y="2146692"/>
              <a:ext cx="2297566" cy="2523667"/>
            </a:xfrm>
            <a:custGeom>
              <a:avLst/>
              <a:gdLst/>
              <a:ahLst/>
              <a:cxnLst/>
              <a:rect l="l" t="t" r="r" b="b"/>
              <a:pathLst>
                <a:path w="93132" h="102297" extrusionOk="0">
                  <a:moveTo>
                    <a:pt x="26532" y="1"/>
                  </a:moveTo>
                  <a:cubicBezTo>
                    <a:pt x="22326" y="1"/>
                    <a:pt x="18413" y="2198"/>
                    <a:pt x="16028" y="5859"/>
                  </a:cubicBezTo>
                  <a:cubicBezTo>
                    <a:pt x="13643" y="9563"/>
                    <a:pt x="12848" y="14668"/>
                    <a:pt x="13999" y="19209"/>
                  </a:cubicBezTo>
                  <a:cubicBezTo>
                    <a:pt x="14898" y="22766"/>
                    <a:pt x="16907" y="25862"/>
                    <a:pt x="19711" y="28101"/>
                  </a:cubicBezTo>
                  <a:cubicBezTo>
                    <a:pt x="17263" y="26971"/>
                    <a:pt x="14898" y="26406"/>
                    <a:pt x="12639" y="26406"/>
                  </a:cubicBezTo>
                  <a:cubicBezTo>
                    <a:pt x="11990" y="26406"/>
                    <a:pt x="11341" y="26448"/>
                    <a:pt x="10734" y="26553"/>
                  </a:cubicBezTo>
                  <a:cubicBezTo>
                    <a:pt x="5441" y="27327"/>
                    <a:pt x="1277" y="31784"/>
                    <a:pt x="566" y="37391"/>
                  </a:cubicBezTo>
                  <a:cubicBezTo>
                    <a:pt x="1" y="41764"/>
                    <a:pt x="1528" y="46702"/>
                    <a:pt x="4520" y="50301"/>
                  </a:cubicBezTo>
                  <a:cubicBezTo>
                    <a:pt x="7219" y="53502"/>
                    <a:pt x="10944" y="55553"/>
                    <a:pt x="15003" y="56076"/>
                  </a:cubicBezTo>
                  <a:cubicBezTo>
                    <a:pt x="16154" y="56222"/>
                    <a:pt x="17263" y="56264"/>
                    <a:pt x="18581" y="56264"/>
                  </a:cubicBezTo>
                  <a:lnTo>
                    <a:pt x="19815" y="56264"/>
                  </a:lnTo>
                  <a:cubicBezTo>
                    <a:pt x="22284" y="56264"/>
                    <a:pt x="24293" y="56348"/>
                    <a:pt x="26009" y="57645"/>
                  </a:cubicBezTo>
                  <a:cubicBezTo>
                    <a:pt x="26741" y="58189"/>
                    <a:pt x="27452" y="58963"/>
                    <a:pt x="28185" y="59800"/>
                  </a:cubicBezTo>
                  <a:cubicBezTo>
                    <a:pt x="28875" y="60575"/>
                    <a:pt x="29587" y="61349"/>
                    <a:pt x="30403" y="62081"/>
                  </a:cubicBezTo>
                  <a:cubicBezTo>
                    <a:pt x="31281" y="62834"/>
                    <a:pt x="33018" y="64090"/>
                    <a:pt x="35131" y="64257"/>
                  </a:cubicBezTo>
                  <a:lnTo>
                    <a:pt x="35362" y="64571"/>
                  </a:lnTo>
                  <a:cubicBezTo>
                    <a:pt x="36763" y="66475"/>
                    <a:pt x="38186" y="68442"/>
                    <a:pt x="39672" y="70325"/>
                  </a:cubicBezTo>
                  <a:cubicBezTo>
                    <a:pt x="40258" y="71078"/>
                    <a:pt x="40551" y="71915"/>
                    <a:pt x="40655" y="73150"/>
                  </a:cubicBezTo>
                  <a:cubicBezTo>
                    <a:pt x="41095" y="78443"/>
                    <a:pt x="40551" y="83632"/>
                    <a:pt x="39986" y="89135"/>
                  </a:cubicBezTo>
                  <a:lnTo>
                    <a:pt x="39965" y="89240"/>
                  </a:lnTo>
                  <a:cubicBezTo>
                    <a:pt x="39860" y="90202"/>
                    <a:pt x="39337" y="92274"/>
                    <a:pt x="38856" y="94136"/>
                  </a:cubicBezTo>
                  <a:cubicBezTo>
                    <a:pt x="38312" y="96207"/>
                    <a:pt x="37810" y="98174"/>
                    <a:pt x="37684" y="99409"/>
                  </a:cubicBezTo>
                  <a:lnTo>
                    <a:pt x="37349" y="102296"/>
                  </a:lnTo>
                  <a:lnTo>
                    <a:pt x="54360" y="102296"/>
                  </a:lnTo>
                  <a:lnTo>
                    <a:pt x="54800" y="100246"/>
                  </a:lnTo>
                  <a:cubicBezTo>
                    <a:pt x="54946" y="99660"/>
                    <a:pt x="54946" y="99660"/>
                    <a:pt x="54130" y="94324"/>
                  </a:cubicBezTo>
                  <a:cubicBezTo>
                    <a:pt x="53377" y="89365"/>
                    <a:pt x="52247" y="81875"/>
                    <a:pt x="51954" y="78318"/>
                  </a:cubicBezTo>
                  <a:cubicBezTo>
                    <a:pt x="51556" y="73317"/>
                    <a:pt x="51431" y="68337"/>
                    <a:pt x="51347" y="64132"/>
                  </a:cubicBezTo>
                  <a:cubicBezTo>
                    <a:pt x="51326" y="62751"/>
                    <a:pt x="51619" y="61851"/>
                    <a:pt x="52352" y="61160"/>
                  </a:cubicBezTo>
                  <a:cubicBezTo>
                    <a:pt x="53000" y="60533"/>
                    <a:pt x="53565" y="59884"/>
                    <a:pt x="54109" y="59215"/>
                  </a:cubicBezTo>
                  <a:cubicBezTo>
                    <a:pt x="54297" y="59235"/>
                    <a:pt x="54486" y="59235"/>
                    <a:pt x="54674" y="59235"/>
                  </a:cubicBezTo>
                  <a:cubicBezTo>
                    <a:pt x="56076" y="59235"/>
                    <a:pt x="57645" y="58754"/>
                    <a:pt x="59089" y="57896"/>
                  </a:cubicBezTo>
                  <a:cubicBezTo>
                    <a:pt x="60010" y="57331"/>
                    <a:pt x="60847" y="56683"/>
                    <a:pt x="61663" y="56055"/>
                  </a:cubicBezTo>
                  <a:cubicBezTo>
                    <a:pt x="62541" y="55365"/>
                    <a:pt x="63378" y="54716"/>
                    <a:pt x="64194" y="54318"/>
                  </a:cubicBezTo>
                  <a:cubicBezTo>
                    <a:pt x="65073" y="53879"/>
                    <a:pt x="66036" y="53670"/>
                    <a:pt x="67165" y="53670"/>
                  </a:cubicBezTo>
                  <a:cubicBezTo>
                    <a:pt x="68400" y="53670"/>
                    <a:pt x="69739" y="53900"/>
                    <a:pt x="71141" y="54172"/>
                  </a:cubicBezTo>
                  <a:cubicBezTo>
                    <a:pt x="72459" y="54402"/>
                    <a:pt x="73840" y="54653"/>
                    <a:pt x="75284" y="54737"/>
                  </a:cubicBezTo>
                  <a:cubicBezTo>
                    <a:pt x="75556" y="54737"/>
                    <a:pt x="75828" y="54758"/>
                    <a:pt x="76079" y="54758"/>
                  </a:cubicBezTo>
                  <a:cubicBezTo>
                    <a:pt x="79908" y="54758"/>
                    <a:pt x="83653" y="53377"/>
                    <a:pt x="86645" y="50887"/>
                  </a:cubicBezTo>
                  <a:cubicBezTo>
                    <a:pt x="90223" y="47895"/>
                    <a:pt x="92609" y="43292"/>
                    <a:pt x="92839" y="38898"/>
                  </a:cubicBezTo>
                  <a:cubicBezTo>
                    <a:pt x="93132" y="33269"/>
                    <a:pt x="89805" y="28143"/>
                    <a:pt x="84741" y="26427"/>
                  </a:cubicBezTo>
                  <a:cubicBezTo>
                    <a:pt x="83381" y="25967"/>
                    <a:pt x="81896" y="25737"/>
                    <a:pt x="80326" y="25737"/>
                  </a:cubicBezTo>
                  <a:cubicBezTo>
                    <a:pt x="77397" y="25737"/>
                    <a:pt x="74196" y="26532"/>
                    <a:pt x="70806" y="28122"/>
                  </a:cubicBezTo>
                  <a:cubicBezTo>
                    <a:pt x="68609" y="29147"/>
                    <a:pt x="66475" y="30424"/>
                    <a:pt x="64424" y="31909"/>
                  </a:cubicBezTo>
                  <a:cubicBezTo>
                    <a:pt x="65952" y="28603"/>
                    <a:pt x="67040" y="25193"/>
                    <a:pt x="67605" y="21824"/>
                  </a:cubicBezTo>
                  <a:cubicBezTo>
                    <a:pt x="68546" y="16154"/>
                    <a:pt x="67835" y="11362"/>
                    <a:pt x="65513" y="7952"/>
                  </a:cubicBezTo>
                  <a:cubicBezTo>
                    <a:pt x="63316" y="4709"/>
                    <a:pt x="59591" y="2784"/>
                    <a:pt x="55511" y="2784"/>
                  </a:cubicBezTo>
                  <a:cubicBezTo>
                    <a:pt x="54109" y="2784"/>
                    <a:pt x="52707" y="3014"/>
                    <a:pt x="51347" y="3474"/>
                  </a:cubicBezTo>
                  <a:cubicBezTo>
                    <a:pt x="47183" y="4855"/>
                    <a:pt x="43396" y="8349"/>
                    <a:pt x="41450" y="12597"/>
                  </a:cubicBezTo>
                  <a:cubicBezTo>
                    <a:pt x="41074" y="11718"/>
                    <a:pt x="40634" y="10881"/>
                    <a:pt x="40195" y="10065"/>
                  </a:cubicBezTo>
                  <a:cubicBezTo>
                    <a:pt x="37391" y="5043"/>
                    <a:pt x="33834" y="1737"/>
                    <a:pt x="29901" y="524"/>
                  </a:cubicBezTo>
                  <a:cubicBezTo>
                    <a:pt x="28812" y="189"/>
                    <a:pt x="27683" y="1"/>
                    <a:pt x="265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6" name="Google Shape;1298;p60"/>
            <p:cNvGrpSpPr/>
            <p:nvPr/>
          </p:nvGrpSpPr>
          <p:grpSpPr>
            <a:xfrm>
              <a:off x="3475125" y="2195500"/>
              <a:ext cx="2194925" cy="2426875"/>
              <a:chOff x="3766300" y="3825750"/>
              <a:chExt cx="2194925" cy="2426875"/>
            </a:xfrm>
          </p:grpSpPr>
          <p:sp>
            <p:nvSpPr>
              <p:cNvPr id="17" name="Google Shape;1299;p60"/>
              <p:cNvSpPr/>
              <p:nvPr/>
            </p:nvSpPr>
            <p:spPr>
              <a:xfrm>
                <a:off x="4592275" y="4666075"/>
                <a:ext cx="456675" cy="1586550"/>
              </a:xfrm>
              <a:custGeom>
                <a:avLst/>
                <a:gdLst/>
                <a:ahLst/>
                <a:cxnLst/>
                <a:rect l="l" t="t" r="r" b="b"/>
                <a:pathLst>
                  <a:path w="18267" h="63462" extrusionOk="0">
                    <a:moveTo>
                      <a:pt x="1360" y="0"/>
                    </a:moveTo>
                    <a:cubicBezTo>
                      <a:pt x="461" y="712"/>
                      <a:pt x="837" y="1005"/>
                      <a:pt x="0" y="1695"/>
                    </a:cubicBezTo>
                    <a:cubicBezTo>
                      <a:pt x="3348" y="8244"/>
                      <a:pt x="5357" y="15024"/>
                      <a:pt x="8704" y="21238"/>
                    </a:cubicBezTo>
                    <a:cubicBezTo>
                      <a:pt x="8767" y="21342"/>
                      <a:pt x="8809" y="21447"/>
                      <a:pt x="8872" y="21552"/>
                    </a:cubicBezTo>
                    <a:cubicBezTo>
                      <a:pt x="8767" y="23414"/>
                      <a:pt x="8663" y="25255"/>
                      <a:pt x="8558" y="27096"/>
                    </a:cubicBezTo>
                    <a:cubicBezTo>
                      <a:pt x="8495" y="28017"/>
                      <a:pt x="8851" y="29210"/>
                      <a:pt x="7679" y="29628"/>
                    </a:cubicBezTo>
                    <a:cubicBezTo>
                      <a:pt x="7509" y="29689"/>
                      <a:pt x="7355" y="29716"/>
                      <a:pt x="7215" y="29716"/>
                    </a:cubicBezTo>
                    <a:cubicBezTo>
                      <a:pt x="6394" y="29716"/>
                      <a:pt x="6049" y="28780"/>
                      <a:pt x="5566" y="28226"/>
                    </a:cubicBezTo>
                    <a:cubicBezTo>
                      <a:pt x="4185" y="26720"/>
                      <a:pt x="3264" y="24502"/>
                      <a:pt x="1904" y="22891"/>
                    </a:cubicBezTo>
                    <a:cubicBezTo>
                      <a:pt x="1360" y="23205"/>
                      <a:pt x="502" y="24083"/>
                      <a:pt x="0" y="24376"/>
                    </a:cubicBezTo>
                    <a:cubicBezTo>
                      <a:pt x="2030" y="27138"/>
                      <a:pt x="3955" y="29858"/>
                      <a:pt x="6005" y="32474"/>
                    </a:cubicBezTo>
                    <a:cubicBezTo>
                      <a:pt x="7010" y="33750"/>
                      <a:pt x="7407" y="35131"/>
                      <a:pt x="7554" y="36700"/>
                    </a:cubicBezTo>
                    <a:cubicBezTo>
                      <a:pt x="8014" y="42266"/>
                      <a:pt x="7428" y="47769"/>
                      <a:pt x="6863" y="53272"/>
                    </a:cubicBezTo>
                    <a:cubicBezTo>
                      <a:pt x="6612" y="55532"/>
                      <a:pt x="4792" y="61307"/>
                      <a:pt x="4562" y="63462"/>
                    </a:cubicBezTo>
                    <a:lnTo>
                      <a:pt x="16530" y="63462"/>
                    </a:lnTo>
                    <a:cubicBezTo>
                      <a:pt x="16614" y="63106"/>
                      <a:pt x="14082" y="47978"/>
                      <a:pt x="13642" y="42287"/>
                    </a:cubicBezTo>
                    <a:cubicBezTo>
                      <a:pt x="13245" y="37516"/>
                      <a:pt x="13098" y="32725"/>
                      <a:pt x="13015" y="27933"/>
                    </a:cubicBezTo>
                    <a:cubicBezTo>
                      <a:pt x="12973" y="26155"/>
                      <a:pt x="13370" y="24418"/>
                      <a:pt x="14814" y="23037"/>
                    </a:cubicBezTo>
                    <a:cubicBezTo>
                      <a:pt x="16091" y="21803"/>
                      <a:pt x="17116" y="20296"/>
                      <a:pt x="18267" y="18936"/>
                    </a:cubicBezTo>
                    <a:cubicBezTo>
                      <a:pt x="17743" y="18183"/>
                      <a:pt x="17283" y="17513"/>
                      <a:pt x="16760" y="16781"/>
                    </a:cubicBezTo>
                    <a:cubicBezTo>
                      <a:pt x="16028" y="17576"/>
                      <a:pt x="15379" y="18413"/>
                      <a:pt x="14605" y="19104"/>
                    </a:cubicBezTo>
                    <a:cubicBezTo>
                      <a:pt x="14210" y="19443"/>
                      <a:pt x="13594" y="19765"/>
                      <a:pt x="13108" y="19765"/>
                    </a:cubicBezTo>
                    <a:cubicBezTo>
                      <a:pt x="13055" y="19765"/>
                      <a:pt x="13002" y="19761"/>
                      <a:pt x="12952" y="19752"/>
                    </a:cubicBezTo>
                    <a:cubicBezTo>
                      <a:pt x="12617" y="19690"/>
                      <a:pt x="12282" y="18832"/>
                      <a:pt x="12199" y="18288"/>
                    </a:cubicBezTo>
                    <a:cubicBezTo>
                      <a:pt x="12031" y="16677"/>
                      <a:pt x="11990" y="15044"/>
                      <a:pt x="11885" y="13412"/>
                    </a:cubicBezTo>
                    <a:cubicBezTo>
                      <a:pt x="11759" y="11697"/>
                      <a:pt x="11592" y="9960"/>
                      <a:pt x="11445" y="8223"/>
                    </a:cubicBezTo>
                    <a:lnTo>
                      <a:pt x="9667" y="8223"/>
                    </a:lnTo>
                    <a:cubicBezTo>
                      <a:pt x="9625" y="8600"/>
                      <a:pt x="9583" y="8893"/>
                      <a:pt x="9583" y="9186"/>
                    </a:cubicBezTo>
                    <a:cubicBezTo>
                      <a:pt x="9437" y="11467"/>
                      <a:pt x="9311" y="13726"/>
                      <a:pt x="9186" y="16007"/>
                    </a:cubicBezTo>
                    <a:cubicBezTo>
                      <a:pt x="7533" y="12848"/>
                      <a:pt x="3264" y="3244"/>
                      <a:pt x="136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300;p60"/>
              <p:cNvSpPr/>
              <p:nvPr/>
            </p:nvSpPr>
            <p:spPr>
              <a:xfrm>
                <a:off x="3766300" y="4485525"/>
                <a:ext cx="952575" cy="815825"/>
              </a:xfrm>
              <a:custGeom>
                <a:avLst/>
                <a:gdLst/>
                <a:ahLst/>
                <a:cxnLst/>
                <a:rect l="l" t="t" r="r" b="b"/>
                <a:pathLst>
                  <a:path w="38103" h="32633" extrusionOk="0">
                    <a:moveTo>
                      <a:pt x="9936" y="0"/>
                    </a:moveTo>
                    <a:cubicBezTo>
                      <a:pt x="9432" y="0"/>
                      <a:pt x="8931" y="35"/>
                      <a:pt x="8433" y="108"/>
                    </a:cubicBezTo>
                    <a:cubicBezTo>
                      <a:pt x="4583" y="694"/>
                      <a:pt x="1068" y="3958"/>
                      <a:pt x="482" y="8687"/>
                    </a:cubicBezTo>
                    <a:cubicBezTo>
                      <a:pt x="1" y="12495"/>
                      <a:pt x="1445" y="16722"/>
                      <a:pt x="3851" y="19588"/>
                    </a:cubicBezTo>
                    <a:cubicBezTo>
                      <a:pt x="6257" y="22455"/>
                      <a:pt x="9500" y="24066"/>
                      <a:pt x="12660" y="24463"/>
                    </a:cubicBezTo>
                    <a:cubicBezTo>
                      <a:pt x="13760" y="24608"/>
                      <a:pt x="14878" y="24625"/>
                      <a:pt x="15995" y="24625"/>
                    </a:cubicBezTo>
                    <a:cubicBezTo>
                      <a:pt x="16355" y="24625"/>
                      <a:pt x="16715" y="24624"/>
                      <a:pt x="17074" y="24624"/>
                    </a:cubicBezTo>
                    <a:cubicBezTo>
                      <a:pt x="19802" y="24624"/>
                      <a:pt x="22496" y="24729"/>
                      <a:pt x="24900" y="26535"/>
                    </a:cubicBezTo>
                    <a:cubicBezTo>
                      <a:pt x="26553" y="27769"/>
                      <a:pt x="27850" y="29694"/>
                      <a:pt x="29440" y="31096"/>
                    </a:cubicBezTo>
                    <a:cubicBezTo>
                      <a:pt x="30465" y="31986"/>
                      <a:pt x="31751" y="32633"/>
                      <a:pt x="32911" y="32633"/>
                    </a:cubicBezTo>
                    <a:cubicBezTo>
                      <a:pt x="33551" y="32633"/>
                      <a:pt x="34152" y="32436"/>
                      <a:pt x="34650" y="31975"/>
                    </a:cubicBezTo>
                    <a:cubicBezTo>
                      <a:pt x="38103" y="28690"/>
                      <a:pt x="33583" y="20697"/>
                      <a:pt x="31637" y="17182"/>
                    </a:cubicBezTo>
                    <a:cubicBezTo>
                      <a:pt x="28624" y="11721"/>
                      <a:pt x="24586" y="7055"/>
                      <a:pt x="19962" y="3791"/>
                    </a:cubicBezTo>
                    <a:cubicBezTo>
                      <a:pt x="16828" y="1586"/>
                      <a:pt x="13329" y="0"/>
                      <a:pt x="993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301;p60"/>
              <p:cNvSpPr/>
              <p:nvPr/>
            </p:nvSpPr>
            <p:spPr>
              <a:xfrm>
                <a:off x="4940125" y="4468625"/>
                <a:ext cx="1021100" cy="706925"/>
              </a:xfrm>
              <a:custGeom>
                <a:avLst/>
                <a:gdLst/>
                <a:ahLst/>
                <a:cxnLst/>
                <a:rect l="l" t="t" r="r" b="b"/>
                <a:pathLst>
                  <a:path w="40844" h="28277" extrusionOk="0">
                    <a:moveTo>
                      <a:pt x="30701" y="1"/>
                    </a:moveTo>
                    <a:cubicBezTo>
                      <a:pt x="27947" y="1"/>
                      <a:pt x="25030" y="858"/>
                      <a:pt x="22284" y="2144"/>
                    </a:cubicBezTo>
                    <a:cubicBezTo>
                      <a:pt x="17158" y="4530"/>
                      <a:pt x="12345" y="8401"/>
                      <a:pt x="8412" y="13234"/>
                    </a:cubicBezTo>
                    <a:cubicBezTo>
                      <a:pt x="5859" y="16352"/>
                      <a:pt x="0" y="23424"/>
                      <a:pt x="2825" y="27253"/>
                    </a:cubicBezTo>
                    <a:cubicBezTo>
                      <a:pt x="3365" y="27978"/>
                      <a:pt x="4157" y="28277"/>
                      <a:pt x="5034" y="28277"/>
                    </a:cubicBezTo>
                    <a:cubicBezTo>
                      <a:pt x="6028" y="28277"/>
                      <a:pt x="7131" y="27894"/>
                      <a:pt x="8098" y="27316"/>
                    </a:cubicBezTo>
                    <a:cubicBezTo>
                      <a:pt x="9918" y="26227"/>
                      <a:pt x="11529" y="24575"/>
                      <a:pt x="13392" y="23633"/>
                    </a:cubicBezTo>
                    <a:cubicBezTo>
                      <a:pt x="14770" y="22940"/>
                      <a:pt x="16149" y="22704"/>
                      <a:pt x="17529" y="22704"/>
                    </a:cubicBezTo>
                    <a:cubicBezTo>
                      <a:pt x="20275" y="22704"/>
                      <a:pt x="23028" y="23640"/>
                      <a:pt x="25799" y="23779"/>
                    </a:cubicBezTo>
                    <a:cubicBezTo>
                      <a:pt x="26025" y="23791"/>
                      <a:pt x="26252" y="23797"/>
                      <a:pt x="26480" y="23797"/>
                    </a:cubicBezTo>
                    <a:cubicBezTo>
                      <a:pt x="29469" y="23797"/>
                      <a:pt x="32656" y="22772"/>
                      <a:pt x="35320" y="20536"/>
                    </a:cubicBezTo>
                    <a:cubicBezTo>
                      <a:pt x="38207" y="18130"/>
                      <a:pt x="40383" y="14238"/>
                      <a:pt x="40592" y="10409"/>
                    </a:cubicBezTo>
                    <a:cubicBezTo>
                      <a:pt x="40843" y="5639"/>
                      <a:pt x="37956" y="1810"/>
                      <a:pt x="34273" y="554"/>
                    </a:cubicBezTo>
                    <a:cubicBezTo>
                      <a:pt x="33135" y="173"/>
                      <a:pt x="31934" y="1"/>
                      <a:pt x="307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1302;p60"/>
              <p:cNvSpPr/>
              <p:nvPr/>
            </p:nvSpPr>
            <p:spPr>
              <a:xfrm>
                <a:off x="4089575" y="3825750"/>
                <a:ext cx="696250" cy="1014375"/>
              </a:xfrm>
              <a:custGeom>
                <a:avLst/>
                <a:gdLst/>
                <a:ahLst/>
                <a:cxnLst/>
                <a:rect l="l" t="t" r="r" b="b"/>
                <a:pathLst>
                  <a:path w="27850" h="40575" extrusionOk="0">
                    <a:moveTo>
                      <a:pt x="10922" y="1"/>
                    </a:moveTo>
                    <a:cubicBezTo>
                      <a:pt x="7843" y="1"/>
                      <a:pt x="4631" y="1552"/>
                      <a:pt x="2616" y="4655"/>
                    </a:cubicBezTo>
                    <a:cubicBezTo>
                      <a:pt x="524" y="7877"/>
                      <a:pt x="1" y="12313"/>
                      <a:pt x="921" y="15933"/>
                    </a:cubicBezTo>
                    <a:cubicBezTo>
                      <a:pt x="1842" y="19574"/>
                      <a:pt x="4081" y="22419"/>
                      <a:pt x="6759" y="24156"/>
                    </a:cubicBezTo>
                    <a:cubicBezTo>
                      <a:pt x="10253" y="26437"/>
                      <a:pt x="14752" y="27232"/>
                      <a:pt x="16886" y="31333"/>
                    </a:cubicBezTo>
                    <a:cubicBezTo>
                      <a:pt x="17849" y="33174"/>
                      <a:pt x="18162" y="35476"/>
                      <a:pt x="18999" y="37422"/>
                    </a:cubicBezTo>
                    <a:cubicBezTo>
                      <a:pt x="19703" y="39099"/>
                      <a:pt x="21028" y="40574"/>
                      <a:pt x="22546" y="40574"/>
                    </a:cubicBezTo>
                    <a:cubicBezTo>
                      <a:pt x="22789" y="40574"/>
                      <a:pt x="23037" y="40536"/>
                      <a:pt x="23289" y="40455"/>
                    </a:cubicBezTo>
                    <a:cubicBezTo>
                      <a:pt x="27850" y="39012"/>
                      <a:pt x="27243" y="29847"/>
                      <a:pt x="27013" y="25830"/>
                    </a:cubicBezTo>
                    <a:cubicBezTo>
                      <a:pt x="26657" y="19595"/>
                      <a:pt x="25046" y="13652"/>
                      <a:pt x="22284" y="8714"/>
                    </a:cubicBezTo>
                    <a:cubicBezTo>
                      <a:pt x="20150" y="4864"/>
                      <a:pt x="17242" y="1538"/>
                      <a:pt x="13517" y="387"/>
                    </a:cubicBezTo>
                    <a:cubicBezTo>
                      <a:pt x="12685" y="129"/>
                      <a:pt x="11809" y="1"/>
                      <a:pt x="109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1303;p60"/>
              <p:cNvSpPr/>
              <p:nvPr/>
            </p:nvSpPr>
            <p:spPr>
              <a:xfrm>
                <a:off x="4754950" y="3895200"/>
                <a:ext cx="587975" cy="1041825"/>
              </a:xfrm>
              <a:custGeom>
                <a:avLst/>
                <a:gdLst/>
                <a:ahLst/>
                <a:cxnLst/>
                <a:rect l="l" t="t" r="r" b="b"/>
                <a:pathLst>
                  <a:path w="23519" h="41673" extrusionOk="0">
                    <a:moveTo>
                      <a:pt x="13292" y="1"/>
                    </a:moveTo>
                    <a:cubicBezTo>
                      <a:pt x="12202" y="1"/>
                      <a:pt x="11073" y="177"/>
                      <a:pt x="9939" y="559"/>
                    </a:cubicBezTo>
                    <a:cubicBezTo>
                      <a:pt x="6299" y="1752"/>
                      <a:pt x="3139" y="4911"/>
                      <a:pt x="1591" y="8322"/>
                    </a:cubicBezTo>
                    <a:cubicBezTo>
                      <a:pt x="42" y="11732"/>
                      <a:pt x="1" y="15331"/>
                      <a:pt x="1005" y="18365"/>
                    </a:cubicBezTo>
                    <a:cubicBezTo>
                      <a:pt x="2323" y="22319"/>
                      <a:pt x="5357" y="25751"/>
                      <a:pt x="4457" y="30291"/>
                    </a:cubicBezTo>
                    <a:cubicBezTo>
                      <a:pt x="4060" y="32321"/>
                      <a:pt x="2888" y="34330"/>
                      <a:pt x="2323" y="36359"/>
                    </a:cubicBezTo>
                    <a:cubicBezTo>
                      <a:pt x="1737" y="38410"/>
                      <a:pt x="1988" y="40732"/>
                      <a:pt x="3767" y="41423"/>
                    </a:cubicBezTo>
                    <a:cubicBezTo>
                      <a:pt x="4212" y="41594"/>
                      <a:pt x="4665" y="41673"/>
                      <a:pt x="5122" y="41673"/>
                    </a:cubicBezTo>
                    <a:cubicBezTo>
                      <a:pt x="9243" y="41673"/>
                      <a:pt x="13707" y="35259"/>
                      <a:pt x="15798" y="32321"/>
                    </a:cubicBezTo>
                    <a:cubicBezTo>
                      <a:pt x="19418" y="27216"/>
                      <a:pt x="21866" y="21566"/>
                      <a:pt x="22807" y="15980"/>
                    </a:cubicBezTo>
                    <a:cubicBezTo>
                      <a:pt x="23519" y="11648"/>
                      <a:pt x="23309" y="7234"/>
                      <a:pt x="21133" y="4011"/>
                    </a:cubicBezTo>
                    <a:cubicBezTo>
                      <a:pt x="19485" y="1594"/>
                      <a:pt x="16565" y="1"/>
                      <a:pt x="132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0967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42"/>
          <p:cNvSpPr txBox="1">
            <a:spLocks noGrp="1"/>
          </p:cNvSpPr>
          <p:nvPr>
            <p:ph type="subTitle" idx="1"/>
          </p:nvPr>
        </p:nvSpPr>
        <p:spPr>
          <a:xfrm>
            <a:off x="4026149" y="1234475"/>
            <a:ext cx="7861052" cy="1359592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 algn="l"/>
            <a:r>
              <a:rPr lang="en" sz="4800" b="1" dirty="0">
                <a:latin typeface="Arial-Rounded"/>
              </a:rPr>
              <a:t>Câu nào trong bài là lời khen?</a:t>
            </a:r>
            <a:endParaRPr sz="4800" b="1" dirty="0">
              <a:latin typeface="Arial-Rounded"/>
            </a:endParaRPr>
          </a:p>
        </p:txBody>
      </p:sp>
      <p:sp>
        <p:nvSpPr>
          <p:cNvPr id="418" name="Google Shape;418;p42"/>
          <p:cNvSpPr/>
          <p:nvPr/>
        </p:nvSpPr>
        <p:spPr>
          <a:xfrm rot="10800000" flipH="1">
            <a:off x="6041484" y="4062835"/>
            <a:ext cx="2124269" cy="1899325"/>
          </a:xfrm>
          <a:custGeom>
            <a:avLst/>
            <a:gdLst/>
            <a:ahLst/>
            <a:cxnLst/>
            <a:rect l="l" t="t" r="r" b="b"/>
            <a:pathLst>
              <a:path w="76892" h="68758" extrusionOk="0">
                <a:moveTo>
                  <a:pt x="40817" y="2721"/>
                </a:moveTo>
                <a:cubicBezTo>
                  <a:pt x="47473" y="2721"/>
                  <a:pt x="54255" y="5315"/>
                  <a:pt x="60621" y="10729"/>
                </a:cubicBezTo>
                <a:cubicBezTo>
                  <a:pt x="76892" y="24579"/>
                  <a:pt x="70915" y="46875"/>
                  <a:pt x="60256" y="56365"/>
                </a:cubicBezTo>
                <a:cubicBezTo>
                  <a:pt x="54085" y="61863"/>
                  <a:pt x="43885" y="64176"/>
                  <a:pt x="34292" y="64176"/>
                </a:cubicBezTo>
                <a:cubicBezTo>
                  <a:pt x="27316" y="64176"/>
                  <a:pt x="20662" y="62953"/>
                  <a:pt x="16113" y="60842"/>
                </a:cubicBezTo>
                <a:cubicBezTo>
                  <a:pt x="3501" y="54990"/>
                  <a:pt x="0" y="39984"/>
                  <a:pt x="12674" y="20735"/>
                </a:cubicBezTo>
                <a:cubicBezTo>
                  <a:pt x="20392" y="9010"/>
                  <a:pt x="30453" y="2721"/>
                  <a:pt x="40817" y="2721"/>
                </a:cubicBezTo>
                <a:close/>
                <a:moveTo>
                  <a:pt x="3322" y="1"/>
                </a:moveTo>
                <a:lnTo>
                  <a:pt x="3322" y="68757"/>
                </a:lnTo>
                <a:lnTo>
                  <a:pt x="72078" y="68757"/>
                </a:lnTo>
                <a:lnTo>
                  <a:pt x="7207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19" name="Google Shape;419;p42"/>
          <p:cNvSpPr/>
          <p:nvPr/>
        </p:nvSpPr>
        <p:spPr>
          <a:xfrm rot="10800000">
            <a:off x="4026150" y="4062835"/>
            <a:ext cx="2124269" cy="1899325"/>
          </a:xfrm>
          <a:custGeom>
            <a:avLst/>
            <a:gdLst/>
            <a:ahLst/>
            <a:cxnLst/>
            <a:rect l="l" t="t" r="r" b="b"/>
            <a:pathLst>
              <a:path w="76892" h="68758" extrusionOk="0">
                <a:moveTo>
                  <a:pt x="40817" y="2721"/>
                </a:moveTo>
                <a:cubicBezTo>
                  <a:pt x="47473" y="2721"/>
                  <a:pt x="54255" y="5315"/>
                  <a:pt x="60621" y="10729"/>
                </a:cubicBezTo>
                <a:cubicBezTo>
                  <a:pt x="76892" y="24579"/>
                  <a:pt x="70915" y="46875"/>
                  <a:pt x="60256" y="56365"/>
                </a:cubicBezTo>
                <a:cubicBezTo>
                  <a:pt x="54085" y="61863"/>
                  <a:pt x="43885" y="64176"/>
                  <a:pt x="34292" y="64176"/>
                </a:cubicBezTo>
                <a:cubicBezTo>
                  <a:pt x="27316" y="64176"/>
                  <a:pt x="20662" y="62953"/>
                  <a:pt x="16113" y="60842"/>
                </a:cubicBezTo>
                <a:cubicBezTo>
                  <a:pt x="3501" y="54990"/>
                  <a:pt x="0" y="39984"/>
                  <a:pt x="12674" y="20735"/>
                </a:cubicBezTo>
                <a:cubicBezTo>
                  <a:pt x="20392" y="9010"/>
                  <a:pt x="30453" y="2721"/>
                  <a:pt x="40817" y="2721"/>
                </a:cubicBezTo>
                <a:close/>
                <a:moveTo>
                  <a:pt x="3322" y="1"/>
                </a:moveTo>
                <a:lnTo>
                  <a:pt x="3322" y="68757"/>
                </a:lnTo>
                <a:lnTo>
                  <a:pt x="72078" y="68757"/>
                </a:lnTo>
                <a:lnTo>
                  <a:pt x="7207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636730"/>
            <a:ext cx="2946400" cy="25550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459" y="3587819"/>
            <a:ext cx="3372091" cy="25316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Google Shape;407;p42"/>
          <p:cNvSpPr txBox="1">
            <a:spLocks/>
          </p:cNvSpPr>
          <p:nvPr/>
        </p:nvSpPr>
        <p:spPr>
          <a:xfrm>
            <a:off x="5725615" y="4137529"/>
            <a:ext cx="4462117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Poppins"/>
              <a:buNone/>
              <a:defRPr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indent="0" algn="l" defTabSz="1219170">
              <a:buClr>
                <a:srgbClr val="057D3A"/>
              </a:buClr>
            </a:pPr>
            <a:r>
              <a:rPr lang="en-US" sz="4800" b="1" kern="0" dirty="0" err="1">
                <a:solidFill>
                  <a:srgbClr val="FFCEBB">
                    <a:lumMod val="50000"/>
                  </a:srgbClr>
                </a:solidFill>
                <a:latin typeface="Arial-Rounded"/>
              </a:rPr>
              <a:t>Cậu</a:t>
            </a:r>
            <a:r>
              <a:rPr lang="en-US" sz="4800" b="1" kern="0" dirty="0">
                <a:solidFill>
                  <a:srgbClr val="FFCEBB">
                    <a:lumMod val="50000"/>
                  </a:srgbClr>
                </a:solidFill>
                <a:latin typeface="Arial-Rounded"/>
              </a:rPr>
              <a:t> </a:t>
            </a:r>
            <a:r>
              <a:rPr lang="en-US" sz="4800" b="1" kern="0" dirty="0" err="1">
                <a:solidFill>
                  <a:srgbClr val="FFCEBB">
                    <a:lumMod val="50000"/>
                  </a:srgbClr>
                </a:solidFill>
                <a:latin typeface="Arial-Rounded"/>
              </a:rPr>
              <a:t>giỏi</a:t>
            </a:r>
            <a:r>
              <a:rPr lang="en-US" sz="4800" b="1" kern="0" dirty="0">
                <a:solidFill>
                  <a:srgbClr val="FFCEBB">
                    <a:lumMod val="50000"/>
                  </a:srgbClr>
                </a:solidFill>
                <a:latin typeface="Arial-Rounded"/>
              </a:rPr>
              <a:t> </a:t>
            </a:r>
            <a:r>
              <a:rPr lang="en-US" sz="4800" b="1" kern="0" dirty="0" err="1">
                <a:solidFill>
                  <a:srgbClr val="FFCEBB">
                    <a:lumMod val="50000"/>
                  </a:srgbClr>
                </a:solidFill>
                <a:latin typeface="Arial-Rounded"/>
              </a:rPr>
              <a:t>quá</a:t>
            </a:r>
            <a:r>
              <a:rPr lang="en-US" sz="4800" b="1" kern="0" dirty="0">
                <a:solidFill>
                  <a:srgbClr val="FFCEBB">
                    <a:lumMod val="50000"/>
                  </a:srgbClr>
                </a:solidFill>
                <a:latin typeface="Arial-Rounded"/>
              </a:rPr>
              <a:t>!</a:t>
            </a:r>
          </a:p>
        </p:txBody>
      </p:sp>
      <p:pic>
        <p:nvPicPr>
          <p:cNvPr id="3" name="btnInknoeActivit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976" y="5934677"/>
            <a:ext cx="295939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08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" grpId="0" build="p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265934" y="1994652"/>
            <a:ext cx="8589265" cy="336474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E0ECBF"/>
              </a:solidFill>
              <a:latin typeface="Arial"/>
              <a:sym typeface="Arial"/>
            </a:endParaRPr>
          </a:p>
        </p:txBody>
      </p:sp>
      <p:sp>
        <p:nvSpPr>
          <p:cNvPr id="53" name="Google Shape;59;p17"/>
          <p:cNvSpPr txBox="1">
            <a:spLocks/>
          </p:cNvSpPr>
          <p:nvPr/>
        </p:nvSpPr>
        <p:spPr>
          <a:xfrm>
            <a:off x="1612982" y="2120472"/>
            <a:ext cx="7869441" cy="271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Nanum Pen Script"/>
              <a:buNone/>
              <a:defRPr sz="7000" b="1" i="0" u="none" strike="noStrike" cap="none">
                <a:solidFill>
                  <a:schemeClr val="dk2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Nanum Pen Script"/>
              <a:buNone/>
              <a:defRPr sz="5200" b="0" i="0" u="none" strike="noStrike" cap="none">
                <a:solidFill>
                  <a:schemeClr val="dk1"/>
                </a:solidFill>
                <a:latin typeface="Nanum Pen Script"/>
                <a:ea typeface="Nanum Pen Script"/>
                <a:cs typeface="Nanum Pen Script"/>
                <a:sym typeface="Nanum Pen Script"/>
              </a:defRPr>
            </a:lvl9pPr>
          </a:lstStyle>
          <a:p>
            <a:pPr algn="just" defTabSz="1219170">
              <a:lnSpc>
                <a:spcPct val="100000"/>
              </a:lnSpc>
              <a:buClr>
                <a:srgbClr val="005364"/>
              </a:buClr>
            </a:pPr>
            <a:r>
              <a:rPr lang="en-US" sz="3733" kern="0">
                <a:solidFill>
                  <a:srgbClr val="057D3A"/>
                </a:solidFill>
                <a:latin typeface="Arial-Rounded"/>
                <a:cs typeface="Calibri" pitchFamily="34" charset="0"/>
              </a:rPr>
              <a:t>     </a:t>
            </a:r>
            <a:r>
              <a:rPr lang="en-US" sz="4267" kern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Nếu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là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bạn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của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gấu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trong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câu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chuyện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trên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,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em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sẽ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nói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lời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chúc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mừng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gấu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như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thế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nào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?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Đoán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xem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,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gấu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con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sẽ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trả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lời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ra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 </a:t>
            </a:r>
            <a:r>
              <a:rPr lang="en-US" sz="4267" kern="0" dirty="0" err="1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sao</a:t>
            </a:r>
            <a:r>
              <a:rPr lang="en-US" sz="4267" kern="0" dirty="0">
                <a:solidFill>
                  <a:srgbClr val="FFCEBB">
                    <a:lumMod val="75000"/>
                  </a:srgbClr>
                </a:solidFill>
                <a:latin typeface="Arial-Rounded"/>
                <a:cs typeface="Calibri" pitchFamily="34" charset="0"/>
              </a:rPr>
              <a:t>?</a:t>
            </a:r>
          </a:p>
        </p:txBody>
      </p:sp>
      <p:grpSp>
        <p:nvGrpSpPr>
          <p:cNvPr id="1521" name="Google Shape;1521;p63"/>
          <p:cNvGrpSpPr/>
          <p:nvPr/>
        </p:nvGrpSpPr>
        <p:grpSpPr>
          <a:xfrm rot="192600">
            <a:off x="73039" y="337230"/>
            <a:ext cx="2140213" cy="2668677"/>
            <a:chOff x="10998200" y="11115950"/>
            <a:chExt cx="1977250" cy="2411150"/>
          </a:xfrm>
        </p:grpSpPr>
        <p:grpSp>
          <p:nvGrpSpPr>
            <p:cNvPr id="1522" name="Google Shape;1522;p63"/>
            <p:cNvGrpSpPr/>
            <p:nvPr/>
          </p:nvGrpSpPr>
          <p:grpSpPr>
            <a:xfrm>
              <a:off x="10998200" y="11115950"/>
              <a:ext cx="1977250" cy="2411150"/>
              <a:chOff x="10998200" y="11115950"/>
              <a:chExt cx="1977250" cy="2411150"/>
            </a:xfrm>
          </p:grpSpPr>
          <p:sp>
            <p:nvSpPr>
              <p:cNvPr id="1523" name="Google Shape;1523;p63"/>
              <p:cNvSpPr/>
              <p:nvPr/>
            </p:nvSpPr>
            <p:spPr>
              <a:xfrm>
                <a:off x="10998200" y="11115950"/>
                <a:ext cx="1977250" cy="2411150"/>
              </a:xfrm>
              <a:custGeom>
                <a:avLst/>
                <a:gdLst/>
                <a:ahLst/>
                <a:cxnLst/>
                <a:rect l="l" t="t" r="r" b="b"/>
                <a:pathLst>
                  <a:path w="79090" h="96446" extrusionOk="0">
                    <a:moveTo>
                      <a:pt x="12250" y="46080"/>
                    </a:moveTo>
                    <a:cubicBezTo>
                      <a:pt x="12493" y="47570"/>
                      <a:pt x="12918" y="49059"/>
                      <a:pt x="13465" y="50488"/>
                    </a:cubicBezTo>
                    <a:cubicBezTo>
                      <a:pt x="12402" y="49515"/>
                      <a:pt x="11186" y="48755"/>
                      <a:pt x="9848" y="48178"/>
                    </a:cubicBezTo>
                    <a:cubicBezTo>
                      <a:pt x="10760" y="47630"/>
                      <a:pt x="11551" y="46931"/>
                      <a:pt x="12250" y="46080"/>
                    </a:cubicBezTo>
                    <a:close/>
                    <a:moveTo>
                      <a:pt x="42129" y="1"/>
                    </a:moveTo>
                    <a:cubicBezTo>
                      <a:pt x="40274" y="92"/>
                      <a:pt x="38876" y="1703"/>
                      <a:pt x="38907" y="3557"/>
                    </a:cubicBezTo>
                    <a:cubicBezTo>
                      <a:pt x="38937" y="5350"/>
                      <a:pt x="38937" y="7052"/>
                      <a:pt x="38876" y="8694"/>
                    </a:cubicBezTo>
                    <a:cubicBezTo>
                      <a:pt x="38846" y="9484"/>
                      <a:pt x="38785" y="10335"/>
                      <a:pt x="38755" y="11156"/>
                    </a:cubicBezTo>
                    <a:lnTo>
                      <a:pt x="38755" y="11429"/>
                    </a:lnTo>
                    <a:cubicBezTo>
                      <a:pt x="38663" y="12341"/>
                      <a:pt x="38633" y="13253"/>
                      <a:pt x="38663" y="14287"/>
                    </a:cubicBezTo>
                    <a:cubicBezTo>
                      <a:pt x="38724" y="14803"/>
                      <a:pt x="38876" y="15350"/>
                      <a:pt x="39150" y="15746"/>
                    </a:cubicBezTo>
                    <a:cubicBezTo>
                      <a:pt x="38495" y="15708"/>
                      <a:pt x="37851" y="15686"/>
                      <a:pt x="37217" y="15686"/>
                    </a:cubicBezTo>
                    <a:cubicBezTo>
                      <a:pt x="36321" y="15686"/>
                      <a:pt x="35445" y="15730"/>
                      <a:pt x="34590" y="15837"/>
                    </a:cubicBezTo>
                    <a:cubicBezTo>
                      <a:pt x="34773" y="15350"/>
                      <a:pt x="34864" y="14803"/>
                      <a:pt x="34803" y="14287"/>
                    </a:cubicBezTo>
                    <a:cubicBezTo>
                      <a:pt x="34621" y="12493"/>
                      <a:pt x="34226" y="10730"/>
                      <a:pt x="33891" y="9028"/>
                    </a:cubicBezTo>
                    <a:cubicBezTo>
                      <a:pt x="33800" y="8724"/>
                      <a:pt x="33770" y="8390"/>
                      <a:pt x="33709" y="8086"/>
                    </a:cubicBezTo>
                    <a:cubicBezTo>
                      <a:pt x="33435" y="6718"/>
                      <a:pt x="32402" y="5654"/>
                      <a:pt x="31065" y="5381"/>
                    </a:cubicBezTo>
                    <a:cubicBezTo>
                      <a:pt x="30867" y="5350"/>
                      <a:pt x="30654" y="5335"/>
                      <a:pt x="30434" y="5335"/>
                    </a:cubicBezTo>
                    <a:cubicBezTo>
                      <a:pt x="30213" y="5335"/>
                      <a:pt x="29986" y="5350"/>
                      <a:pt x="29758" y="5381"/>
                    </a:cubicBezTo>
                    <a:cubicBezTo>
                      <a:pt x="28876" y="5563"/>
                      <a:pt x="28116" y="6080"/>
                      <a:pt x="27630" y="6840"/>
                    </a:cubicBezTo>
                    <a:cubicBezTo>
                      <a:pt x="27113" y="7600"/>
                      <a:pt x="26961" y="8542"/>
                      <a:pt x="27174" y="9454"/>
                    </a:cubicBezTo>
                    <a:cubicBezTo>
                      <a:pt x="27235" y="9758"/>
                      <a:pt x="27326" y="10062"/>
                      <a:pt x="27356" y="10396"/>
                    </a:cubicBezTo>
                    <a:cubicBezTo>
                      <a:pt x="27721" y="12068"/>
                      <a:pt x="28116" y="13831"/>
                      <a:pt x="28633" y="15563"/>
                    </a:cubicBezTo>
                    <a:cubicBezTo>
                      <a:pt x="28785" y="16110"/>
                      <a:pt x="29089" y="16505"/>
                      <a:pt x="29484" y="16901"/>
                    </a:cubicBezTo>
                    <a:cubicBezTo>
                      <a:pt x="28147" y="17326"/>
                      <a:pt x="26900" y="17843"/>
                      <a:pt x="25654" y="18451"/>
                    </a:cubicBezTo>
                    <a:cubicBezTo>
                      <a:pt x="25928" y="17660"/>
                      <a:pt x="25837" y="16749"/>
                      <a:pt x="25411" y="15898"/>
                    </a:cubicBezTo>
                    <a:cubicBezTo>
                      <a:pt x="23830" y="12767"/>
                      <a:pt x="22037" y="9666"/>
                      <a:pt x="20304" y="6718"/>
                    </a:cubicBezTo>
                    <a:cubicBezTo>
                      <a:pt x="19879" y="5989"/>
                      <a:pt x="19453" y="5320"/>
                      <a:pt x="19028" y="4590"/>
                    </a:cubicBezTo>
                    <a:cubicBezTo>
                      <a:pt x="18542" y="3739"/>
                      <a:pt x="17721" y="3192"/>
                      <a:pt x="16748" y="2979"/>
                    </a:cubicBezTo>
                    <a:cubicBezTo>
                      <a:pt x="16518" y="2933"/>
                      <a:pt x="16285" y="2911"/>
                      <a:pt x="16055" y="2911"/>
                    </a:cubicBezTo>
                    <a:cubicBezTo>
                      <a:pt x="15372" y="2911"/>
                      <a:pt x="14702" y="3110"/>
                      <a:pt x="14134" y="3496"/>
                    </a:cubicBezTo>
                    <a:cubicBezTo>
                      <a:pt x="12614" y="4499"/>
                      <a:pt x="12128" y="6566"/>
                      <a:pt x="13070" y="8207"/>
                    </a:cubicBezTo>
                    <a:cubicBezTo>
                      <a:pt x="13496" y="8907"/>
                      <a:pt x="13921" y="9606"/>
                      <a:pt x="14317" y="10335"/>
                    </a:cubicBezTo>
                    <a:cubicBezTo>
                      <a:pt x="16079" y="13283"/>
                      <a:pt x="17873" y="16353"/>
                      <a:pt x="19788" y="19302"/>
                    </a:cubicBezTo>
                    <a:cubicBezTo>
                      <a:pt x="20304" y="20001"/>
                      <a:pt x="21004" y="20518"/>
                      <a:pt x="21885" y="20670"/>
                    </a:cubicBezTo>
                    <a:cubicBezTo>
                      <a:pt x="21915" y="20670"/>
                      <a:pt x="22007" y="20670"/>
                      <a:pt x="22037" y="20700"/>
                    </a:cubicBezTo>
                    <a:cubicBezTo>
                      <a:pt x="17113" y="24347"/>
                      <a:pt x="13405" y="29819"/>
                      <a:pt x="12128" y="36323"/>
                    </a:cubicBezTo>
                    <a:cubicBezTo>
                      <a:pt x="11885" y="37478"/>
                      <a:pt x="11733" y="38664"/>
                      <a:pt x="11672" y="39849"/>
                    </a:cubicBezTo>
                    <a:cubicBezTo>
                      <a:pt x="11064" y="39515"/>
                      <a:pt x="10365" y="39272"/>
                      <a:pt x="9696" y="39150"/>
                    </a:cubicBezTo>
                    <a:cubicBezTo>
                      <a:pt x="9228" y="39058"/>
                      <a:pt x="8751" y="39014"/>
                      <a:pt x="8275" y="39014"/>
                    </a:cubicBezTo>
                    <a:cubicBezTo>
                      <a:pt x="7176" y="39014"/>
                      <a:pt x="6082" y="39252"/>
                      <a:pt x="5107" y="39697"/>
                    </a:cubicBezTo>
                    <a:cubicBezTo>
                      <a:pt x="2371" y="40943"/>
                      <a:pt x="1034" y="43679"/>
                      <a:pt x="456" y="45199"/>
                    </a:cubicBezTo>
                    <a:cubicBezTo>
                      <a:pt x="0" y="46506"/>
                      <a:pt x="578" y="47934"/>
                      <a:pt x="1824" y="48542"/>
                    </a:cubicBezTo>
                    <a:cubicBezTo>
                      <a:pt x="2432" y="48816"/>
                      <a:pt x="3070" y="49029"/>
                      <a:pt x="3739" y="49181"/>
                    </a:cubicBezTo>
                    <a:lnTo>
                      <a:pt x="3769" y="49181"/>
                    </a:lnTo>
                    <a:cubicBezTo>
                      <a:pt x="2280" y="52463"/>
                      <a:pt x="2614" y="56293"/>
                      <a:pt x="4651" y="59333"/>
                    </a:cubicBezTo>
                    <a:cubicBezTo>
                      <a:pt x="6991" y="62859"/>
                      <a:pt x="11186" y="64166"/>
                      <a:pt x="13465" y="64622"/>
                    </a:cubicBezTo>
                    <a:lnTo>
                      <a:pt x="13617" y="64652"/>
                    </a:lnTo>
                    <a:cubicBezTo>
                      <a:pt x="13795" y="64689"/>
                      <a:pt x="13972" y="64707"/>
                      <a:pt x="14147" y="64707"/>
                    </a:cubicBezTo>
                    <a:cubicBezTo>
                      <a:pt x="15112" y="64707"/>
                      <a:pt x="16007" y="64159"/>
                      <a:pt x="16444" y="63284"/>
                    </a:cubicBezTo>
                    <a:lnTo>
                      <a:pt x="16444" y="63284"/>
                    </a:lnTo>
                    <a:lnTo>
                      <a:pt x="16231" y="65868"/>
                    </a:lnTo>
                    <a:cubicBezTo>
                      <a:pt x="16140" y="66658"/>
                      <a:pt x="16414" y="67418"/>
                      <a:pt x="16961" y="67965"/>
                    </a:cubicBezTo>
                    <a:cubicBezTo>
                      <a:pt x="16748" y="68239"/>
                      <a:pt x="16657" y="68543"/>
                      <a:pt x="16566" y="68877"/>
                    </a:cubicBezTo>
                    <a:lnTo>
                      <a:pt x="15776" y="72889"/>
                    </a:lnTo>
                    <a:cubicBezTo>
                      <a:pt x="15502" y="74318"/>
                      <a:pt x="16383" y="75686"/>
                      <a:pt x="17751" y="76020"/>
                    </a:cubicBezTo>
                    <a:lnTo>
                      <a:pt x="19119" y="76354"/>
                    </a:lnTo>
                    <a:lnTo>
                      <a:pt x="19119" y="76689"/>
                    </a:lnTo>
                    <a:cubicBezTo>
                      <a:pt x="19028" y="78026"/>
                      <a:pt x="19940" y="79211"/>
                      <a:pt x="21247" y="79485"/>
                    </a:cubicBezTo>
                    <a:cubicBezTo>
                      <a:pt x="21399" y="80032"/>
                      <a:pt x="21612" y="80610"/>
                      <a:pt x="21915" y="81187"/>
                    </a:cubicBezTo>
                    <a:lnTo>
                      <a:pt x="21581" y="81066"/>
                    </a:lnTo>
                    <a:lnTo>
                      <a:pt x="18481" y="78786"/>
                    </a:lnTo>
                    <a:lnTo>
                      <a:pt x="16140" y="75929"/>
                    </a:lnTo>
                    <a:lnTo>
                      <a:pt x="16049" y="75838"/>
                    </a:lnTo>
                    <a:cubicBezTo>
                      <a:pt x="15958" y="75290"/>
                      <a:pt x="15806" y="74774"/>
                      <a:pt x="15624" y="74257"/>
                    </a:cubicBezTo>
                    <a:cubicBezTo>
                      <a:pt x="15502" y="74014"/>
                      <a:pt x="15380" y="73740"/>
                      <a:pt x="15289" y="73497"/>
                    </a:cubicBezTo>
                    <a:cubicBezTo>
                      <a:pt x="15168" y="73254"/>
                      <a:pt x="15016" y="72980"/>
                      <a:pt x="14864" y="72707"/>
                    </a:cubicBezTo>
                    <a:cubicBezTo>
                      <a:pt x="14772" y="72616"/>
                      <a:pt x="14712" y="72464"/>
                      <a:pt x="14620" y="72342"/>
                    </a:cubicBezTo>
                    <a:cubicBezTo>
                      <a:pt x="14681" y="72190"/>
                      <a:pt x="14681" y="71977"/>
                      <a:pt x="14681" y="71856"/>
                    </a:cubicBezTo>
                    <a:cubicBezTo>
                      <a:pt x="14681" y="71582"/>
                      <a:pt x="14712" y="71339"/>
                      <a:pt x="14681" y="71096"/>
                    </a:cubicBezTo>
                    <a:cubicBezTo>
                      <a:pt x="14681" y="70853"/>
                      <a:pt x="14620" y="70670"/>
                      <a:pt x="14620" y="70427"/>
                    </a:cubicBezTo>
                    <a:cubicBezTo>
                      <a:pt x="14560" y="69789"/>
                      <a:pt x="14408" y="69211"/>
                      <a:pt x="14165" y="68634"/>
                    </a:cubicBezTo>
                    <a:cubicBezTo>
                      <a:pt x="13952" y="68117"/>
                      <a:pt x="13648" y="67570"/>
                      <a:pt x="13253" y="67175"/>
                    </a:cubicBezTo>
                    <a:cubicBezTo>
                      <a:pt x="12888" y="66719"/>
                      <a:pt x="12462" y="66324"/>
                      <a:pt x="12006" y="66020"/>
                    </a:cubicBezTo>
                    <a:cubicBezTo>
                      <a:pt x="11551" y="65716"/>
                      <a:pt x="11064" y="65442"/>
                      <a:pt x="10578" y="65260"/>
                    </a:cubicBezTo>
                    <a:cubicBezTo>
                      <a:pt x="10213" y="65138"/>
                      <a:pt x="9879" y="65047"/>
                      <a:pt x="9514" y="64956"/>
                    </a:cubicBezTo>
                    <a:cubicBezTo>
                      <a:pt x="9301" y="64926"/>
                      <a:pt x="9149" y="64895"/>
                      <a:pt x="8967" y="64895"/>
                    </a:cubicBezTo>
                    <a:cubicBezTo>
                      <a:pt x="8709" y="64850"/>
                      <a:pt x="8435" y="64827"/>
                      <a:pt x="8154" y="64827"/>
                    </a:cubicBezTo>
                    <a:cubicBezTo>
                      <a:pt x="7873" y="64827"/>
                      <a:pt x="7584" y="64850"/>
                      <a:pt x="7295" y="64895"/>
                    </a:cubicBezTo>
                    <a:cubicBezTo>
                      <a:pt x="6505" y="64956"/>
                      <a:pt x="5745" y="65199"/>
                      <a:pt x="5046" y="65564"/>
                    </a:cubicBezTo>
                    <a:cubicBezTo>
                      <a:pt x="4377" y="65959"/>
                      <a:pt x="3769" y="66415"/>
                      <a:pt x="3313" y="67023"/>
                    </a:cubicBezTo>
                    <a:cubicBezTo>
                      <a:pt x="2827" y="67631"/>
                      <a:pt x="2462" y="68269"/>
                      <a:pt x="2249" y="69029"/>
                    </a:cubicBezTo>
                    <a:cubicBezTo>
                      <a:pt x="2006" y="69789"/>
                      <a:pt x="1945" y="70579"/>
                      <a:pt x="2067" y="71430"/>
                    </a:cubicBezTo>
                    <a:cubicBezTo>
                      <a:pt x="2097" y="71795"/>
                      <a:pt x="2158" y="72221"/>
                      <a:pt x="2280" y="72646"/>
                    </a:cubicBezTo>
                    <a:cubicBezTo>
                      <a:pt x="2401" y="73041"/>
                      <a:pt x="2553" y="73436"/>
                      <a:pt x="2736" y="73862"/>
                    </a:cubicBezTo>
                    <a:cubicBezTo>
                      <a:pt x="2857" y="74075"/>
                      <a:pt x="2979" y="74257"/>
                      <a:pt x="3070" y="74470"/>
                    </a:cubicBezTo>
                    <a:cubicBezTo>
                      <a:pt x="2857" y="75108"/>
                      <a:pt x="2857" y="75777"/>
                      <a:pt x="3131" y="76445"/>
                    </a:cubicBezTo>
                    <a:lnTo>
                      <a:pt x="3921" y="78360"/>
                    </a:lnTo>
                    <a:cubicBezTo>
                      <a:pt x="3982" y="78604"/>
                      <a:pt x="4104" y="78786"/>
                      <a:pt x="4256" y="78938"/>
                    </a:cubicBezTo>
                    <a:cubicBezTo>
                      <a:pt x="4286" y="79363"/>
                      <a:pt x="4438" y="79789"/>
                      <a:pt x="4681" y="80154"/>
                    </a:cubicBezTo>
                    <a:lnTo>
                      <a:pt x="5897" y="82008"/>
                    </a:lnTo>
                    <a:cubicBezTo>
                      <a:pt x="5897" y="82677"/>
                      <a:pt x="6110" y="83285"/>
                      <a:pt x="6535" y="83771"/>
                    </a:cubicBezTo>
                    <a:lnTo>
                      <a:pt x="9240" y="86962"/>
                    </a:lnTo>
                    <a:cubicBezTo>
                      <a:pt x="9453" y="87236"/>
                      <a:pt x="9696" y="87418"/>
                      <a:pt x="10000" y="87570"/>
                    </a:cubicBezTo>
                    <a:cubicBezTo>
                      <a:pt x="10183" y="87996"/>
                      <a:pt x="10487" y="88361"/>
                      <a:pt x="10882" y="88634"/>
                    </a:cubicBezTo>
                    <a:lnTo>
                      <a:pt x="14286" y="91035"/>
                    </a:lnTo>
                    <a:cubicBezTo>
                      <a:pt x="14529" y="91218"/>
                      <a:pt x="14833" y="91339"/>
                      <a:pt x="15076" y="91400"/>
                    </a:cubicBezTo>
                    <a:cubicBezTo>
                      <a:pt x="15380" y="91795"/>
                      <a:pt x="15745" y="92038"/>
                      <a:pt x="16201" y="92251"/>
                    </a:cubicBezTo>
                    <a:lnTo>
                      <a:pt x="18207" y="93041"/>
                    </a:lnTo>
                    <a:cubicBezTo>
                      <a:pt x="18359" y="93102"/>
                      <a:pt x="18511" y="93163"/>
                      <a:pt x="18694" y="93193"/>
                    </a:cubicBezTo>
                    <a:cubicBezTo>
                      <a:pt x="18845" y="93224"/>
                      <a:pt x="18967" y="93224"/>
                      <a:pt x="19119" y="93224"/>
                    </a:cubicBezTo>
                    <a:cubicBezTo>
                      <a:pt x="19332" y="93406"/>
                      <a:pt x="19636" y="93528"/>
                      <a:pt x="19940" y="93649"/>
                    </a:cubicBezTo>
                    <a:lnTo>
                      <a:pt x="22371" y="94379"/>
                    </a:lnTo>
                    <a:cubicBezTo>
                      <a:pt x="22463" y="94409"/>
                      <a:pt x="22523" y="94409"/>
                      <a:pt x="22645" y="94440"/>
                    </a:cubicBezTo>
                    <a:cubicBezTo>
                      <a:pt x="22817" y="94478"/>
                      <a:pt x="22985" y="94495"/>
                      <a:pt x="23151" y="94495"/>
                    </a:cubicBezTo>
                    <a:cubicBezTo>
                      <a:pt x="23513" y="94495"/>
                      <a:pt x="23861" y="94413"/>
                      <a:pt x="24195" y="94288"/>
                    </a:cubicBezTo>
                    <a:cubicBezTo>
                      <a:pt x="24226" y="94379"/>
                      <a:pt x="24317" y="94470"/>
                      <a:pt x="24408" y="94561"/>
                    </a:cubicBezTo>
                    <a:cubicBezTo>
                      <a:pt x="24773" y="95078"/>
                      <a:pt x="25381" y="95473"/>
                      <a:pt x="26019" y="95625"/>
                    </a:cubicBezTo>
                    <a:cubicBezTo>
                      <a:pt x="26049" y="95625"/>
                      <a:pt x="26140" y="95656"/>
                      <a:pt x="26171" y="95656"/>
                    </a:cubicBezTo>
                    <a:lnTo>
                      <a:pt x="30335" y="96233"/>
                    </a:lnTo>
                    <a:cubicBezTo>
                      <a:pt x="30426" y="96248"/>
                      <a:pt x="30517" y="96256"/>
                      <a:pt x="30605" y="96256"/>
                    </a:cubicBezTo>
                    <a:cubicBezTo>
                      <a:pt x="30692" y="96256"/>
                      <a:pt x="30776" y="96248"/>
                      <a:pt x="30852" y="96233"/>
                    </a:cubicBezTo>
                    <a:cubicBezTo>
                      <a:pt x="31034" y="96294"/>
                      <a:pt x="31247" y="96385"/>
                      <a:pt x="31460" y="96415"/>
                    </a:cubicBezTo>
                    <a:cubicBezTo>
                      <a:pt x="31642" y="96446"/>
                      <a:pt x="31855" y="96446"/>
                      <a:pt x="32037" y="96446"/>
                    </a:cubicBezTo>
                    <a:lnTo>
                      <a:pt x="34195" y="96415"/>
                    </a:lnTo>
                    <a:cubicBezTo>
                      <a:pt x="34499" y="96415"/>
                      <a:pt x="34803" y="96355"/>
                      <a:pt x="35077" y="96233"/>
                    </a:cubicBezTo>
                    <a:cubicBezTo>
                      <a:pt x="35107" y="96233"/>
                      <a:pt x="35138" y="96233"/>
                      <a:pt x="35138" y="96263"/>
                    </a:cubicBezTo>
                    <a:cubicBezTo>
                      <a:pt x="35326" y="96284"/>
                      <a:pt x="35515" y="96320"/>
                      <a:pt x="35714" y="96320"/>
                    </a:cubicBezTo>
                    <a:cubicBezTo>
                      <a:pt x="35803" y="96320"/>
                      <a:pt x="35894" y="96313"/>
                      <a:pt x="35989" y="96294"/>
                    </a:cubicBezTo>
                    <a:lnTo>
                      <a:pt x="38542" y="96051"/>
                    </a:lnTo>
                    <a:cubicBezTo>
                      <a:pt x="38694" y="96051"/>
                      <a:pt x="38785" y="95990"/>
                      <a:pt x="38937" y="95959"/>
                    </a:cubicBezTo>
                    <a:cubicBezTo>
                      <a:pt x="39089" y="95990"/>
                      <a:pt x="39211" y="96081"/>
                      <a:pt x="39363" y="96081"/>
                    </a:cubicBezTo>
                    <a:cubicBezTo>
                      <a:pt x="39554" y="96108"/>
                      <a:pt x="39745" y="96123"/>
                      <a:pt x="39934" y="96123"/>
                    </a:cubicBezTo>
                    <a:cubicBezTo>
                      <a:pt x="40165" y="96123"/>
                      <a:pt x="40391" y="96101"/>
                      <a:pt x="40609" y="96051"/>
                    </a:cubicBezTo>
                    <a:lnTo>
                      <a:pt x="44651" y="94926"/>
                    </a:lnTo>
                    <a:cubicBezTo>
                      <a:pt x="44955" y="94865"/>
                      <a:pt x="45168" y="94744"/>
                      <a:pt x="45442" y="94561"/>
                    </a:cubicBezTo>
                    <a:cubicBezTo>
                      <a:pt x="45898" y="94561"/>
                      <a:pt x="46323" y="94440"/>
                      <a:pt x="46749" y="94257"/>
                    </a:cubicBezTo>
                    <a:lnTo>
                      <a:pt x="48542" y="93254"/>
                    </a:lnTo>
                    <a:cubicBezTo>
                      <a:pt x="48755" y="93163"/>
                      <a:pt x="48937" y="93041"/>
                      <a:pt x="49089" y="92890"/>
                    </a:cubicBezTo>
                    <a:cubicBezTo>
                      <a:pt x="49515" y="92798"/>
                      <a:pt x="49880" y="92616"/>
                      <a:pt x="50275" y="92342"/>
                    </a:cubicBezTo>
                    <a:lnTo>
                      <a:pt x="51977" y="90944"/>
                    </a:lnTo>
                    <a:cubicBezTo>
                      <a:pt x="52311" y="90671"/>
                      <a:pt x="52585" y="90336"/>
                      <a:pt x="52737" y="89972"/>
                    </a:cubicBezTo>
                    <a:cubicBezTo>
                      <a:pt x="53101" y="89911"/>
                      <a:pt x="53466" y="89820"/>
                      <a:pt x="53801" y="89698"/>
                    </a:cubicBezTo>
                    <a:cubicBezTo>
                      <a:pt x="54560" y="89424"/>
                      <a:pt x="55199" y="88999"/>
                      <a:pt x="55807" y="88452"/>
                    </a:cubicBezTo>
                    <a:cubicBezTo>
                      <a:pt x="56111" y="88178"/>
                      <a:pt x="56384" y="87874"/>
                      <a:pt x="56658" y="87540"/>
                    </a:cubicBezTo>
                    <a:cubicBezTo>
                      <a:pt x="56901" y="87175"/>
                      <a:pt x="57144" y="86810"/>
                      <a:pt x="57326" y="86415"/>
                    </a:cubicBezTo>
                    <a:cubicBezTo>
                      <a:pt x="57478" y="86111"/>
                      <a:pt x="57600" y="85807"/>
                      <a:pt x="57722" y="85503"/>
                    </a:cubicBezTo>
                    <a:lnTo>
                      <a:pt x="57813" y="85503"/>
                    </a:lnTo>
                    <a:cubicBezTo>
                      <a:pt x="58542" y="85412"/>
                      <a:pt x="59150" y="84987"/>
                      <a:pt x="59576" y="84409"/>
                    </a:cubicBezTo>
                    <a:lnTo>
                      <a:pt x="60852" y="82525"/>
                    </a:lnTo>
                    <a:cubicBezTo>
                      <a:pt x="61703" y="81339"/>
                      <a:pt x="61430" y="79728"/>
                      <a:pt x="60305" y="78877"/>
                    </a:cubicBezTo>
                    <a:lnTo>
                      <a:pt x="58512" y="77540"/>
                    </a:lnTo>
                    <a:lnTo>
                      <a:pt x="57266" y="74014"/>
                    </a:lnTo>
                    <a:cubicBezTo>
                      <a:pt x="56962" y="73132"/>
                      <a:pt x="56202" y="72433"/>
                      <a:pt x="55290" y="72281"/>
                    </a:cubicBezTo>
                    <a:lnTo>
                      <a:pt x="55199" y="72281"/>
                    </a:lnTo>
                    <a:cubicBezTo>
                      <a:pt x="55058" y="72259"/>
                      <a:pt x="54915" y="72247"/>
                      <a:pt x="54773" y="72247"/>
                    </a:cubicBezTo>
                    <a:cubicBezTo>
                      <a:pt x="53965" y="72247"/>
                      <a:pt x="53162" y="72608"/>
                      <a:pt x="52646" y="73254"/>
                    </a:cubicBezTo>
                    <a:lnTo>
                      <a:pt x="51217" y="75078"/>
                    </a:lnTo>
                    <a:cubicBezTo>
                      <a:pt x="50974" y="75321"/>
                      <a:pt x="50822" y="75625"/>
                      <a:pt x="50761" y="75929"/>
                    </a:cubicBezTo>
                    <a:cubicBezTo>
                      <a:pt x="50457" y="76172"/>
                      <a:pt x="50214" y="76476"/>
                      <a:pt x="50031" y="76810"/>
                    </a:cubicBezTo>
                    <a:lnTo>
                      <a:pt x="49667" y="77540"/>
                    </a:lnTo>
                    <a:cubicBezTo>
                      <a:pt x="49576" y="77570"/>
                      <a:pt x="49515" y="77570"/>
                      <a:pt x="49424" y="77601"/>
                    </a:cubicBezTo>
                    <a:cubicBezTo>
                      <a:pt x="49150" y="77722"/>
                      <a:pt x="48937" y="77874"/>
                      <a:pt x="48664" y="78026"/>
                    </a:cubicBezTo>
                    <a:cubicBezTo>
                      <a:pt x="48451" y="78178"/>
                      <a:pt x="48238" y="78300"/>
                      <a:pt x="48056" y="78482"/>
                    </a:cubicBezTo>
                    <a:cubicBezTo>
                      <a:pt x="47904" y="78634"/>
                      <a:pt x="47721" y="78756"/>
                      <a:pt x="47569" y="78908"/>
                    </a:cubicBezTo>
                    <a:cubicBezTo>
                      <a:pt x="47114" y="79333"/>
                      <a:pt x="46688" y="79819"/>
                      <a:pt x="46414" y="80336"/>
                    </a:cubicBezTo>
                    <a:cubicBezTo>
                      <a:pt x="46232" y="80640"/>
                      <a:pt x="46080" y="81005"/>
                      <a:pt x="45958" y="81339"/>
                    </a:cubicBezTo>
                    <a:cubicBezTo>
                      <a:pt x="45715" y="81339"/>
                      <a:pt x="45442" y="81370"/>
                      <a:pt x="45168" y="81461"/>
                    </a:cubicBezTo>
                    <a:cubicBezTo>
                      <a:pt x="44560" y="81552"/>
                      <a:pt x="43983" y="81795"/>
                      <a:pt x="43436" y="82069"/>
                    </a:cubicBezTo>
                    <a:cubicBezTo>
                      <a:pt x="43162" y="82160"/>
                      <a:pt x="42949" y="82312"/>
                      <a:pt x="42706" y="82464"/>
                    </a:cubicBezTo>
                    <a:cubicBezTo>
                      <a:pt x="42433" y="82616"/>
                      <a:pt x="42159" y="82829"/>
                      <a:pt x="41946" y="82981"/>
                    </a:cubicBezTo>
                    <a:cubicBezTo>
                      <a:pt x="41855" y="83011"/>
                      <a:pt x="41825" y="83072"/>
                      <a:pt x="41764" y="83133"/>
                    </a:cubicBezTo>
                    <a:lnTo>
                      <a:pt x="37691" y="84136"/>
                    </a:lnTo>
                    <a:cubicBezTo>
                      <a:pt x="37569" y="84196"/>
                      <a:pt x="37417" y="84227"/>
                      <a:pt x="37296" y="84257"/>
                    </a:cubicBezTo>
                    <a:lnTo>
                      <a:pt x="36019" y="84348"/>
                    </a:lnTo>
                    <a:cubicBezTo>
                      <a:pt x="35837" y="84348"/>
                      <a:pt x="35685" y="84379"/>
                      <a:pt x="35533" y="84409"/>
                    </a:cubicBezTo>
                    <a:cubicBezTo>
                      <a:pt x="35472" y="84409"/>
                      <a:pt x="35472" y="84409"/>
                      <a:pt x="35442" y="84379"/>
                    </a:cubicBezTo>
                    <a:cubicBezTo>
                      <a:pt x="36080" y="83923"/>
                      <a:pt x="36657" y="83376"/>
                      <a:pt x="37113" y="82859"/>
                    </a:cubicBezTo>
                    <a:lnTo>
                      <a:pt x="37296" y="82889"/>
                    </a:lnTo>
                    <a:cubicBezTo>
                      <a:pt x="37482" y="82930"/>
                      <a:pt x="37668" y="82949"/>
                      <a:pt x="37852" y="82949"/>
                    </a:cubicBezTo>
                    <a:cubicBezTo>
                      <a:pt x="38778" y="82949"/>
                      <a:pt x="39641" y="82455"/>
                      <a:pt x="40122" y="81643"/>
                    </a:cubicBezTo>
                    <a:lnTo>
                      <a:pt x="41460" y="81978"/>
                    </a:lnTo>
                    <a:cubicBezTo>
                      <a:pt x="41490" y="81978"/>
                      <a:pt x="41521" y="81978"/>
                      <a:pt x="41551" y="82008"/>
                    </a:cubicBezTo>
                    <a:cubicBezTo>
                      <a:pt x="41736" y="82047"/>
                      <a:pt x="41920" y="82065"/>
                      <a:pt x="42101" y="82065"/>
                    </a:cubicBezTo>
                    <a:cubicBezTo>
                      <a:pt x="43202" y="82065"/>
                      <a:pt x="44199" y="81376"/>
                      <a:pt x="44591" y="80306"/>
                    </a:cubicBezTo>
                    <a:lnTo>
                      <a:pt x="46384" y="75382"/>
                    </a:lnTo>
                    <a:cubicBezTo>
                      <a:pt x="47114" y="75108"/>
                      <a:pt x="47691" y="74531"/>
                      <a:pt x="47934" y="73771"/>
                    </a:cubicBezTo>
                    <a:lnTo>
                      <a:pt x="49393" y="69637"/>
                    </a:lnTo>
                    <a:cubicBezTo>
                      <a:pt x="49880" y="69850"/>
                      <a:pt x="50427" y="70002"/>
                      <a:pt x="50974" y="70123"/>
                    </a:cubicBezTo>
                    <a:cubicBezTo>
                      <a:pt x="51529" y="70230"/>
                      <a:pt x="52097" y="70284"/>
                      <a:pt x="52663" y="70284"/>
                    </a:cubicBezTo>
                    <a:cubicBezTo>
                      <a:pt x="53864" y="70284"/>
                      <a:pt x="55057" y="70041"/>
                      <a:pt x="56111" y="69546"/>
                    </a:cubicBezTo>
                    <a:cubicBezTo>
                      <a:pt x="58026" y="68725"/>
                      <a:pt x="59576" y="67114"/>
                      <a:pt x="60457" y="65199"/>
                    </a:cubicBezTo>
                    <a:cubicBezTo>
                      <a:pt x="60670" y="65412"/>
                      <a:pt x="60944" y="65594"/>
                      <a:pt x="61217" y="65837"/>
                    </a:cubicBezTo>
                    <a:cubicBezTo>
                      <a:pt x="61551" y="66111"/>
                      <a:pt x="61947" y="66263"/>
                      <a:pt x="62311" y="66354"/>
                    </a:cubicBezTo>
                    <a:cubicBezTo>
                      <a:pt x="62497" y="66399"/>
                      <a:pt x="62686" y="66421"/>
                      <a:pt x="62874" y="66421"/>
                    </a:cubicBezTo>
                    <a:cubicBezTo>
                      <a:pt x="63577" y="66421"/>
                      <a:pt x="64270" y="66115"/>
                      <a:pt x="64773" y="65564"/>
                    </a:cubicBezTo>
                    <a:cubicBezTo>
                      <a:pt x="66688" y="63558"/>
                      <a:pt x="67631" y="60731"/>
                      <a:pt x="67327" y="57995"/>
                    </a:cubicBezTo>
                    <a:cubicBezTo>
                      <a:pt x="67114" y="55837"/>
                      <a:pt x="66111" y="53831"/>
                      <a:pt x="64591" y="52281"/>
                    </a:cubicBezTo>
                    <a:lnTo>
                      <a:pt x="64591" y="52281"/>
                    </a:lnTo>
                    <a:lnTo>
                      <a:pt x="66263" y="53102"/>
                    </a:lnTo>
                    <a:cubicBezTo>
                      <a:pt x="66597" y="53254"/>
                      <a:pt x="66962" y="53436"/>
                      <a:pt x="67266" y="53588"/>
                    </a:cubicBezTo>
                    <a:cubicBezTo>
                      <a:pt x="68087" y="54014"/>
                      <a:pt x="68968" y="54469"/>
                      <a:pt x="69880" y="54804"/>
                    </a:cubicBezTo>
                    <a:cubicBezTo>
                      <a:pt x="70062" y="54895"/>
                      <a:pt x="70305" y="54956"/>
                      <a:pt x="70488" y="55017"/>
                    </a:cubicBezTo>
                    <a:cubicBezTo>
                      <a:pt x="70722" y="55063"/>
                      <a:pt x="70956" y="55085"/>
                      <a:pt x="71186" y="55085"/>
                    </a:cubicBezTo>
                    <a:cubicBezTo>
                      <a:pt x="72478" y="55085"/>
                      <a:pt x="73663" y="54380"/>
                      <a:pt x="74257" y="53193"/>
                    </a:cubicBezTo>
                    <a:cubicBezTo>
                      <a:pt x="75078" y="51552"/>
                      <a:pt x="74439" y="49545"/>
                      <a:pt x="72828" y="48634"/>
                    </a:cubicBezTo>
                    <a:cubicBezTo>
                      <a:pt x="72312" y="48330"/>
                      <a:pt x="71825" y="48086"/>
                      <a:pt x="71308" y="47904"/>
                    </a:cubicBezTo>
                    <a:lnTo>
                      <a:pt x="70853" y="47661"/>
                    </a:lnTo>
                    <a:lnTo>
                      <a:pt x="69120" y="46871"/>
                    </a:lnTo>
                    <a:cubicBezTo>
                      <a:pt x="68542" y="46597"/>
                      <a:pt x="67935" y="46354"/>
                      <a:pt x="67296" y="46080"/>
                    </a:cubicBezTo>
                    <a:cubicBezTo>
                      <a:pt x="67205" y="46050"/>
                      <a:pt x="67114" y="45989"/>
                      <a:pt x="67023" y="45959"/>
                    </a:cubicBezTo>
                    <a:cubicBezTo>
                      <a:pt x="66536" y="45746"/>
                      <a:pt x="65928" y="45472"/>
                      <a:pt x="65199" y="45351"/>
                    </a:cubicBezTo>
                    <a:cubicBezTo>
                      <a:pt x="64986" y="45320"/>
                      <a:pt x="64713" y="45290"/>
                      <a:pt x="64469" y="45290"/>
                    </a:cubicBezTo>
                    <a:cubicBezTo>
                      <a:pt x="64381" y="45280"/>
                      <a:pt x="64291" y="45275"/>
                      <a:pt x="64201" y="45275"/>
                    </a:cubicBezTo>
                    <a:cubicBezTo>
                      <a:pt x="63767" y="45275"/>
                      <a:pt x="63322" y="45393"/>
                      <a:pt x="62919" y="45594"/>
                    </a:cubicBezTo>
                    <a:cubicBezTo>
                      <a:pt x="63071" y="44621"/>
                      <a:pt x="63162" y="43709"/>
                      <a:pt x="63193" y="42798"/>
                    </a:cubicBezTo>
                    <a:cubicBezTo>
                      <a:pt x="63464" y="42598"/>
                      <a:pt x="63639" y="42550"/>
                      <a:pt x="63774" y="42550"/>
                    </a:cubicBezTo>
                    <a:cubicBezTo>
                      <a:pt x="63866" y="42550"/>
                      <a:pt x="63940" y="42573"/>
                      <a:pt x="64014" y="42585"/>
                    </a:cubicBezTo>
                    <a:cubicBezTo>
                      <a:pt x="64419" y="42666"/>
                      <a:pt x="64824" y="42679"/>
                      <a:pt x="65148" y="42679"/>
                    </a:cubicBezTo>
                    <a:cubicBezTo>
                      <a:pt x="65310" y="42679"/>
                      <a:pt x="65452" y="42676"/>
                      <a:pt x="65564" y="42676"/>
                    </a:cubicBezTo>
                    <a:lnTo>
                      <a:pt x="65746" y="42676"/>
                    </a:lnTo>
                    <a:cubicBezTo>
                      <a:pt x="66293" y="42615"/>
                      <a:pt x="66871" y="42585"/>
                      <a:pt x="67327" y="42554"/>
                    </a:cubicBezTo>
                    <a:cubicBezTo>
                      <a:pt x="67965" y="42463"/>
                      <a:pt x="68664" y="42402"/>
                      <a:pt x="69302" y="42372"/>
                    </a:cubicBezTo>
                    <a:lnTo>
                      <a:pt x="70305" y="42250"/>
                    </a:lnTo>
                    <a:lnTo>
                      <a:pt x="73649" y="41916"/>
                    </a:lnTo>
                    <a:cubicBezTo>
                      <a:pt x="73983" y="41855"/>
                      <a:pt x="74318" y="41825"/>
                      <a:pt x="74622" y="41795"/>
                    </a:cubicBezTo>
                    <a:cubicBezTo>
                      <a:pt x="74713" y="41795"/>
                      <a:pt x="74774" y="41795"/>
                      <a:pt x="74834" y="41764"/>
                    </a:cubicBezTo>
                    <a:cubicBezTo>
                      <a:pt x="75503" y="41703"/>
                      <a:pt x="76597" y="41643"/>
                      <a:pt x="77570" y="40883"/>
                    </a:cubicBezTo>
                    <a:cubicBezTo>
                      <a:pt x="78573" y="40153"/>
                      <a:pt x="79090" y="38907"/>
                      <a:pt x="78938" y="37691"/>
                    </a:cubicBezTo>
                    <a:cubicBezTo>
                      <a:pt x="78786" y="36506"/>
                      <a:pt x="78087" y="35472"/>
                      <a:pt x="76962" y="34986"/>
                    </a:cubicBezTo>
                    <a:cubicBezTo>
                      <a:pt x="76719" y="34864"/>
                      <a:pt x="76415" y="34773"/>
                      <a:pt x="76111" y="34712"/>
                    </a:cubicBezTo>
                    <a:cubicBezTo>
                      <a:pt x="75779" y="34651"/>
                      <a:pt x="75472" y="34629"/>
                      <a:pt x="75192" y="34629"/>
                    </a:cubicBezTo>
                    <a:cubicBezTo>
                      <a:pt x="74779" y="34629"/>
                      <a:pt x="74425" y="34676"/>
                      <a:pt x="74135" y="34712"/>
                    </a:cubicBezTo>
                    <a:cubicBezTo>
                      <a:pt x="74044" y="34712"/>
                      <a:pt x="73983" y="34773"/>
                      <a:pt x="73892" y="34773"/>
                    </a:cubicBezTo>
                    <a:cubicBezTo>
                      <a:pt x="73558" y="34804"/>
                      <a:pt x="73254" y="34834"/>
                      <a:pt x="72919" y="34864"/>
                    </a:cubicBezTo>
                    <a:lnTo>
                      <a:pt x="68512" y="35411"/>
                    </a:lnTo>
                    <a:lnTo>
                      <a:pt x="66567" y="35624"/>
                    </a:lnTo>
                    <a:cubicBezTo>
                      <a:pt x="66111" y="35655"/>
                      <a:pt x="65594" y="35746"/>
                      <a:pt x="65017" y="35867"/>
                    </a:cubicBezTo>
                    <a:cubicBezTo>
                      <a:pt x="64986" y="35867"/>
                      <a:pt x="64895" y="35867"/>
                      <a:pt x="64865" y="35898"/>
                    </a:cubicBezTo>
                    <a:cubicBezTo>
                      <a:pt x="64409" y="35959"/>
                      <a:pt x="63649" y="36080"/>
                      <a:pt x="62889" y="36475"/>
                    </a:cubicBezTo>
                    <a:cubicBezTo>
                      <a:pt x="62524" y="34712"/>
                      <a:pt x="62007" y="33041"/>
                      <a:pt x="61339" y="31399"/>
                    </a:cubicBezTo>
                    <a:cubicBezTo>
                      <a:pt x="61369" y="31399"/>
                      <a:pt x="61399" y="31460"/>
                      <a:pt x="61430" y="31460"/>
                    </a:cubicBezTo>
                    <a:cubicBezTo>
                      <a:pt x="61460" y="31460"/>
                      <a:pt x="61551" y="31460"/>
                      <a:pt x="61582" y="31490"/>
                    </a:cubicBezTo>
                    <a:cubicBezTo>
                      <a:pt x="61906" y="31541"/>
                      <a:pt x="62210" y="31561"/>
                      <a:pt x="62495" y="31561"/>
                    </a:cubicBezTo>
                    <a:cubicBezTo>
                      <a:pt x="63064" y="31561"/>
                      <a:pt x="63558" y="31480"/>
                      <a:pt x="63983" y="31399"/>
                    </a:cubicBezTo>
                    <a:lnTo>
                      <a:pt x="64226" y="31369"/>
                    </a:lnTo>
                    <a:lnTo>
                      <a:pt x="65564" y="31156"/>
                    </a:lnTo>
                    <a:lnTo>
                      <a:pt x="66020" y="31065"/>
                    </a:lnTo>
                    <a:lnTo>
                      <a:pt x="68026" y="30731"/>
                    </a:lnTo>
                    <a:cubicBezTo>
                      <a:pt x="68208" y="30700"/>
                      <a:pt x="68421" y="30639"/>
                      <a:pt x="68634" y="30609"/>
                    </a:cubicBezTo>
                    <a:cubicBezTo>
                      <a:pt x="69090" y="30548"/>
                      <a:pt x="70397" y="30275"/>
                      <a:pt x="71278" y="28907"/>
                    </a:cubicBezTo>
                    <a:cubicBezTo>
                      <a:pt x="72190" y="27509"/>
                      <a:pt x="71856" y="25563"/>
                      <a:pt x="70518" y="24560"/>
                    </a:cubicBezTo>
                    <a:cubicBezTo>
                      <a:pt x="70062" y="24226"/>
                      <a:pt x="69576" y="24013"/>
                      <a:pt x="68998" y="23892"/>
                    </a:cubicBezTo>
                    <a:cubicBezTo>
                      <a:pt x="68721" y="23836"/>
                      <a:pt x="68458" y="23814"/>
                      <a:pt x="68211" y="23814"/>
                    </a:cubicBezTo>
                    <a:cubicBezTo>
                      <a:pt x="67644" y="23814"/>
                      <a:pt x="67160" y="23928"/>
                      <a:pt x="66780" y="24013"/>
                    </a:cubicBezTo>
                    <a:cubicBezTo>
                      <a:pt x="66719" y="24013"/>
                      <a:pt x="66628" y="24044"/>
                      <a:pt x="66567" y="24044"/>
                    </a:cubicBezTo>
                    <a:lnTo>
                      <a:pt x="64500" y="24408"/>
                    </a:lnTo>
                    <a:cubicBezTo>
                      <a:pt x="64014" y="24499"/>
                      <a:pt x="63497" y="24621"/>
                      <a:pt x="62980" y="24712"/>
                    </a:cubicBezTo>
                    <a:lnTo>
                      <a:pt x="62798" y="24773"/>
                    </a:lnTo>
                    <a:cubicBezTo>
                      <a:pt x="62159" y="24864"/>
                      <a:pt x="61369" y="25077"/>
                      <a:pt x="60518" y="25533"/>
                    </a:cubicBezTo>
                    <a:cubicBezTo>
                      <a:pt x="59849" y="25898"/>
                      <a:pt x="59302" y="26506"/>
                      <a:pt x="59089" y="27235"/>
                    </a:cubicBezTo>
                    <a:cubicBezTo>
                      <a:pt x="58512" y="26384"/>
                      <a:pt x="57904" y="25563"/>
                      <a:pt x="57266" y="24803"/>
                    </a:cubicBezTo>
                    <a:cubicBezTo>
                      <a:pt x="57570" y="24803"/>
                      <a:pt x="57904" y="24803"/>
                      <a:pt x="58208" y="24682"/>
                    </a:cubicBezTo>
                    <a:cubicBezTo>
                      <a:pt x="59059" y="24469"/>
                      <a:pt x="59728" y="24074"/>
                      <a:pt x="60214" y="23770"/>
                    </a:cubicBezTo>
                    <a:lnTo>
                      <a:pt x="60366" y="23648"/>
                    </a:lnTo>
                    <a:cubicBezTo>
                      <a:pt x="60822" y="23405"/>
                      <a:pt x="61339" y="23040"/>
                      <a:pt x="61855" y="22676"/>
                    </a:cubicBezTo>
                    <a:cubicBezTo>
                      <a:pt x="62889" y="21946"/>
                      <a:pt x="63770" y="21308"/>
                      <a:pt x="64561" y="20700"/>
                    </a:cubicBezTo>
                    <a:cubicBezTo>
                      <a:pt x="65442" y="20001"/>
                      <a:pt x="66293" y="19302"/>
                      <a:pt x="67144" y="18603"/>
                    </a:cubicBezTo>
                    <a:cubicBezTo>
                      <a:pt x="67600" y="18238"/>
                      <a:pt x="68026" y="17843"/>
                      <a:pt x="68482" y="17478"/>
                    </a:cubicBezTo>
                    <a:cubicBezTo>
                      <a:pt x="68542" y="17387"/>
                      <a:pt x="68664" y="17326"/>
                      <a:pt x="68725" y="17235"/>
                    </a:cubicBezTo>
                    <a:cubicBezTo>
                      <a:pt x="69120" y="16931"/>
                      <a:pt x="69606" y="16505"/>
                      <a:pt x="70032" y="15989"/>
                    </a:cubicBezTo>
                    <a:cubicBezTo>
                      <a:pt x="71065" y="14621"/>
                      <a:pt x="70974" y="12797"/>
                      <a:pt x="69880" y="11581"/>
                    </a:cubicBezTo>
                    <a:cubicBezTo>
                      <a:pt x="69394" y="11004"/>
                      <a:pt x="68694" y="10639"/>
                      <a:pt x="67965" y="10487"/>
                    </a:cubicBezTo>
                    <a:cubicBezTo>
                      <a:pt x="67742" y="10431"/>
                      <a:pt x="67514" y="10405"/>
                      <a:pt x="67287" y="10405"/>
                    </a:cubicBezTo>
                    <a:cubicBezTo>
                      <a:pt x="66646" y="10405"/>
                      <a:pt x="66003" y="10615"/>
                      <a:pt x="65442" y="10973"/>
                    </a:cubicBezTo>
                    <a:cubicBezTo>
                      <a:pt x="64895" y="11308"/>
                      <a:pt x="64439" y="11733"/>
                      <a:pt x="64135" y="12068"/>
                    </a:cubicBezTo>
                    <a:cubicBezTo>
                      <a:pt x="64014" y="12189"/>
                      <a:pt x="63953" y="12250"/>
                      <a:pt x="63831" y="12341"/>
                    </a:cubicBezTo>
                    <a:cubicBezTo>
                      <a:pt x="63466" y="12676"/>
                      <a:pt x="63102" y="12980"/>
                      <a:pt x="62737" y="13314"/>
                    </a:cubicBezTo>
                    <a:cubicBezTo>
                      <a:pt x="61977" y="13983"/>
                      <a:pt x="61187" y="14621"/>
                      <a:pt x="60366" y="15259"/>
                    </a:cubicBezTo>
                    <a:cubicBezTo>
                      <a:pt x="59606" y="15867"/>
                      <a:pt x="58785" y="16505"/>
                      <a:pt x="57934" y="17174"/>
                    </a:cubicBezTo>
                    <a:cubicBezTo>
                      <a:pt x="57509" y="17478"/>
                      <a:pt x="57053" y="17812"/>
                      <a:pt x="56597" y="18177"/>
                    </a:cubicBezTo>
                    <a:cubicBezTo>
                      <a:pt x="56536" y="18238"/>
                      <a:pt x="56445" y="18299"/>
                      <a:pt x="56384" y="18329"/>
                    </a:cubicBezTo>
                    <a:cubicBezTo>
                      <a:pt x="55928" y="18694"/>
                      <a:pt x="55381" y="19089"/>
                      <a:pt x="54895" y="19758"/>
                    </a:cubicBezTo>
                    <a:cubicBezTo>
                      <a:pt x="54439" y="20366"/>
                      <a:pt x="54226" y="21126"/>
                      <a:pt x="54256" y="21825"/>
                    </a:cubicBezTo>
                    <a:cubicBezTo>
                      <a:pt x="52889" y="20700"/>
                      <a:pt x="51399" y="19697"/>
                      <a:pt x="49819" y="18846"/>
                    </a:cubicBezTo>
                    <a:lnTo>
                      <a:pt x="49819" y="18846"/>
                    </a:lnTo>
                    <a:cubicBezTo>
                      <a:pt x="49994" y="18875"/>
                      <a:pt x="50171" y="18890"/>
                      <a:pt x="50347" y="18890"/>
                    </a:cubicBezTo>
                    <a:cubicBezTo>
                      <a:pt x="51265" y="18890"/>
                      <a:pt x="52160" y="18496"/>
                      <a:pt x="52797" y="17782"/>
                    </a:cubicBezTo>
                    <a:cubicBezTo>
                      <a:pt x="53497" y="17022"/>
                      <a:pt x="53983" y="16171"/>
                      <a:pt x="54408" y="15411"/>
                    </a:cubicBezTo>
                    <a:lnTo>
                      <a:pt x="54743" y="14834"/>
                    </a:lnTo>
                    <a:cubicBezTo>
                      <a:pt x="55016" y="14439"/>
                      <a:pt x="55290" y="13983"/>
                      <a:pt x="55533" y="13557"/>
                    </a:cubicBezTo>
                    <a:cubicBezTo>
                      <a:pt x="55594" y="13466"/>
                      <a:pt x="55655" y="13375"/>
                      <a:pt x="55685" y="13283"/>
                    </a:cubicBezTo>
                    <a:cubicBezTo>
                      <a:pt x="55959" y="12858"/>
                      <a:pt x="56354" y="12250"/>
                      <a:pt x="56567" y="11551"/>
                    </a:cubicBezTo>
                    <a:cubicBezTo>
                      <a:pt x="57023" y="10031"/>
                      <a:pt x="56293" y="8299"/>
                      <a:pt x="54864" y="7600"/>
                    </a:cubicBezTo>
                    <a:cubicBezTo>
                      <a:pt x="54591" y="7448"/>
                      <a:pt x="54287" y="7356"/>
                      <a:pt x="54013" y="7296"/>
                    </a:cubicBezTo>
                    <a:cubicBezTo>
                      <a:pt x="53792" y="7248"/>
                      <a:pt x="53568" y="7225"/>
                      <a:pt x="53345" y="7225"/>
                    </a:cubicBezTo>
                    <a:cubicBezTo>
                      <a:pt x="52437" y="7225"/>
                      <a:pt x="51548" y="7609"/>
                      <a:pt x="50913" y="8268"/>
                    </a:cubicBezTo>
                    <a:cubicBezTo>
                      <a:pt x="50487" y="8694"/>
                      <a:pt x="50275" y="9119"/>
                      <a:pt x="50123" y="9362"/>
                    </a:cubicBezTo>
                    <a:cubicBezTo>
                      <a:pt x="50062" y="9423"/>
                      <a:pt x="50062" y="9454"/>
                      <a:pt x="50031" y="9484"/>
                    </a:cubicBezTo>
                    <a:lnTo>
                      <a:pt x="49606" y="10183"/>
                    </a:lnTo>
                    <a:cubicBezTo>
                      <a:pt x="49393" y="10578"/>
                      <a:pt x="49120" y="11004"/>
                      <a:pt x="48907" y="11429"/>
                    </a:cubicBezTo>
                    <a:cubicBezTo>
                      <a:pt x="48785" y="11612"/>
                      <a:pt x="48664" y="11794"/>
                      <a:pt x="48603" y="12007"/>
                    </a:cubicBezTo>
                    <a:cubicBezTo>
                      <a:pt x="48177" y="12706"/>
                      <a:pt x="47721" y="13527"/>
                      <a:pt x="47326" y="14469"/>
                    </a:cubicBezTo>
                    <a:cubicBezTo>
                      <a:pt x="46840" y="15746"/>
                      <a:pt x="47235" y="17174"/>
                      <a:pt x="48177" y="18025"/>
                    </a:cubicBezTo>
                    <a:cubicBezTo>
                      <a:pt x="46810" y="17417"/>
                      <a:pt x="45351" y="16931"/>
                      <a:pt x="43892" y="16597"/>
                    </a:cubicBezTo>
                    <a:cubicBezTo>
                      <a:pt x="44378" y="16171"/>
                      <a:pt x="44743" y="15654"/>
                      <a:pt x="44986" y="14955"/>
                    </a:cubicBezTo>
                    <a:cubicBezTo>
                      <a:pt x="45533" y="13162"/>
                      <a:pt x="45624" y="11338"/>
                      <a:pt x="45715" y="9727"/>
                    </a:cubicBezTo>
                    <a:cubicBezTo>
                      <a:pt x="45715" y="9454"/>
                      <a:pt x="45746" y="9210"/>
                      <a:pt x="45746" y="8967"/>
                    </a:cubicBezTo>
                    <a:cubicBezTo>
                      <a:pt x="45867" y="7083"/>
                      <a:pt x="45898" y="5229"/>
                      <a:pt x="45867" y="3375"/>
                    </a:cubicBezTo>
                    <a:cubicBezTo>
                      <a:pt x="45837" y="1764"/>
                      <a:pt x="44651" y="365"/>
                      <a:pt x="43040" y="61"/>
                    </a:cubicBezTo>
                    <a:cubicBezTo>
                      <a:pt x="42737" y="1"/>
                      <a:pt x="42433" y="1"/>
                      <a:pt x="4212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63"/>
              <p:cNvSpPr/>
              <p:nvPr/>
            </p:nvSpPr>
            <p:spPr>
              <a:xfrm>
                <a:off x="11014150" y="11810575"/>
                <a:ext cx="295625" cy="229775"/>
              </a:xfrm>
              <a:custGeom>
                <a:avLst/>
                <a:gdLst/>
                <a:ahLst/>
                <a:cxnLst/>
                <a:rect l="l" t="t" r="r" b="b"/>
                <a:pathLst>
                  <a:path w="11825" h="9191" extrusionOk="0">
                    <a:moveTo>
                      <a:pt x="3654" y="1"/>
                    </a:moveTo>
                    <a:cubicBezTo>
                      <a:pt x="2425" y="1"/>
                      <a:pt x="1240" y="701"/>
                      <a:pt x="639" y="1851"/>
                    </a:cubicBezTo>
                    <a:cubicBezTo>
                      <a:pt x="0" y="3098"/>
                      <a:pt x="244" y="4617"/>
                      <a:pt x="1247" y="5681"/>
                    </a:cubicBezTo>
                    <a:cubicBezTo>
                      <a:pt x="1794" y="6259"/>
                      <a:pt x="2402" y="6593"/>
                      <a:pt x="2827" y="6836"/>
                    </a:cubicBezTo>
                    <a:lnTo>
                      <a:pt x="2979" y="6927"/>
                    </a:lnTo>
                    <a:lnTo>
                      <a:pt x="5137" y="8143"/>
                    </a:lnTo>
                    <a:cubicBezTo>
                      <a:pt x="5229" y="8174"/>
                      <a:pt x="5320" y="8265"/>
                      <a:pt x="5411" y="8295"/>
                    </a:cubicBezTo>
                    <a:cubicBezTo>
                      <a:pt x="5715" y="8508"/>
                      <a:pt x="6049" y="8690"/>
                      <a:pt x="6475" y="8873"/>
                    </a:cubicBezTo>
                    <a:cubicBezTo>
                      <a:pt x="6688" y="8994"/>
                      <a:pt x="6961" y="9055"/>
                      <a:pt x="7235" y="9116"/>
                    </a:cubicBezTo>
                    <a:cubicBezTo>
                      <a:pt x="7480" y="9166"/>
                      <a:pt x="7725" y="9190"/>
                      <a:pt x="7965" y="9190"/>
                    </a:cubicBezTo>
                    <a:cubicBezTo>
                      <a:pt x="9328" y="9190"/>
                      <a:pt x="10552" y="8411"/>
                      <a:pt x="11095" y="7171"/>
                    </a:cubicBezTo>
                    <a:cubicBezTo>
                      <a:pt x="11824" y="5529"/>
                      <a:pt x="11308" y="3705"/>
                      <a:pt x="9788" y="2733"/>
                    </a:cubicBezTo>
                    <a:cubicBezTo>
                      <a:pt x="9393" y="2490"/>
                      <a:pt x="9058" y="2307"/>
                      <a:pt x="8754" y="2155"/>
                    </a:cubicBezTo>
                    <a:cubicBezTo>
                      <a:pt x="8663" y="2125"/>
                      <a:pt x="8572" y="2064"/>
                      <a:pt x="8481" y="2003"/>
                    </a:cubicBezTo>
                    <a:lnTo>
                      <a:pt x="6110" y="757"/>
                    </a:lnTo>
                    <a:cubicBezTo>
                      <a:pt x="5715" y="514"/>
                      <a:pt x="5107" y="210"/>
                      <a:pt x="4347" y="58"/>
                    </a:cubicBezTo>
                    <a:lnTo>
                      <a:pt x="4256" y="58"/>
                    </a:lnTo>
                    <a:cubicBezTo>
                      <a:pt x="4056" y="20"/>
                      <a:pt x="3854" y="1"/>
                      <a:pt x="365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63"/>
              <p:cNvSpPr/>
              <p:nvPr/>
            </p:nvSpPr>
            <p:spPr>
              <a:xfrm>
                <a:off x="11107625" y="11511125"/>
                <a:ext cx="322975" cy="287750"/>
              </a:xfrm>
              <a:custGeom>
                <a:avLst/>
                <a:gdLst/>
                <a:ahLst/>
                <a:cxnLst/>
                <a:rect l="l" t="t" r="r" b="b"/>
                <a:pathLst>
                  <a:path w="12919" h="11510" extrusionOk="0">
                    <a:moveTo>
                      <a:pt x="3612" y="1"/>
                    </a:moveTo>
                    <a:cubicBezTo>
                      <a:pt x="2517" y="1"/>
                      <a:pt x="1456" y="508"/>
                      <a:pt x="821" y="1398"/>
                    </a:cubicBezTo>
                    <a:cubicBezTo>
                      <a:pt x="61" y="2492"/>
                      <a:pt x="0" y="3860"/>
                      <a:pt x="669" y="5045"/>
                    </a:cubicBezTo>
                    <a:cubicBezTo>
                      <a:pt x="1125" y="5926"/>
                      <a:pt x="1854" y="6534"/>
                      <a:pt x="2371" y="6990"/>
                    </a:cubicBezTo>
                    <a:lnTo>
                      <a:pt x="3860" y="8267"/>
                    </a:lnTo>
                    <a:cubicBezTo>
                      <a:pt x="4134" y="8510"/>
                      <a:pt x="4377" y="8723"/>
                      <a:pt x="4620" y="8936"/>
                    </a:cubicBezTo>
                    <a:cubicBezTo>
                      <a:pt x="5319" y="9544"/>
                      <a:pt x="5988" y="10151"/>
                      <a:pt x="6718" y="10699"/>
                    </a:cubicBezTo>
                    <a:cubicBezTo>
                      <a:pt x="7174" y="11063"/>
                      <a:pt x="7690" y="11306"/>
                      <a:pt x="8268" y="11428"/>
                    </a:cubicBezTo>
                    <a:cubicBezTo>
                      <a:pt x="8518" y="11483"/>
                      <a:pt x="8767" y="11510"/>
                      <a:pt x="9013" y="11510"/>
                    </a:cubicBezTo>
                    <a:cubicBezTo>
                      <a:pt x="9989" y="11510"/>
                      <a:pt x="10907" y="11087"/>
                      <a:pt x="11611" y="10334"/>
                    </a:cubicBezTo>
                    <a:cubicBezTo>
                      <a:pt x="12918" y="8875"/>
                      <a:pt x="12766" y="6686"/>
                      <a:pt x="11338" y="5379"/>
                    </a:cubicBezTo>
                    <a:cubicBezTo>
                      <a:pt x="10669" y="4741"/>
                      <a:pt x="9940" y="4164"/>
                      <a:pt x="9271" y="3616"/>
                    </a:cubicBezTo>
                    <a:cubicBezTo>
                      <a:pt x="8997" y="3373"/>
                      <a:pt x="8724" y="3191"/>
                      <a:pt x="8511" y="2948"/>
                    </a:cubicBezTo>
                    <a:cubicBezTo>
                      <a:pt x="8511" y="2948"/>
                      <a:pt x="7447" y="2036"/>
                      <a:pt x="7143" y="1793"/>
                    </a:cubicBezTo>
                    <a:cubicBezTo>
                      <a:pt x="6900" y="1580"/>
                      <a:pt x="6657" y="1398"/>
                      <a:pt x="6444" y="1246"/>
                    </a:cubicBezTo>
                    <a:lnTo>
                      <a:pt x="6262" y="1094"/>
                    </a:lnTo>
                    <a:cubicBezTo>
                      <a:pt x="5958" y="881"/>
                      <a:pt x="5502" y="486"/>
                      <a:pt x="4863" y="273"/>
                    </a:cubicBezTo>
                    <a:cubicBezTo>
                      <a:pt x="4651" y="182"/>
                      <a:pt x="4468" y="91"/>
                      <a:pt x="4256" y="60"/>
                    </a:cubicBezTo>
                    <a:cubicBezTo>
                      <a:pt x="4042" y="20"/>
                      <a:pt x="3826" y="1"/>
                      <a:pt x="36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26" name="Google Shape;1526;p63"/>
            <p:cNvGrpSpPr/>
            <p:nvPr/>
          </p:nvGrpSpPr>
          <p:grpSpPr>
            <a:xfrm>
              <a:off x="11076450" y="11182025"/>
              <a:ext cx="1835175" cy="2271375"/>
              <a:chOff x="11076450" y="11182025"/>
              <a:chExt cx="1835175" cy="2271375"/>
            </a:xfrm>
          </p:grpSpPr>
          <p:sp>
            <p:nvSpPr>
              <p:cNvPr id="1527" name="Google Shape;1527;p63"/>
              <p:cNvSpPr/>
              <p:nvPr/>
            </p:nvSpPr>
            <p:spPr>
              <a:xfrm>
                <a:off x="11340900" y="11574500"/>
                <a:ext cx="1229525" cy="1378900"/>
              </a:xfrm>
              <a:custGeom>
                <a:avLst/>
                <a:gdLst/>
                <a:ahLst/>
                <a:cxnLst/>
                <a:rect l="l" t="t" r="r" b="b"/>
                <a:pathLst>
                  <a:path w="49181" h="55156" extrusionOk="0">
                    <a:moveTo>
                      <a:pt x="23604" y="0"/>
                    </a:moveTo>
                    <a:cubicBezTo>
                      <a:pt x="12971" y="0"/>
                      <a:pt x="3433" y="7544"/>
                      <a:pt x="1216" y="18468"/>
                    </a:cubicBezTo>
                    <a:cubicBezTo>
                      <a:pt x="1" y="24456"/>
                      <a:pt x="1277" y="30352"/>
                      <a:pt x="4226" y="35155"/>
                    </a:cubicBezTo>
                    <a:cubicBezTo>
                      <a:pt x="5533" y="37283"/>
                      <a:pt x="6657" y="39471"/>
                      <a:pt x="7448" y="41842"/>
                    </a:cubicBezTo>
                    <a:cubicBezTo>
                      <a:pt x="8481" y="44881"/>
                      <a:pt x="9545" y="48833"/>
                      <a:pt x="9180" y="51690"/>
                    </a:cubicBezTo>
                    <a:lnTo>
                      <a:pt x="17843" y="53423"/>
                    </a:lnTo>
                    <a:lnTo>
                      <a:pt x="26506" y="55155"/>
                    </a:lnTo>
                    <a:cubicBezTo>
                      <a:pt x="27296" y="52389"/>
                      <a:pt x="29758" y="49167"/>
                      <a:pt x="31886" y="46736"/>
                    </a:cubicBezTo>
                    <a:cubicBezTo>
                      <a:pt x="33527" y="44881"/>
                      <a:pt x="35412" y="43240"/>
                      <a:pt x="37448" y="41781"/>
                    </a:cubicBezTo>
                    <a:cubicBezTo>
                      <a:pt x="42038" y="38529"/>
                      <a:pt x="45442" y="33544"/>
                      <a:pt x="46628" y="27586"/>
                    </a:cubicBezTo>
                    <a:cubicBezTo>
                      <a:pt x="49181" y="15155"/>
                      <a:pt x="41187" y="3088"/>
                      <a:pt x="28877" y="595"/>
                    </a:cubicBezTo>
                    <a:cubicBezTo>
                      <a:pt x="28725" y="565"/>
                      <a:pt x="28573" y="565"/>
                      <a:pt x="28481" y="534"/>
                    </a:cubicBezTo>
                    <a:cubicBezTo>
                      <a:pt x="28329" y="504"/>
                      <a:pt x="28177" y="443"/>
                      <a:pt x="28056" y="443"/>
                    </a:cubicBezTo>
                    <a:cubicBezTo>
                      <a:pt x="26562" y="144"/>
                      <a:pt x="25073" y="0"/>
                      <a:pt x="236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63"/>
              <p:cNvSpPr/>
              <p:nvPr/>
            </p:nvSpPr>
            <p:spPr>
              <a:xfrm>
                <a:off x="11565825" y="12026725"/>
                <a:ext cx="715850" cy="667550"/>
              </a:xfrm>
              <a:custGeom>
                <a:avLst/>
                <a:gdLst/>
                <a:ahLst/>
                <a:cxnLst/>
                <a:rect l="l" t="t" r="r" b="b"/>
                <a:pathLst>
                  <a:path w="28634" h="26702" extrusionOk="0">
                    <a:moveTo>
                      <a:pt x="6019" y="1534"/>
                    </a:moveTo>
                    <a:cubicBezTo>
                      <a:pt x="6049" y="1534"/>
                      <a:pt x="6080" y="1564"/>
                      <a:pt x="6141" y="1564"/>
                    </a:cubicBezTo>
                    <a:cubicBezTo>
                      <a:pt x="6171" y="1564"/>
                      <a:pt x="6171" y="1594"/>
                      <a:pt x="6201" y="1594"/>
                    </a:cubicBezTo>
                    <a:cubicBezTo>
                      <a:pt x="6201" y="1625"/>
                      <a:pt x="6232" y="1625"/>
                      <a:pt x="6232" y="1686"/>
                    </a:cubicBezTo>
                    <a:cubicBezTo>
                      <a:pt x="6232" y="1686"/>
                      <a:pt x="6293" y="1838"/>
                      <a:pt x="6323" y="1868"/>
                    </a:cubicBezTo>
                    <a:lnTo>
                      <a:pt x="6323" y="1898"/>
                    </a:lnTo>
                    <a:lnTo>
                      <a:pt x="6323" y="2050"/>
                    </a:lnTo>
                    <a:lnTo>
                      <a:pt x="6323" y="2354"/>
                    </a:lnTo>
                    <a:lnTo>
                      <a:pt x="6323" y="2476"/>
                    </a:lnTo>
                    <a:lnTo>
                      <a:pt x="6323" y="2628"/>
                    </a:lnTo>
                    <a:cubicBezTo>
                      <a:pt x="6323" y="3114"/>
                      <a:pt x="6141" y="3601"/>
                      <a:pt x="5989" y="4117"/>
                    </a:cubicBezTo>
                    <a:cubicBezTo>
                      <a:pt x="5806" y="4725"/>
                      <a:pt x="5533" y="5364"/>
                      <a:pt x="5138" y="5880"/>
                    </a:cubicBezTo>
                    <a:cubicBezTo>
                      <a:pt x="5077" y="5667"/>
                      <a:pt x="4986" y="5485"/>
                      <a:pt x="4955" y="5212"/>
                    </a:cubicBezTo>
                    <a:cubicBezTo>
                      <a:pt x="4773" y="4300"/>
                      <a:pt x="4803" y="3297"/>
                      <a:pt x="5168" y="2476"/>
                    </a:cubicBezTo>
                    <a:cubicBezTo>
                      <a:pt x="5320" y="2081"/>
                      <a:pt x="5594" y="1716"/>
                      <a:pt x="5898" y="1564"/>
                    </a:cubicBezTo>
                    <a:cubicBezTo>
                      <a:pt x="5928" y="1534"/>
                      <a:pt x="5928" y="1534"/>
                      <a:pt x="6019" y="1534"/>
                    </a:cubicBezTo>
                    <a:close/>
                    <a:moveTo>
                      <a:pt x="22269" y="2380"/>
                    </a:moveTo>
                    <a:cubicBezTo>
                      <a:pt x="22432" y="2380"/>
                      <a:pt x="22594" y="2471"/>
                      <a:pt x="22706" y="2628"/>
                    </a:cubicBezTo>
                    <a:cubicBezTo>
                      <a:pt x="23253" y="3327"/>
                      <a:pt x="23193" y="4482"/>
                      <a:pt x="23010" y="5364"/>
                    </a:cubicBezTo>
                    <a:cubicBezTo>
                      <a:pt x="22767" y="6123"/>
                      <a:pt x="22402" y="6914"/>
                      <a:pt x="21916" y="7582"/>
                    </a:cubicBezTo>
                    <a:cubicBezTo>
                      <a:pt x="21825" y="7370"/>
                      <a:pt x="21794" y="7126"/>
                      <a:pt x="21764" y="6944"/>
                    </a:cubicBezTo>
                    <a:cubicBezTo>
                      <a:pt x="21642" y="6367"/>
                      <a:pt x="21551" y="5819"/>
                      <a:pt x="21491" y="5272"/>
                    </a:cubicBezTo>
                    <a:cubicBezTo>
                      <a:pt x="21399" y="4664"/>
                      <a:pt x="21278" y="4057"/>
                      <a:pt x="21399" y="3449"/>
                    </a:cubicBezTo>
                    <a:cubicBezTo>
                      <a:pt x="21491" y="2993"/>
                      <a:pt x="21673" y="2628"/>
                      <a:pt x="22098" y="2415"/>
                    </a:cubicBezTo>
                    <a:cubicBezTo>
                      <a:pt x="22154" y="2391"/>
                      <a:pt x="22212" y="2380"/>
                      <a:pt x="22269" y="2380"/>
                    </a:cubicBezTo>
                    <a:close/>
                    <a:moveTo>
                      <a:pt x="6084" y="0"/>
                    </a:moveTo>
                    <a:cubicBezTo>
                      <a:pt x="4870" y="0"/>
                      <a:pt x="4030" y="1284"/>
                      <a:pt x="3709" y="2354"/>
                    </a:cubicBezTo>
                    <a:cubicBezTo>
                      <a:pt x="3223" y="3844"/>
                      <a:pt x="3405" y="5455"/>
                      <a:pt x="4043" y="6944"/>
                    </a:cubicBezTo>
                    <a:cubicBezTo>
                      <a:pt x="3820" y="7045"/>
                      <a:pt x="3591" y="7096"/>
                      <a:pt x="3366" y="7096"/>
                    </a:cubicBezTo>
                    <a:cubicBezTo>
                      <a:pt x="2915" y="7096"/>
                      <a:pt x="2483" y="6893"/>
                      <a:pt x="2159" y="6488"/>
                    </a:cubicBezTo>
                    <a:cubicBezTo>
                      <a:pt x="1460" y="5607"/>
                      <a:pt x="1551" y="4512"/>
                      <a:pt x="1794" y="3479"/>
                    </a:cubicBezTo>
                    <a:cubicBezTo>
                      <a:pt x="2007" y="2841"/>
                      <a:pt x="2220" y="2202"/>
                      <a:pt x="2493" y="1594"/>
                    </a:cubicBezTo>
                    <a:cubicBezTo>
                      <a:pt x="2676" y="1168"/>
                      <a:pt x="2315" y="822"/>
                      <a:pt x="1956" y="822"/>
                    </a:cubicBezTo>
                    <a:cubicBezTo>
                      <a:pt x="1778" y="822"/>
                      <a:pt x="1601" y="907"/>
                      <a:pt x="1490" y="1108"/>
                    </a:cubicBezTo>
                    <a:cubicBezTo>
                      <a:pt x="761" y="2476"/>
                      <a:pt x="1" y="3996"/>
                      <a:pt x="274" y="5576"/>
                    </a:cubicBezTo>
                    <a:cubicBezTo>
                      <a:pt x="517" y="6914"/>
                      <a:pt x="1338" y="8190"/>
                      <a:pt x="2706" y="8555"/>
                    </a:cubicBezTo>
                    <a:cubicBezTo>
                      <a:pt x="2930" y="8614"/>
                      <a:pt x="3157" y="8641"/>
                      <a:pt x="3384" y="8641"/>
                    </a:cubicBezTo>
                    <a:cubicBezTo>
                      <a:pt x="3863" y="8641"/>
                      <a:pt x="4339" y="8518"/>
                      <a:pt x="4773" y="8312"/>
                    </a:cubicBezTo>
                    <a:cubicBezTo>
                      <a:pt x="5077" y="8768"/>
                      <a:pt x="5442" y="9224"/>
                      <a:pt x="5837" y="9558"/>
                    </a:cubicBezTo>
                    <a:cubicBezTo>
                      <a:pt x="7387" y="11048"/>
                      <a:pt x="9454" y="11838"/>
                      <a:pt x="11521" y="12203"/>
                    </a:cubicBezTo>
                    <a:cubicBezTo>
                      <a:pt x="11065" y="12658"/>
                      <a:pt x="10761" y="13297"/>
                      <a:pt x="10609" y="13965"/>
                    </a:cubicBezTo>
                    <a:cubicBezTo>
                      <a:pt x="10396" y="14969"/>
                      <a:pt x="10609" y="16063"/>
                      <a:pt x="11156" y="16914"/>
                    </a:cubicBezTo>
                    <a:cubicBezTo>
                      <a:pt x="11156" y="16944"/>
                      <a:pt x="11186" y="16944"/>
                      <a:pt x="11186" y="16975"/>
                    </a:cubicBezTo>
                    <a:cubicBezTo>
                      <a:pt x="10852" y="17066"/>
                      <a:pt x="10548" y="17127"/>
                      <a:pt x="10244" y="17248"/>
                    </a:cubicBezTo>
                    <a:cubicBezTo>
                      <a:pt x="9545" y="17431"/>
                      <a:pt x="8907" y="17704"/>
                      <a:pt x="8420" y="18221"/>
                    </a:cubicBezTo>
                    <a:cubicBezTo>
                      <a:pt x="7934" y="18798"/>
                      <a:pt x="7782" y="19589"/>
                      <a:pt x="8238" y="20257"/>
                    </a:cubicBezTo>
                    <a:cubicBezTo>
                      <a:pt x="8633" y="20804"/>
                      <a:pt x="9302" y="20926"/>
                      <a:pt x="9940" y="21078"/>
                    </a:cubicBezTo>
                    <a:cubicBezTo>
                      <a:pt x="10822" y="21260"/>
                      <a:pt x="11582" y="21960"/>
                      <a:pt x="12037" y="22780"/>
                    </a:cubicBezTo>
                    <a:cubicBezTo>
                      <a:pt x="12281" y="23297"/>
                      <a:pt x="12402" y="23783"/>
                      <a:pt x="12402" y="24361"/>
                    </a:cubicBezTo>
                    <a:lnTo>
                      <a:pt x="12402" y="24665"/>
                    </a:lnTo>
                    <a:cubicBezTo>
                      <a:pt x="12402" y="24817"/>
                      <a:pt x="12372" y="24969"/>
                      <a:pt x="12341" y="25060"/>
                    </a:cubicBezTo>
                    <a:cubicBezTo>
                      <a:pt x="12250" y="25455"/>
                      <a:pt x="12129" y="25637"/>
                      <a:pt x="12129" y="26093"/>
                    </a:cubicBezTo>
                    <a:cubicBezTo>
                      <a:pt x="12129" y="26445"/>
                      <a:pt x="12478" y="26701"/>
                      <a:pt x="12810" y="26701"/>
                    </a:cubicBezTo>
                    <a:cubicBezTo>
                      <a:pt x="12937" y="26701"/>
                      <a:pt x="13061" y="26664"/>
                      <a:pt x="13162" y="26580"/>
                    </a:cubicBezTo>
                    <a:cubicBezTo>
                      <a:pt x="13709" y="26215"/>
                      <a:pt x="13892" y="25607"/>
                      <a:pt x="13952" y="24999"/>
                    </a:cubicBezTo>
                    <a:cubicBezTo>
                      <a:pt x="14044" y="24391"/>
                      <a:pt x="13983" y="23814"/>
                      <a:pt x="13861" y="23206"/>
                    </a:cubicBezTo>
                    <a:cubicBezTo>
                      <a:pt x="13618" y="22142"/>
                      <a:pt x="13010" y="21169"/>
                      <a:pt x="12159" y="20440"/>
                    </a:cubicBezTo>
                    <a:cubicBezTo>
                      <a:pt x="11703" y="20045"/>
                      <a:pt x="11186" y="19741"/>
                      <a:pt x="10609" y="19558"/>
                    </a:cubicBezTo>
                    <a:cubicBezTo>
                      <a:pt x="10396" y="19497"/>
                      <a:pt x="10153" y="19437"/>
                      <a:pt x="9940" y="19376"/>
                    </a:cubicBezTo>
                    <a:cubicBezTo>
                      <a:pt x="9819" y="19346"/>
                      <a:pt x="9697" y="19346"/>
                      <a:pt x="9606" y="19285"/>
                    </a:cubicBezTo>
                    <a:lnTo>
                      <a:pt x="9515" y="19254"/>
                    </a:lnTo>
                    <a:cubicBezTo>
                      <a:pt x="9515" y="19224"/>
                      <a:pt x="9545" y="19224"/>
                      <a:pt x="9545" y="19224"/>
                    </a:cubicBezTo>
                    <a:cubicBezTo>
                      <a:pt x="9697" y="19072"/>
                      <a:pt x="9879" y="18950"/>
                      <a:pt x="10123" y="18890"/>
                    </a:cubicBezTo>
                    <a:cubicBezTo>
                      <a:pt x="10730" y="18646"/>
                      <a:pt x="11369" y="18464"/>
                      <a:pt x="11977" y="18342"/>
                    </a:cubicBezTo>
                    <a:cubicBezTo>
                      <a:pt x="12220" y="18312"/>
                      <a:pt x="12402" y="18282"/>
                      <a:pt x="12645" y="18221"/>
                    </a:cubicBezTo>
                    <a:cubicBezTo>
                      <a:pt x="13278" y="18559"/>
                      <a:pt x="14010" y="18727"/>
                      <a:pt x="14746" y="18727"/>
                    </a:cubicBezTo>
                    <a:cubicBezTo>
                      <a:pt x="15530" y="18727"/>
                      <a:pt x="16318" y="18536"/>
                      <a:pt x="16992" y="18160"/>
                    </a:cubicBezTo>
                    <a:cubicBezTo>
                      <a:pt x="17569" y="17856"/>
                      <a:pt x="17357" y="16914"/>
                      <a:pt x="16718" y="16792"/>
                    </a:cubicBezTo>
                    <a:cubicBezTo>
                      <a:pt x="15910" y="16638"/>
                      <a:pt x="15077" y="16557"/>
                      <a:pt x="14235" y="16557"/>
                    </a:cubicBezTo>
                    <a:cubicBezTo>
                      <a:pt x="13748" y="16557"/>
                      <a:pt x="13257" y="16585"/>
                      <a:pt x="12767" y="16640"/>
                    </a:cubicBezTo>
                    <a:cubicBezTo>
                      <a:pt x="12585" y="16488"/>
                      <a:pt x="12402" y="16306"/>
                      <a:pt x="12250" y="16063"/>
                    </a:cubicBezTo>
                    <a:cubicBezTo>
                      <a:pt x="11855" y="15485"/>
                      <a:pt x="11764" y="14817"/>
                      <a:pt x="11825" y="14178"/>
                    </a:cubicBezTo>
                    <a:cubicBezTo>
                      <a:pt x="11916" y="13449"/>
                      <a:pt x="12281" y="12871"/>
                      <a:pt x="12706" y="12294"/>
                    </a:cubicBezTo>
                    <a:cubicBezTo>
                      <a:pt x="13041" y="12355"/>
                      <a:pt x="13436" y="12355"/>
                      <a:pt x="13770" y="12385"/>
                    </a:cubicBezTo>
                    <a:cubicBezTo>
                      <a:pt x="13898" y="12388"/>
                      <a:pt x="14027" y="12389"/>
                      <a:pt x="14157" y="12389"/>
                    </a:cubicBezTo>
                    <a:cubicBezTo>
                      <a:pt x="16666" y="12389"/>
                      <a:pt x="19376" y="11819"/>
                      <a:pt x="21399" y="10288"/>
                    </a:cubicBezTo>
                    <a:cubicBezTo>
                      <a:pt x="21855" y="10926"/>
                      <a:pt x="22463" y="11503"/>
                      <a:pt x="23314" y="11899"/>
                    </a:cubicBezTo>
                    <a:cubicBezTo>
                      <a:pt x="23891" y="12148"/>
                      <a:pt x="24516" y="12302"/>
                      <a:pt x="25136" y="12302"/>
                    </a:cubicBezTo>
                    <a:cubicBezTo>
                      <a:pt x="25724" y="12302"/>
                      <a:pt x="26307" y="12163"/>
                      <a:pt x="26840" y="11838"/>
                    </a:cubicBezTo>
                    <a:cubicBezTo>
                      <a:pt x="28086" y="11108"/>
                      <a:pt x="28512" y="9680"/>
                      <a:pt x="28603" y="8312"/>
                    </a:cubicBezTo>
                    <a:cubicBezTo>
                      <a:pt x="28634" y="7643"/>
                      <a:pt x="28542" y="7005"/>
                      <a:pt x="28482" y="6336"/>
                    </a:cubicBezTo>
                    <a:cubicBezTo>
                      <a:pt x="28452" y="5957"/>
                      <a:pt x="28114" y="5605"/>
                      <a:pt x="27684" y="5605"/>
                    </a:cubicBezTo>
                    <a:cubicBezTo>
                      <a:pt x="27666" y="5605"/>
                      <a:pt x="27648" y="5606"/>
                      <a:pt x="27630" y="5607"/>
                    </a:cubicBezTo>
                    <a:cubicBezTo>
                      <a:pt x="27235" y="5667"/>
                      <a:pt x="26871" y="6032"/>
                      <a:pt x="26901" y="6458"/>
                    </a:cubicBezTo>
                    <a:cubicBezTo>
                      <a:pt x="27023" y="7430"/>
                      <a:pt x="27175" y="8616"/>
                      <a:pt x="26810" y="9528"/>
                    </a:cubicBezTo>
                    <a:cubicBezTo>
                      <a:pt x="26597" y="9953"/>
                      <a:pt x="26384" y="10288"/>
                      <a:pt x="26019" y="10531"/>
                    </a:cubicBezTo>
                    <a:cubicBezTo>
                      <a:pt x="25898" y="10561"/>
                      <a:pt x="26019" y="10531"/>
                      <a:pt x="25837" y="10592"/>
                    </a:cubicBezTo>
                    <a:cubicBezTo>
                      <a:pt x="25746" y="10622"/>
                      <a:pt x="25655" y="10683"/>
                      <a:pt x="25564" y="10713"/>
                    </a:cubicBezTo>
                    <a:cubicBezTo>
                      <a:pt x="25503" y="10713"/>
                      <a:pt x="25442" y="10713"/>
                      <a:pt x="25381" y="10744"/>
                    </a:cubicBezTo>
                    <a:lnTo>
                      <a:pt x="24986" y="10744"/>
                    </a:lnTo>
                    <a:cubicBezTo>
                      <a:pt x="24956" y="10744"/>
                      <a:pt x="24864" y="10744"/>
                      <a:pt x="24834" y="10713"/>
                    </a:cubicBezTo>
                    <a:cubicBezTo>
                      <a:pt x="24712" y="10713"/>
                      <a:pt x="24621" y="10683"/>
                      <a:pt x="24530" y="10622"/>
                    </a:cubicBezTo>
                    <a:cubicBezTo>
                      <a:pt x="24500" y="10622"/>
                      <a:pt x="24287" y="10561"/>
                      <a:pt x="24287" y="10561"/>
                    </a:cubicBezTo>
                    <a:cubicBezTo>
                      <a:pt x="24196" y="10531"/>
                      <a:pt x="24074" y="10470"/>
                      <a:pt x="23953" y="10409"/>
                    </a:cubicBezTo>
                    <a:cubicBezTo>
                      <a:pt x="23527" y="10227"/>
                      <a:pt x="23284" y="9984"/>
                      <a:pt x="22919" y="9649"/>
                    </a:cubicBezTo>
                    <a:cubicBezTo>
                      <a:pt x="22858" y="9528"/>
                      <a:pt x="22737" y="9406"/>
                      <a:pt x="22615" y="9224"/>
                    </a:cubicBezTo>
                    <a:cubicBezTo>
                      <a:pt x="23284" y="8494"/>
                      <a:pt x="23831" y="7674"/>
                      <a:pt x="24165" y="6762"/>
                    </a:cubicBezTo>
                    <a:cubicBezTo>
                      <a:pt x="24682" y="5516"/>
                      <a:pt x="24895" y="4057"/>
                      <a:pt x="24469" y="2719"/>
                    </a:cubicBezTo>
                    <a:cubicBezTo>
                      <a:pt x="24287" y="2081"/>
                      <a:pt x="23861" y="1443"/>
                      <a:pt x="23314" y="1108"/>
                    </a:cubicBezTo>
                    <a:cubicBezTo>
                      <a:pt x="22998" y="902"/>
                      <a:pt x="22640" y="804"/>
                      <a:pt x="22275" y="804"/>
                    </a:cubicBezTo>
                    <a:cubicBezTo>
                      <a:pt x="21939" y="804"/>
                      <a:pt x="21598" y="887"/>
                      <a:pt x="21278" y="1047"/>
                    </a:cubicBezTo>
                    <a:cubicBezTo>
                      <a:pt x="19819" y="1807"/>
                      <a:pt x="19728" y="3601"/>
                      <a:pt x="19880" y="5060"/>
                    </a:cubicBezTo>
                    <a:cubicBezTo>
                      <a:pt x="20032" y="6306"/>
                      <a:pt x="20244" y="7674"/>
                      <a:pt x="20670" y="8889"/>
                    </a:cubicBezTo>
                    <a:cubicBezTo>
                      <a:pt x="19302" y="9984"/>
                      <a:pt x="17539" y="10561"/>
                      <a:pt x="15776" y="10744"/>
                    </a:cubicBezTo>
                    <a:cubicBezTo>
                      <a:pt x="15214" y="10804"/>
                      <a:pt x="14644" y="10837"/>
                      <a:pt x="14073" y="10837"/>
                    </a:cubicBezTo>
                    <a:cubicBezTo>
                      <a:pt x="12359" y="10837"/>
                      <a:pt x="10632" y="10546"/>
                      <a:pt x="9059" y="9862"/>
                    </a:cubicBezTo>
                    <a:cubicBezTo>
                      <a:pt x="7812" y="9345"/>
                      <a:pt x="6749" y="8525"/>
                      <a:pt x="5989" y="7430"/>
                    </a:cubicBezTo>
                    <a:cubicBezTo>
                      <a:pt x="6080" y="7339"/>
                      <a:pt x="6201" y="7187"/>
                      <a:pt x="6323" y="7066"/>
                    </a:cubicBezTo>
                    <a:cubicBezTo>
                      <a:pt x="6779" y="6458"/>
                      <a:pt x="7113" y="5759"/>
                      <a:pt x="7387" y="5060"/>
                    </a:cubicBezTo>
                    <a:cubicBezTo>
                      <a:pt x="7600" y="4391"/>
                      <a:pt x="7843" y="3753"/>
                      <a:pt x="7964" y="3084"/>
                    </a:cubicBezTo>
                    <a:cubicBezTo>
                      <a:pt x="8147" y="1898"/>
                      <a:pt x="7904" y="439"/>
                      <a:pt x="6597" y="75"/>
                    </a:cubicBezTo>
                    <a:cubicBezTo>
                      <a:pt x="6419" y="24"/>
                      <a:pt x="6248" y="0"/>
                      <a:pt x="60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63"/>
              <p:cNvSpPr/>
              <p:nvPr/>
            </p:nvSpPr>
            <p:spPr>
              <a:xfrm>
                <a:off x="11720850" y="12066575"/>
                <a:ext cx="25" cy="775"/>
              </a:xfrm>
              <a:custGeom>
                <a:avLst/>
                <a:gdLst/>
                <a:ahLst/>
                <a:cxnLst/>
                <a:rect l="l" t="t" r="r" b="b"/>
                <a:pathLst>
                  <a:path w="1" h="31" extrusionOk="0">
                    <a:moveTo>
                      <a:pt x="0" y="31"/>
                    </a:moveTo>
                    <a:cubicBezTo>
                      <a:pt x="0" y="0"/>
                      <a:pt x="0" y="0"/>
                      <a:pt x="0" y="31"/>
                    </a:cubicBezTo>
                    <a:lnTo>
                      <a:pt x="0" y="3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63"/>
              <p:cNvSpPr/>
              <p:nvPr/>
            </p:nvSpPr>
            <p:spPr>
              <a:xfrm>
                <a:off x="11575725" y="13027075"/>
                <a:ext cx="331325" cy="161675"/>
              </a:xfrm>
              <a:custGeom>
                <a:avLst/>
                <a:gdLst/>
                <a:ahLst/>
                <a:cxnLst/>
                <a:rect l="l" t="t" r="r" b="b"/>
                <a:pathLst>
                  <a:path w="13253" h="6467" extrusionOk="0">
                    <a:moveTo>
                      <a:pt x="760" y="0"/>
                    </a:moveTo>
                    <a:cubicBezTo>
                      <a:pt x="760" y="1"/>
                      <a:pt x="0" y="5168"/>
                      <a:pt x="5684" y="6292"/>
                    </a:cubicBezTo>
                    <a:cubicBezTo>
                      <a:pt x="6280" y="6413"/>
                      <a:pt x="6835" y="6467"/>
                      <a:pt x="7350" y="6467"/>
                    </a:cubicBezTo>
                    <a:cubicBezTo>
                      <a:pt x="11765" y="6467"/>
                      <a:pt x="13252" y="2493"/>
                      <a:pt x="13252" y="2493"/>
                    </a:cubicBezTo>
                    <a:lnTo>
                      <a:pt x="76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63"/>
              <p:cNvSpPr/>
              <p:nvPr/>
            </p:nvSpPr>
            <p:spPr>
              <a:xfrm>
                <a:off x="11518725" y="12738325"/>
                <a:ext cx="593500" cy="206700"/>
              </a:xfrm>
              <a:custGeom>
                <a:avLst/>
                <a:gdLst/>
                <a:ahLst/>
                <a:cxnLst/>
                <a:rect l="l" t="t" r="r" b="b"/>
                <a:pathLst>
                  <a:path w="23740" h="8268" extrusionOk="0">
                    <a:moveTo>
                      <a:pt x="335" y="0"/>
                    </a:moveTo>
                    <a:lnTo>
                      <a:pt x="0" y="4711"/>
                    </a:lnTo>
                    <a:lnTo>
                      <a:pt x="22341" y="8268"/>
                    </a:lnTo>
                    <a:lnTo>
                      <a:pt x="23739" y="5198"/>
                    </a:lnTo>
                    <a:lnTo>
                      <a:pt x="33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63"/>
              <p:cNvSpPr/>
              <p:nvPr/>
            </p:nvSpPr>
            <p:spPr>
              <a:xfrm>
                <a:off x="11475400" y="12568850"/>
                <a:ext cx="750050" cy="360225"/>
              </a:xfrm>
              <a:custGeom>
                <a:avLst/>
                <a:gdLst/>
                <a:ahLst/>
                <a:cxnLst/>
                <a:rect l="l" t="t" r="r" b="b"/>
                <a:pathLst>
                  <a:path w="30002" h="14409" extrusionOk="0">
                    <a:moveTo>
                      <a:pt x="700" y="1"/>
                    </a:moveTo>
                    <a:lnTo>
                      <a:pt x="1" y="7904"/>
                    </a:lnTo>
                    <a:lnTo>
                      <a:pt x="26475" y="14408"/>
                    </a:lnTo>
                    <a:lnTo>
                      <a:pt x="30001" y="4348"/>
                    </a:lnTo>
                    <a:lnTo>
                      <a:pt x="70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63"/>
              <p:cNvSpPr/>
              <p:nvPr/>
            </p:nvSpPr>
            <p:spPr>
              <a:xfrm>
                <a:off x="11546825" y="12935900"/>
                <a:ext cx="445325" cy="178575"/>
              </a:xfrm>
              <a:custGeom>
                <a:avLst/>
                <a:gdLst/>
                <a:ahLst/>
                <a:cxnLst/>
                <a:rect l="l" t="t" r="r" b="b"/>
                <a:pathLst>
                  <a:path w="17813" h="7143" extrusionOk="0">
                    <a:moveTo>
                      <a:pt x="244" y="0"/>
                    </a:moveTo>
                    <a:lnTo>
                      <a:pt x="1" y="3951"/>
                    </a:lnTo>
                    <a:lnTo>
                      <a:pt x="16019" y="7143"/>
                    </a:lnTo>
                    <a:lnTo>
                      <a:pt x="17813" y="3526"/>
                    </a:lnTo>
                    <a:lnTo>
                      <a:pt x="244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63"/>
              <p:cNvSpPr/>
              <p:nvPr/>
            </p:nvSpPr>
            <p:spPr>
              <a:xfrm>
                <a:off x="11462475" y="12848500"/>
                <a:ext cx="645175" cy="243950"/>
              </a:xfrm>
              <a:custGeom>
                <a:avLst/>
                <a:gdLst/>
                <a:ahLst/>
                <a:cxnLst/>
                <a:rect l="l" t="t" r="r" b="b"/>
                <a:pathLst>
                  <a:path w="25807" h="9758" extrusionOk="0">
                    <a:moveTo>
                      <a:pt x="822" y="1"/>
                    </a:moveTo>
                    <a:lnTo>
                      <a:pt x="1" y="4013"/>
                    </a:lnTo>
                    <a:lnTo>
                      <a:pt x="23649" y="9758"/>
                    </a:lnTo>
                    <a:lnTo>
                      <a:pt x="25807" y="3770"/>
                    </a:lnTo>
                    <a:lnTo>
                      <a:pt x="82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63"/>
              <p:cNvSpPr/>
              <p:nvPr/>
            </p:nvSpPr>
            <p:spPr>
              <a:xfrm>
                <a:off x="12032250" y="12810875"/>
                <a:ext cx="54225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1552" extrusionOk="0">
                    <a:moveTo>
                      <a:pt x="1064" y="1"/>
                    </a:moveTo>
                    <a:cubicBezTo>
                      <a:pt x="220" y="1"/>
                      <a:pt x="1" y="1364"/>
                      <a:pt x="919" y="1536"/>
                    </a:cubicBezTo>
                    <a:cubicBezTo>
                      <a:pt x="975" y="1546"/>
                      <a:pt x="1030" y="1551"/>
                      <a:pt x="1082" y="1551"/>
                    </a:cubicBezTo>
                    <a:cubicBezTo>
                      <a:pt x="1952" y="1551"/>
                      <a:pt x="2169" y="188"/>
                      <a:pt x="1223" y="16"/>
                    </a:cubicBezTo>
                    <a:cubicBezTo>
                      <a:pt x="1168" y="6"/>
                      <a:pt x="1115" y="1"/>
                      <a:pt x="10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63"/>
              <p:cNvSpPr/>
              <p:nvPr/>
            </p:nvSpPr>
            <p:spPr>
              <a:xfrm>
                <a:off x="12098775" y="12730125"/>
                <a:ext cx="59375" cy="43150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1726" extrusionOk="0">
                    <a:moveTo>
                      <a:pt x="1178" y="1"/>
                    </a:moveTo>
                    <a:cubicBezTo>
                      <a:pt x="226" y="1"/>
                      <a:pt x="1" y="1526"/>
                      <a:pt x="1024" y="1696"/>
                    </a:cubicBezTo>
                    <a:cubicBezTo>
                      <a:pt x="1103" y="1716"/>
                      <a:pt x="1179" y="1725"/>
                      <a:pt x="1250" y="1725"/>
                    </a:cubicBezTo>
                    <a:cubicBezTo>
                      <a:pt x="2159" y="1725"/>
                      <a:pt x="2375" y="221"/>
                      <a:pt x="1388" y="24"/>
                    </a:cubicBezTo>
                    <a:cubicBezTo>
                      <a:pt x="1315" y="8"/>
                      <a:pt x="1245" y="1"/>
                      <a:pt x="11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63"/>
              <p:cNvSpPr/>
              <p:nvPr/>
            </p:nvSpPr>
            <p:spPr>
              <a:xfrm>
                <a:off x="12027400" y="12735700"/>
                <a:ext cx="40325" cy="29575"/>
              </a:xfrm>
              <a:custGeom>
                <a:avLst/>
                <a:gdLst/>
                <a:ahLst/>
                <a:cxnLst/>
                <a:rect l="l" t="t" r="r" b="b"/>
                <a:pathLst>
                  <a:path w="1613" h="1183" extrusionOk="0">
                    <a:moveTo>
                      <a:pt x="771" y="0"/>
                    </a:moveTo>
                    <a:cubicBezTo>
                      <a:pt x="148" y="0"/>
                      <a:pt x="1" y="1026"/>
                      <a:pt x="657" y="1169"/>
                    </a:cubicBezTo>
                    <a:cubicBezTo>
                      <a:pt x="703" y="1178"/>
                      <a:pt x="748" y="1183"/>
                      <a:pt x="791" y="1183"/>
                    </a:cubicBezTo>
                    <a:cubicBezTo>
                      <a:pt x="1443" y="1183"/>
                      <a:pt x="1613" y="157"/>
                      <a:pt x="900" y="14"/>
                    </a:cubicBezTo>
                    <a:cubicBezTo>
                      <a:pt x="855" y="5"/>
                      <a:pt x="812" y="0"/>
                      <a:pt x="7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63"/>
              <p:cNvSpPr/>
              <p:nvPr/>
            </p:nvSpPr>
            <p:spPr>
              <a:xfrm>
                <a:off x="11949600" y="12789075"/>
                <a:ext cx="36150" cy="26400"/>
              </a:xfrm>
              <a:custGeom>
                <a:avLst/>
                <a:gdLst/>
                <a:ahLst/>
                <a:cxnLst/>
                <a:rect l="l" t="t" r="r" b="b"/>
                <a:pathLst>
                  <a:path w="1446" h="1056" extrusionOk="0">
                    <a:moveTo>
                      <a:pt x="768" y="1"/>
                    </a:moveTo>
                    <a:cubicBezTo>
                      <a:pt x="193" y="1"/>
                      <a:pt x="0" y="895"/>
                      <a:pt x="668" y="1040"/>
                    </a:cubicBezTo>
                    <a:cubicBezTo>
                      <a:pt x="710" y="1050"/>
                      <a:pt x="749" y="1055"/>
                      <a:pt x="787" y="1055"/>
                    </a:cubicBezTo>
                    <a:cubicBezTo>
                      <a:pt x="1301" y="1055"/>
                      <a:pt x="1445" y="148"/>
                      <a:pt x="851" y="7"/>
                    </a:cubicBezTo>
                    <a:cubicBezTo>
                      <a:pt x="822" y="3"/>
                      <a:pt x="794" y="1"/>
                      <a:pt x="7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63"/>
              <p:cNvSpPr/>
              <p:nvPr/>
            </p:nvSpPr>
            <p:spPr>
              <a:xfrm>
                <a:off x="11526600" y="12906650"/>
                <a:ext cx="37800" cy="28650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146" extrusionOk="0">
                    <a:moveTo>
                      <a:pt x="744" y="1"/>
                    </a:moveTo>
                    <a:cubicBezTo>
                      <a:pt x="148" y="1"/>
                      <a:pt x="1" y="997"/>
                      <a:pt x="627" y="1140"/>
                    </a:cubicBezTo>
                    <a:cubicBezTo>
                      <a:pt x="657" y="1143"/>
                      <a:pt x="686" y="1145"/>
                      <a:pt x="714" y="1145"/>
                    </a:cubicBezTo>
                    <a:cubicBezTo>
                      <a:pt x="1371" y="1145"/>
                      <a:pt x="1512" y="161"/>
                      <a:pt x="871" y="15"/>
                    </a:cubicBezTo>
                    <a:cubicBezTo>
                      <a:pt x="827" y="5"/>
                      <a:pt x="784" y="1"/>
                      <a:pt x="74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63"/>
              <p:cNvSpPr/>
              <p:nvPr/>
            </p:nvSpPr>
            <p:spPr>
              <a:xfrm>
                <a:off x="11601800" y="12925875"/>
                <a:ext cx="35475" cy="303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212" extrusionOk="0">
                    <a:moveTo>
                      <a:pt x="734" y="0"/>
                    </a:moveTo>
                    <a:cubicBezTo>
                      <a:pt x="363" y="0"/>
                      <a:pt x="0" y="396"/>
                      <a:pt x="142" y="766"/>
                    </a:cubicBezTo>
                    <a:cubicBezTo>
                      <a:pt x="142" y="827"/>
                      <a:pt x="142" y="827"/>
                      <a:pt x="173" y="857"/>
                    </a:cubicBezTo>
                    <a:cubicBezTo>
                      <a:pt x="265" y="1080"/>
                      <a:pt x="483" y="1212"/>
                      <a:pt x="700" y="1212"/>
                    </a:cubicBezTo>
                    <a:cubicBezTo>
                      <a:pt x="839" y="1212"/>
                      <a:pt x="978" y="1158"/>
                      <a:pt x="1085" y="1039"/>
                    </a:cubicBezTo>
                    <a:lnTo>
                      <a:pt x="1115" y="1009"/>
                    </a:lnTo>
                    <a:cubicBezTo>
                      <a:pt x="1419" y="675"/>
                      <a:pt x="1237" y="97"/>
                      <a:pt x="811" y="6"/>
                    </a:cubicBezTo>
                    <a:cubicBezTo>
                      <a:pt x="785" y="2"/>
                      <a:pt x="760" y="0"/>
                      <a:pt x="7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63"/>
              <p:cNvSpPr/>
              <p:nvPr/>
            </p:nvSpPr>
            <p:spPr>
              <a:xfrm>
                <a:off x="11572600" y="12880250"/>
                <a:ext cx="28875" cy="21775"/>
              </a:xfrm>
              <a:custGeom>
                <a:avLst/>
                <a:gdLst/>
                <a:ahLst/>
                <a:cxnLst/>
                <a:rect l="l" t="t" r="r" b="b"/>
                <a:pathLst>
                  <a:path w="1155" h="871" extrusionOk="0">
                    <a:moveTo>
                      <a:pt x="589" y="0"/>
                    </a:moveTo>
                    <a:cubicBezTo>
                      <a:pt x="111" y="0"/>
                      <a:pt x="0" y="743"/>
                      <a:pt x="490" y="858"/>
                    </a:cubicBezTo>
                    <a:cubicBezTo>
                      <a:pt x="524" y="866"/>
                      <a:pt x="557" y="870"/>
                      <a:pt x="588" y="870"/>
                    </a:cubicBezTo>
                    <a:cubicBezTo>
                      <a:pt x="1027" y="870"/>
                      <a:pt x="1154" y="121"/>
                      <a:pt x="672" y="7"/>
                    </a:cubicBezTo>
                    <a:cubicBezTo>
                      <a:pt x="643" y="2"/>
                      <a:pt x="616" y="0"/>
                      <a:pt x="5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63"/>
              <p:cNvSpPr/>
              <p:nvPr/>
            </p:nvSpPr>
            <p:spPr>
              <a:xfrm>
                <a:off x="11495925" y="11643625"/>
                <a:ext cx="425850" cy="296225"/>
              </a:xfrm>
              <a:custGeom>
                <a:avLst/>
                <a:gdLst/>
                <a:ahLst/>
                <a:cxnLst/>
                <a:rect l="l" t="t" r="r" b="b"/>
                <a:pathLst>
                  <a:path w="17034" h="11849" extrusionOk="0">
                    <a:moveTo>
                      <a:pt x="13277" y="1"/>
                    </a:moveTo>
                    <a:cubicBezTo>
                      <a:pt x="12219" y="1"/>
                      <a:pt x="11101" y="220"/>
                      <a:pt x="10213" y="505"/>
                    </a:cubicBezTo>
                    <a:cubicBezTo>
                      <a:pt x="7751" y="1356"/>
                      <a:pt x="5502" y="2785"/>
                      <a:pt x="3739" y="4669"/>
                    </a:cubicBezTo>
                    <a:cubicBezTo>
                      <a:pt x="3162" y="5307"/>
                      <a:pt x="2128" y="6402"/>
                      <a:pt x="1459" y="7587"/>
                    </a:cubicBezTo>
                    <a:cubicBezTo>
                      <a:pt x="0" y="10019"/>
                      <a:pt x="1064" y="11721"/>
                      <a:pt x="3830" y="11842"/>
                    </a:cubicBezTo>
                    <a:cubicBezTo>
                      <a:pt x="3936" y="11847"/>
                      <a:pt x="4043" y="11849"/>
                      <a:pt x="4152" y="11849"/>
                    </a:cubicBezTo>
                    <a:cubicBezTo>
                      <a:pt x="8680" y="11849"/>
                      <a:pt x="15915" y="8170"/>
                      <a:pt x="16657" y="3332"/>
                    </a:cubicBezTo>
                    <a:cubicBezTo>
                      <a:pt x="17034" y="773"/>
                      <a:pt x="15263" y="1"/>
                      <a:pt x="132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63"/>
              <p:cNvSpPr/>
              <p:nvPr/>
            </p:nvSpPr>
            <p:spPr>
              <a:xfrm>
                <a:off x="11998300" y="11648675"/>
                <a:ext cx="242350" cy="192600"/>
              </a:xfrm>
              <a:custGeom>
                <a:avLst/>
                <a:gdLst/>
                <a:ahLst/>
                <a:cxnLst/>
                <a:rect l="l" t="t" r="r" b="b"/>
                <a:pathLst>
                  <a:path w="9694" h="7704" extrusionOk="0">
                    <a:moveTo>
                      <a:pt x="2452" y="0"/>
                    </a:moveTo>
                    <a:cubicBezTo>
                      <a:pt x="1092" y="0"/>
                      <a:pt x="0" y="704"/>
                      <a:pt x="88" y="2157"/>
                    </a:cubicBezTo>
                    <a:cubicBezTo>
                      <a:pt x="88" y="2552"/>
                      <a:pt x="179" y="2947"/>
                      <a:pt x="392" y="3434"/>
                    </a:cubicBezTo>
                    <a:cubicBezTo>
                      <a:pt x="1262" y="5665"/>
                      <a:pt x="4066" y="7704"/>
                      <a:pt x="6565" y="7704"/>
                    </a:cubicBezTo>
                    <a:cubicBezTo>
                      <a:pt x="6686" y="7704"/>
                      <a:pt x="6807" y="7699"/>
                      <a:pt x="6927" y="7689"/>
                    </a:cubicBezTo>
                    <a:cubicBezTo>
                      <a:pt x="8964" y="7476"/>
                      <a:pt x="9693" y="5622"/>
                      <a:pt x="8812" y="3920"/>
                    </a:cubicBezTo>
                    <a:cubicBezTo>
                      <a:pt x="7961" y="2279"/>
                      <a:pt x="5742" y="941"/>
                      <a:pt x="4070" y="303"/>
                    </a:cubicBezTo>
                    <a:cubicBezTo>
                      <a:pt x="3526" y="102"/>
                      <a:pt x="2970" y="0"/>
                      <a:pt x="245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63"/>
              <p:cNvSpPr/>
              <p:nvPr/>
            </p:nvSpPr>
            <p:spPr>
              <a:xfrm>
                <a:off x="11129650" y="12365975"/>
                <a:ext cx="244725" cy="299425"/>
              </a:xfrm>
              <a:custGeom>
                <a:avLst/>
                <a:gdLst/>
                <a:ahLst/>
                <a:cxnLst/>
                <a:rect l="l" t="t" r="r" b="b"/>
                <a:pathLst>
                  <a:path w="9789" h="11977" extrusionOk="0">
                    <a:moveTo>
                      <a:pt x="1216" y="0"/>
                    </a:moveTo>
                    <a:cubicBezTo>
                      <a:pt x="1" y="2493"/>
                      <a:pt x="213" y="5472"/>
                      <a:pt x="1733" y="7782"/>
                    </a:cubicBezTo>
                    <a:cubicBezTo>
                      <a:pt x="3344" y="10092"/>
                      <a:pt x="6293" y="11429"/>
                      <a:pt x="9028" y="11976"/>
                    </a:cubicBezTo>
                    <a:cubicBezTo>
                      <a:pt x="9788" y="9393"/>
                      <a:pt x="9332" y="6444"/>
                      <a:pt x="7843" y="4195"/>
                    </a:cubicBezTo>
                    <a:cubicBezTo>
                      <a:pt x="6384" y="1915"/>
                      <a:pt x="3891" y="365"/>
                      <a:pt x="12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63"/>
              <p:cNvSpPr/>
              <p:nvPr/>
            </p:nvSpPr>
            <p:spPr>
              <a:xfrm>
                <a:off x="11076450" y="12156975"/>
                <a:ext cx="199875" cy="124775"/>
              </a:xfrm>
              <a:custGeom>
                <a:avLst/>
                <a:gdLst/>
                <a:ahLst/>
                <a:cxnLst/>
                <a:rect l="l" t="t" r="r" b="b"/>
                <a:pathLst>
                  <a:path w="7995" h="4991" extrusionOk="0">
                    <a:moveTo>
                      <a:pt x="5268" y="0"/>
                    </a:moveTo>
                    <a:cubicBezTo>
                      <a:pt x="4573" y="0"/>
                      <a:pt x="3874" y="151"/>
                      <a:pt x="3223" y="457"/>
                    </a:cubicBezTo>
                    <a:cubicBezTo>
                      <a:pt x="1673" y="1126"/>
                      <a:pt x="578" y="2859"/>
                      <a:pt x="1" y="4439"/>
                    </a:cubicBezTo>
                    <a:cubicBezTo>
                      <a:pt x="738" y="4808"/>
                      <a:pt x="1569" y="4990"/>
                      <a:pt x="2406" y="4990"/>
                    </a:cubicBezTo>
                    <a:cubicBezTo>
                      <a:pt x="3225" y="4990"/>
                      <a:pt x="4052" y="4816"/>
                      <a:pt x="4803" y="4470"/>
                    </a:cubicBezTo>
                    <a:cubicBezTo>
                      <a:pt x="6323" y="3801"/>
                      <a:pt x="7509" y="2464"/>
                      <a:pt x="7995" y="853"/>
                    </a:cubicBezTo>
                    <a:cubicBezTo>
                      <a:pt x="7184" y="288"/>
                      <a:pt x="6230" y="0"/>
                      <a:pt x="52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63"/>
              <p:cNvSpPr/>
              <p:nvPr/>
            </p:nvSpPr>
            <p:spPr>
              <a:xfrm>
                <a:off x="12258100" y="12672925"/>
                <a:ext cx="199875" cy="124775"/>
              </a:xfrm>
              <a:custGeom>
                <a:avLst/>
                <a:gdLst/>
                <a:ahLst/>
                <a:cxnLst/>
                <a:rect l="l" t="t" r="r" b="b"/>
                <a:pathLst>
                  <a:path w="7995" h="4991" extrusionOk="0">
                    <a:moveTo>
                      <a:pt x="5268" y="1"/>
                    </a:moveTo>
                    <a:cubicBezTo>
                      <a:pt x="4572" y="1"/>
                      <a:pt x="3873" y="152"/>
                      <a:pt x="3222" y="458"/>
                    </a:cubicBezTo>
                    <a:cubicBezTo>
                      <a:pt x="1672" y="1127"/>
                      <a:pt x="547" y="2829"/>
                      <a:pt x="0" y="4440"/>
                    </a:cubicBezTo>
                    <a:cubicBezTo>
                      <a:pt x="737" y="4809"/>
                      <a:pt x="1568" y="4991"/>
                      <a:pt x="2405" y="4991"/>
                    </a:cubicBezTo>
                    <a:cubicBezTo>
                      <a:pt x="3225" y="4991"/>
                      <a:pt x="4051" y="4816"/>
                      <a:pt x="4803" y="4470"/>
                    </a:cubicBezTo>
                    <a:cubicBezTo>
                      <a:pt x="6323" y="3771"/>
                      <a:pt x="7508" y="2464"/>
                      <a:pt x="7994" y="853"/>
                    </a:cubicBezTo>
                    <a:cubicBezTo>
                      <a:pt x="7183" y="289"/>
                      <a:pt x="6229" y="1"/>
                      <a:pt x="526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63"/>
              <p:cNvSpPr/>
              <p:nvPr/>
            </p:nvSpPr>
            <p:spPr>
              <a:xfrm>
                <a:off x="12483025" y="12438925"/>
                <a:ext cx="141350" cy="261425"/>
              </a:xfrm>
              <a:custGeom>
                <a:avLst/>
                <a:gdLst/>
                <a:ahLst/>
                <a:cxnLst/>
                <a:rect l="l" t="t" r="r" b="b"/>
                <a:pathLst>
                  <a:path w="5654" h="10457" extrusionOk="0">
                    <a:moveTo>
                      <a:pt x="2493" y="0"/>
                    </a:moveTo>
                    <a:cubicBezTo>
                      <a:pt x="851" y="1216"/>
                      <a:pt x="0" y="3222"/>
                      <a:pt x="244" y="5289"/>
                    </a:cubicBezTo>
                    <a:cubicBezTo>
                      <a:pt x="487" y="7326"/>
                      <a:pt x="2006" y="9210"/>
                      <a:pt x="3587" y="10456"/>
                    </a:cubicBezTo>
                    <a:cubicBezTo>
                      <a:pt x="4955" y="8997"/>
                      <a:pt x="5654" y="6961"/>
                      <a:pt x="5411" y="4985"/>
                    </a:cubicBezTo>
                    <a:cubicBezTo>
                      <a:pt x="5198" y="3009"/>
                      <a:pt x="4134" y="1155"/>
                      <a:pt x="24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63"/>
              <p:cNvSpPr/>
              <p:nvPr/>
            </p:nvSpPr>
            <p:spPr>
              <a:xfrm>
                <a:off x="11085575" y="11878500"/>
                <a:ext cx="150475" cy="94250"/>
              </a:xfrm>
              <a:custGeom>
                <a:avLst/>
                <a:gdLst/>
                <a:ahLst/>
                <a:cxnLst/>
                <a:rect l="l" t="t" r="r" b="b"/>
                <a:pathLst>
                  <a:path w="6019" h="3770" extrusionOk="0">
                    <a:moveTo>
                      <a:pt x="729" y="0"/>
                    </a:moveTo>
                    <a:cubicBezTo>
                      <a:pt x="481" y="0"/>
                      <a:pt x="254" y="123"/>
                      <a:pt x="153" y="350"/>
                    </a:cubicBezTo>
                    <a:cubicBezTo>
                      <a:pt x="1" y="624"/>
                      <a:pt x="122" y="928"/>
                      <a:pt x="305" y="1140"/>
                    </a:cubicBezTo>
                    <a:cubicBezTo>
                      <a:pt x="609" y="1475"/>
                      <a:pt x="1034" y="1688"/>
                      <a:pt x="1399" y="1870"/>
                    </a:cubicBezTo>
                    <a:cubicBezTo>
                      <a:pt x="1794" y="2052"/>
                      <a:pt x="2128" y="2295"/>
                      <a:pt x="2524" y="2478"/>
                    </a:cubicBezTo>
                    <a:cubicBezTo>
                      <a:pt x="2858" y="2660"/>
                      <a:pt x="3223" y="2873"/>
                      <a:pt x="3587" y="3086"/>
                    </a:cubicBezTo>
                    <a:cubicBezTo>
                      <a:pt x="3952" y="3268"/>
                      <a:pt x="4286" y="3542"/>
                      <a:pt x="4682" y="3694"/>
                    </a:cubicBezTo>
                    <a:cubicBezTo>
                      <a:pt x="4784" y="3745"/>
                      <a:pt x="4900" y="3770"/>
                      <a:pt x="5019" y="3770"/>
                    </a:cubicBezTo>
                    <a:cubicBezTo>
                      <a:pt x="5324" y="3770"/>
                      <a:pt x="5645" y="3605"/>
                      <a:pt x="5776" y="3299"/>
                    </a:cubicBezTo>
                    <a:cubicBezTo>
                      <a:pt x="6019" y="2934"/>
                      <a:pt x="5867" y="2508"/>
                      <a:pt x="5442" y="2295"/>
                    </a:cubicBezTo>
                    <a:cubicBezTo>
                      <a:pt x="5077" y="2052"/>
                      <a:pt x="4712" y="1900"/>
                      <a:pt x="4378" y="1718"/>
                    </a:cubicBezTo>
                    <a:lnTo>
                      <a:pt x="3223" y="1110"/>
                    </a:lnTo>
                    <a:cubicBezTo>
                      <a:pt x="2858" y="928"/>
                      <a:pt x="2493" y="715"/>
                      <a:pt x="2128" y="533"/>
                    </a:cubicBezTo>
                    <a:cubicBezTo>
                      <a:pt x="1703" y="320"/>
                      <a:pt x="1338" y="77"/>
                      <a:pt x="882" y="16"/>
                    </a:cubicBezTo>
                    <a:cubicBezTo>
                      <a:pt x="831" y="6"/>
                      <a:pt x="779" y="0"/>
                      <a:pt x="7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63"/>
              <p:cNvSpPr/>
              <p:nvPr/>
            </p:nvSpPr>
            <p:spPr>
              <a:xfrm>
                <a:off x="11174325" y="11578625"/>
                <a:ext cx="181050" cy="154500"/>
              </a:xfrm>
              <a:custGeom>
                <a:avLst/>
                <a:gdLst/>
                <a:ahLst/>
                <a:cxnLst/>
                <a:rect l="l" t="t" r="r" b="b"/>
                <a:pathLst>
                  <a:path w="7242" h="6180" extrusionOk="0">
                    <a:moveTo>
                      <a:pt x="857" y="0"/>
                    </a:moveTo>
                    <a:cubicBezTo>
                      <a:pt x="359" y="0"/>
                      <a:pt x="1" y="530"/>
                      <a:pt x="281" y="1038"/>
                    </a:cubicBezTo>
                    <a:cubicBezTo>
                      <a:pt x="584" y="1585"/>
                      <a:pt x="1162" y="2041"/>
                      <a:pt x="1618" y="2406"/>
                    </a:cubicBezTo>
                    <a:cubicBezTo>
                      <a:pt x="2074" y="2801"/>
                      <a:pt x="2530" y="3226"/>
                      <a:pt x="2986" y="3591"/>
                    </a:cubicBezTo>
                    <a:cubicBezTo>
                      <a:pt x="3898" y="4381"/>
                      <a:pt x="4809" y="5233"/>
                      <a:pt x="5752" y="5962"/>
                    </a:cubicBezTo>
                    <a:cubicBezTo>
                      <a:pt x="5936" y="6104"/>
                      <a:pt x="6141" y="6180"/>
                      <a:pt x="6341" y="6180"/>
                    </a:cubicBezTo>
                    <a:cubicBezTo>
                      <a:pt x="6568" y="6180"/>
                      <a:pt x="6789" y="6081"/>
                      <a:pt x="6968" y="5871"/>
                    </a:cubicBezTo>
                    <a:cubicBezTo>
                      <a:pt x="7241" y="5506"/>
                      <a:pt x="7211" y="4959"/>
                      <a:pt x="6876" y="4655"/>
                    </a:cubicBezTo>
                    <a:cubicBezTo>
                      <a:pt x="5965" y="3834"/>
                      <a:pt x="4992" y="3074"/>
                      <a:pt x="4080" y="2315"/>
                    </a:cubicBezTo>
                    <a:lnTo>
                      <a:pt x="2712" y="1160"/>
                    </a:lnTo>
                    <a:cubicBezTo>
                      <a:pt x="2499" y="977"/>
                      <a:pt x="2256" y="825"/>
                      <a:pt x="2043" y="643"/>
                    </a:cubicBezTo>
                    <a:cubicBezTo>
                      <a:pt x="1770" y="400"/>
                      <a:pt x="1496" y="187"/>
                      <a:pt x="1162" y="65"/>
                    </a:cubicBezTo>
                    <a:cubicBezTo>
                      <a:pt x="1057" y="20"/>
                      <a:pt x="954" y="0"/>
                      <a:pt x="8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63"/>
              <p:cNvSpPr/>
              <p:nvPr/>
            </p:nvSpPr>
            <p:spPr>
              <a:xfrm>
                <a:off x="11381925" y="11255025"/>
                <a:ext cx="200650" cy="310925"/>
              </a:xfrm>
              <a:custGeom>
                <a:avLst/>
                <a:gdLst/>
                <a:ahLst/>
                <a:cxnLst/>
                <a:rect l="l" t="t" r="r" b="b"/>
                <a:pathLst>
                  <a:path w="8026" h="12437" extrusionOk="0">
                    <a:moveTo>
                      <a:pt x="892" y="1"/>
                    </a:moveTo>
                    <a:cubicBezTo>
                      <a:pt x="736" y="1"/>
                      <a:pt x="582" y="42"/>
                      <a:pt x="457" y="122"/>
                    </a:cubicBezTo>
                    <a:cubicBezTo>
                      <a:pt x="92" y="395"/>
                      <a:pt x="1" y="851"/>
                      <a:pt x="244" y="1246"/>
                    </a:cubicBezTo>
                    <a:cubicBezTo>
                      <a:pt x="2402" y="4924"/>
                      <a:pt x="4500" y="8632"/>
                      <a:pt x="6870" y="12189"/>
                    </a:cubicBezTo>
                    <a:cubicBezTo>
                      <a:pt x="7006" y="12344"/>
                      <a:pt x="7203" y="12437"/>
                      <a:pt x="7400" y="12437"/>
                    </a:cubicBezTo>
                    <a:cubicBezTo>
                      <a:pt x="7511" y="12437"/>
                      <a:pt x="7622" y="12407"/>
                      <a:pt x="7722" y="12341"/>
                    </a:cubicBezTo>
                    <a:cubicBezTo>
                      <a:pt x="7995" y="12128"/>
                      <a:pt x="8025" y="11793"/>
                      <a:pt x="7873" y="11520"/>
                    </a:cubicBezTo>
                    <a:cubicBezTo>
                      <a:pt x="5928" y="7720"/>
                      <a:pt x="3740" y="4043"/>
                      <a:pt x="1551" y="365"/>
                    </a:cubicBezTo>
                    <a:cubicBezTo>
                      <a:pt x="1418" y="117"/>
                      <a:pt x="1153" y="1"/>
                      <a:pt x="89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63"/>
              <p:cNvSpPr/>
              <p:nvPr/>
            </p:nvSpPr>
            <p:spPr>
              <a:xfrm>
                <a:off x="11743650" y="11316650"/>
                <a:ext cx="61700" cy="174700"/>
              </a:xfrm>
              <a:custGeom>
                <a:avLst/>
                <a:gdLst/>
                <a:ahLst/>
                <a:cxnLst/>
                <a:rect l="l" t="t" r="r" b="b"/>
                <a:pathLst>
                  <a:path w="2468" h="6988" extrusionOk="0">
                    <a:moveTo>
                      <a:pt x="773" y="0"/>
                    </a:moveTo>
                    <a:cubicBezTo>
                      <a:pt x="712" y="0"/>
                      <a:pt x="647" y="9"/>
                      <a:pt x="578" y="27"/>
                    </a:cubicBezTo>
                    <a:cubicBezTo>
                      <a:pt x="152" y="88"/>
                      <a:pt x="0" y="483"/>
                      <a:pt x="92" y="848"/>
                    </a:cubicBezTo>
                    <a:cubicBezTo>
                      <a:pt x="547" y="2824"/>
                      <a:pt x="912" y="4800"/>
                      <a:pt x="1520" y="6714"/>
                    </a:cubicBezTo>
                    <a:cubicBezTo>
                      <a:pt x="1608" y="6903"/>
                      <a:pt x="1790" y="6988"/>
                      <a:pt x="1968" y="6988"/>
                    </a:cubicBezTo>
                    <a:cubicBezTo>
                      <a:pt x="2221" y="6988"/>
                      <a:pt x="2468" y="6817"/>
                      <a:pt x="2432" y="6532"/>
                    </a:cubicBezTo>
                    <a:cubicBezTo>
                      <a:pt x="2219" y="4496"/>
                      <a:pt x="1794" y="2520"/>
                      <a:pt x="1368" y="605"/>
                    </a:cubicBezTo>
                    <a:cubicBezTo>
                      <a:pt x="1317" y="270"/>
                      <a:pt x="1112" y="0"/>
                      <a:pt x="7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63"/>
              <p:cNvSpPr/>
              <p:nvPr/>
            </p:nvSpPr>
            <p:spPr>
              <a:xfrm>
                <a:off x="12030875" y="11182025"/>
                <a:ext cx="50200" cy="298700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11948" extrusionOk="0">
                    <a:moveTo>
                      <a:pt x="1149" y="0"/>
                    </a:moveTo>
                    <a:cubicBezTo>
                      <a:pt x="1131" y="0"/>
                      <a:pt x="1113" y="1"/>
                      <a:pt x="1095" y="2"/>
                    </a:cubicBezTo>
                    <a:cubicBezTo>
                      <a:pt x="639" y="63"/>
                      <a:pt x="335" y="428"/>
                      <a:pt x="335" y="884"/>
                    </a:cubicBezTo>
                    <a:cubicBezTo>
                      <a:pt x="366" y="2616"/>
                      <a:pt x="366" y="4409"/>
                      <a:pt x="305" y="6172"/>
                    </a:cubicBezTo>
                    <a:cubicBezTo>
                      <a:pt x="274" y="6993"/>
                      <a:pt x="214" y="7874"/>
                      <a:pt x="153" y="8726"/>
                    </a:cubicBezTo>
                    <a:cubicBezTo>
                      <a:pt x="62" y="9637"/>
                      <a:pt x="1" y="10549"/>
                      <a:pt x="62" y="11461"/>
                    </a:cubicBezTo>
                    <a:cubicBezTo>
                      <a:pt x="93" y="11788"/>
                      <a:pt x="332" y="11948"/>
                      <a:pt x="586" y="11948"/>
                    </a:cubicBezTo>
                    <a:cubicBezTo>
                      <a:pt x="827" y="11948"/>
                      <a:pt x="1083" y="11803"/>
                      <a:pt x="1186" y="11522"/>
                    </a:cubicBezTo>
                    <a:cubicBezTo>
                      <a:pt x="1733" y="9789"/>
                      <a:pt x="1794" y="7874"/>
                      <a:pt x="1855" y="6142"/>
                    </a:cubicBezTo>
                    <a:cubicBezTo>
                      <a:pt x="1977" y="4349"/>
                      <a:pt x="2007" y="2555"/>
                      <a:pt x="1977" y="762"/>
                    </a:cubicBezTo>
                    <a:cubicBezTo>
                      <a:pt x="1977" y="325"/>
                      <a:pt x="1558" y="0"/>
                      <a:pt x="11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63"/>
              <p:cNvSpPr/>
              <p:nvPr/>
            </p:nvSpPr>
            <p:spPr>
              <a:xfrm>
                <a:off x="12245175" y="11361600"/>
                <a:ext cx="108700" cy="158500"/>
              </a:xfrm>
              <a:custGeom>
                <a:avLst/>
                <a:gdLst/>
                <a:ahLst/>
                <a:cxnLst/>
                <a:rect l="l" t="t" r="r" b="b"/>
                <a:pathLst>
                  <a:path w="4348" h="6340" extrusionOk="0">
                    <a:moveTo>
                      <a:pt x="3544" y="1"/>
                    </a:moveTo>
                    <a:cubicBezTo>
                      <a:pt x="3344" y="1"/>
                      <a:pt x="3156" y="82"/>
                      <a:pt x="3040" y="236"/>
                    </a:cubicBezTo>
                    <a:cubicBezTo>
                      <a:pt x="2858" y="418"/>
                      <a:pt x="2736" y="691"/>
                      <a:pt x="2584" y="965"/>
                    </a:cubicBezTo>
                    <a:cubicBezTo>
                      <a:pt x="2463" y="1178"/>
                      <a:pt x="2311" y="1421"/>
                      <a:pt x="2219" y="1634"/>
                    </a:cubicBezTo>
                    <a:cubicBezTo>
                      <a:pt x="1976" y="2059"/>
                      <a:pt x="1703" y="2485"/>
                      <a:pt x="1490" y="2910"/>
                    </a:cubicBezTo>
                    <a:cubicBezTo>
                      <a:pt x="1004" y="3761"/>
                      <a:pt x="456" y="4613"/>
                      <a:pt x="122" y="5524"/>
                    </a:cubicBezTo>
                    <a:cubicBezTo>
                      <a:pt x="1" y="5798"/>
                      <a:pt x="31" y="6041"/>
                      <a:pt x="304" y="6254"/>
                    </a:cubicBezTo>
                    <a:cubicBezTo>
                      <a:pt x="399" y="6313"/>
                      <a:pt x="503" y="6340"/>
                      <a:pt x="606" y="6340"/>
                    </a:cubicBezTo>
                    <a:cubicBezTo>
                      <a:pt x="766" y="6340"/>
                      <a:pt x="923" y="6274"/>
                      <a:pt x="1034" y="6163"/>
                    </a:cubicBezTo>
                    <a:cubicBezTo>
                      <a:pt x="1703" y="5403"/>
                      <a:pt x="2219" y="4461"/>
                      <a:pt x="2736" y="3579"/>
                    </a:cubicBezTo>
                    <a:cubicBezTo>
                      <a:pt x="3010" y="3154"/>
                      <a:pt x="3283" y="2758"/>
                      <a:pt x="3496" y="2302"/>
                    </a:cubicBezTo>
                    <a:cubicBezTo>
                      <a:pt x="3770" y="1847"/>
                      <a:pt x="4104" y="1391"/>
                      <a:pt x="4286" y="874"/>
                    </a:cubicBezTo>
                    <a:cubicBezTo>
                      <a:pt x="4347" y="540"/>
                      <a:pt x="4165" y="205"/>
                      <a:pt x="3891" y="84"/>
                    </a:cubicBezTo>
                    <a:cubicBezTo>
                      <a:pt x="3780" y="28"/>
                      <a:pt x="3660" y="1"/>
                      <a:pt x="35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63"/>
              <p:cNvSpPr/>
              <p:nvPr/>
            </p:nvSpPr>
            <p:spPr>
              <a:xfrm>
                <a:off x="12419175" y="11441400"/>
                <a:ext cx="285000" cy="226700"/>
              </a:xfrm>
              <a:custGeom>
                <a:avLst/>
                <a:gdLst/>
                <a:ahLst/>
                <a:cxnLst/>
                <a:rect l="l" t="t" r="r" b="b"/>
                <a:pathLst>
                  <a:path w="11400" h="9068" extrusionOk="0">
                    <a:moveTo>
                      <a:pt x="10556" y="1"/>
                    </a:moveTo>
                    <a:cubicBezTo>
                      <a:pt x="10409" y="1"/>
                      <a:pt x="10258" y="40"/>
                      <a:pt x="10123" y="114"/>
                    </a:cubicBezTo>
                    <a:cubicBezTo>
                      <a:pt x="9667" y="417"/>
                      <a:pt x="9272" y="873"/>
                      <a:pt x="8846" y="1238"/>
                    </a:cubicBezTo>
                    <a:lnTo>
                      <a:pt x="7722" y="2241"/>
                    </a:lnTo>
                    <a:cubicBezTo>
                      <a:pt x="6931" y="2940"/>
                      <a:pt x="6111" y="3609"/>
                      <a:pt x="5290" y="4278"/>
                    </a:cubicBezTo>
                    <a:cubicBezTo>
                      <a:pt x="4439" y="4916"/>
                      <a:pt x="3649" y="5554"/>
                      <a:pt x="2767" y="6193"/>
                    </a:cubicBezTo>
                    <a:cubicBezTo>
                      <a:pt x="2372" y="6497"/>
                      <a:pt x="1916" y="6861"/>
                      <a:pt x="1491" y="7196"/>
                    </a:cubicBezTo>
                    <a:cubicBezTo>
                      <a:pt x="1065" y="7530"/>
                      <a:pt x="609" y="7834"/>
                      <a:pt x="275" y="8260"/>
                    </a:cubicBezTo>
                    <a:cubicBezTo>
                      <a:pt x="0" y="8589"/>
                      <a:pt x="246" y="9067"/>
                      <a:pt x="655" y="9067"/>
                    </a:cubicBezTo>
                    <a:cubicBezTo>
                      <a:pt x="699" y="9067"/>
                      <a:pt x="744" y="9062"/>
                      <a:pt x="791" y="9050"/>
                    </a:cubicBezTo>
                    <a:cubicBezTo>
                      <a:pt x="1339" y="8898"/>
                      <a:pt x="1794" y="8594"/>
                      <a:pt x="2250" y="8320"/>
                    </a:cubicBezTo>
                    <a:cubicBezTo>
                      <a:pt x="2706" y="8047"/>
                      <a:pt x="3162" y="7743"/>
                      <a:pt x="3588" y="7439"/>
                    </a:cubicBezTo>
                    <a:cubicBezTo>
                      <a:pt x="4439" y="6831"/>
                      <a:pt x="5320" y="6193"/>
                      <a:pt x="6141" y="5554"/>
                    </a:cubicBezTo>
                    <a:cubicBezTo>
                      <a:pt x="6992" y="4916"/>
                      <a:pt x="7843" y="4217"/>
                      <a:pt x="8634" y="3487"/>
                    </a:cubicBezTo>
                    <a:cubicBezTo>
                      <a:pt x="9029" y="3123"/>
                      <a:pt x="9454" y="2788"/>
                      <a:pt x="9880" y="2393"/>
                    </a:cubicBezTo>
                    <a:cubicBezTo>
                      <a:pt x="10244" y="2059"/>
                      <a:pt x="10761" y="1724"/>
                      <a:pt x="11065" y="1299"/>
                    </a:cubicBezTo>
                    <a:cubicBezTo>
                      <a:pt x="11369" y="995"/>
                      <a:pt x="11400" y="569"/>
                      <a:pt x="11126" y="265"/>
                    </a:cubicBezTo>
                    <a:cubicBezTo>
                      <a:pt x="10981" y="85"/>
                      <a:pt x="10772" y="1"/>
                      <a:pt x="1055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63"/>
              <p:cNvSpPr/>
              <p:nvPr/>
            </p:nvSpPr>
            <p:spPr>
              <a:xfrm>
                <a:off x="12536225" y="11777875"/>
                <a:ext cx="194550" cy="59650"/>
              </a:xfrm>
              <a:custGeom>
                <a:avLst/>
                <a:gdLst/>
                <a:ahLst/>
                <a:cxnLst/>
                <a:rect l="l" t="t" r="r" b="b"/>
                <a:pathLst>
                  <a:path w="7782" h="2386" extrusionOk="0">
                    <a:moveTo>
                      <a:pt x="6760" y="0"/>
                    </a:moveTo>
                    <a:cubicBezTo>
                      <a:pt x="6393" y="0"/>
                      <a:pt x="6003" y="111"/>
                      <a:pt x="5654" y="181"/>
                    </a:cubicBezTo>
                    <a:cubicBezTo>
                      <a:pt x="5076" y="302"/>
                      <a:pt x="4499" y="393"/>
                      <a:pt x="3952" y="484"/>
                    </a:cubicBezTo>
                    <a:cubicBezTo>
                      <a:pt x="3344" y="606"/>
                      <a:pt x="2766" y="728"/>
                      <a:pt x="2158" y="849"/>
                    </a:cubicBezTo>
                    <a:cubicBezTo>
                      <a:pt x="1550" y="940"/>
                      <a:pt x="973" y="1062"/>
                      <a:pt x="426" y="1366"/>
                    </a:cubicBezTo>
                    <a:cubicBezTo>
                      <a:pt x="0" y="1609"/>
                      <a:pt x="152" y="2278"/>
                      <a:pt x="608" y="2369"/>
                    </a:cubicBezTo>
                    <a:cubicBezTo>
                      <a:pt x="724" y="2381"/>
                      <a:pt x="840" y="2386"/>
                      <a:pt x="956" y="2386"/>
                    </a:cubicBezTo>
                    <a:cubicBezTo>
                      <a:pt x="1448" y="2386"/>
                      <a:pt x="1940" y="2297"/>
                      <a:pt x="2432" y="2247"/>
                    </a:cubicBezTo>
                    <a:cubicBezTo>
                      <a:pt x="2979" y="2156"/>
                      <a:pt x="3556" y="2065"/>
                      <a:pt x="4134" y="1943"/>
                    </a:cubicBezTo>
                    <a:cubicBezTo>
                      <a:pt x="4711" y="1822"/>
                      <a:pt x="5259" y="1761"/>
                      <a:pt x="5836" y="1640"/>
                    </a:cubicBezTo>
                    <a:cubicBezTo>
                      <a:pt x="6110" y="1609"/>
                      <a:pt x="6414" y="1548"/>
                      <a:pt x="6687" y="1488"/>
                    </a:cubicBezTo>
                    <a:cubicBezTo>
                      <a:pt x="7113" y="1396"/>
                      <a:pt x="7417" y="1305"/>
                      <a:pt x="7629" y="940"/>
                    </a:cubicBezTo>
                    <a:cubicBezTo>
                      <a:pt x="7781" y="758"/>
                      <a:pt x="7721" y="393"/>
                      <a:pt x="7508" y="241"/>
                    </a:cubicBezTo>
                    <a:cubicBezTo>
                      <a:pt x="7288" y="61"/>
                      <a:pt x="7030" y="0"/>
                      <a:pt x="67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63"/>
              <p:cNvSpPr/>
              <p:nvPr/>
            </p:nvSpPr>
            <p:spPr>
              <a:xfrm>
                <a:off x="12596250" y="12048600"/>
                <a:ext cx="315375" cy="67125"/>
              </a:xfrm>
              <a:custGeom>
                <a:avLst/>
                <a:gdLst/>
                <a:ahLst/>
                <a:cxnLst/>
                <a:rect l="l" t="t" r="r" b="b"/>
                <a:pathLst>
                  <a:path w="12615" h="2685" extrusionOk="0">
                    <a:moveTo>
                      <a:pt x="11430" y="0"/>
                    </a:moveTo>
                    <a:cubicBezTo>
                      <a:pt x="11098" y="0"/>
                      <a:pt x="10756" y="63"/>
                      <a:pt x="10426" y="81"/>
                    </a:cubicBezTo>
                    <a:cubicBezTo>
                      <a:pt x="9940" y="112"/>
                      <a:pt x="9484" y="203"/>
                      <a:pt x="8997" y="264"/>
                    </a:cubicBezTo>
                    <a:lnTo>
                      <a:pt x="6019" y="598"/>
                    </a:lnTo>
                    <a:cubicBezTo>
                      <a:pt x="5076" y="719"/>
                      <a:pt x="4104" y="841"/>
                      <a:pt x="3131" y="963"/>
                    </a:cubicBezTo>
                    <a:cubicBezTo>
                      <a:pt x="2645" y="1023"/>
                      <a:pt x="2189" y="1054"/>
                      <a:pt x="1702" y="1145"/>
                    </a:cubicBezTo>
                    <a:cubicBezTo>
                      <a:pt x="1247" y="1206"/>
                      <a:pt x="487" y="1267"/>
                      <a:pt x="183" y="1662"/>
                    </a:cubicBezTo>
                    <a:cubicBezTo>
                      <a:pt x="0" y="1905"/>
                      <a:pt x="0" y="2239"/>
                      <a:pt x="213" y="2422"/>
                    </a:cubicBezTo>
                    <a:cubicBezTo>
                      <a:pt x="450" y="2640"/>
                      <a:pt x="775" y="2684"/>
                      <a:pt x="1102" y="2684"/>
                    </a:cubicBezTo>
                    <a:cubicBezTo>
                      <a:pt x="1320" y="2684"/>
                      <a:pt x="1538" y="2665"/>
                      <a:pt x="1733" y="2665"/>
                    </a:cubicBezTo>
                    <a:cubicBezTo>
                      <a:pt x="2219" y="2634"/>
                      <a:pt x="2736" y="2574"/>
                      <a:pt x="3192" y="2543"/>
                    </a:cubicBezTo>
                    <a:cubicBezTo>
                      <a:pt x="4165" y="2422"/>
                      <a:pt x="5168" y="2361"/>
                      <a:pt x="6140" y="2239"/>
                    </a:cubicBezTo>
                    <a:lnTo>
                      <a:pt x="9028" y="1935"/>
                    </a:lnTo>
                    <a:cubicBezTo>
                      <a:pt x="9514" y="1905"/>
                      <a:pt x="9970" y="1814"/>
                      <a:pt x="10487" y="1783"/>
                    </a:cubicBezTo>
                    <a:cubicBezTo>
                      <a:pt x="11004" y="1723"/>
                      <a:pt x="11703" y="1753"/>
                      <a:pt x="12159" y="1419"/>
                    </a:cubicBezTo>
                    <a:cubicBezTo>
                      <a:pt x="12554" y="1115"/>
                      <a:pt x="12615" y="355"/>
                      <a:pt x="12067" y="112"/>
                    </a:cubicBezTo>
                    <a:cubicBezTo>
                      <a:pt x="11863" y="27"/>
                      <a:pt x="11648" y="0"/>
                      <a:pt x="1143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63"/>
              <p:cNvSpPr/>
              <p:nvPr/>
            </p:nvSpPr>
            <p:spPr>
              <a:xfrm>
                <a:off x="12597925" y="12305925"/>
                <a:ext cx="207325" cy="111825"/>
              </a:xfrm>
              <a:custGeom>
                <a:avLst/>
                <a:gdLst/>
                <a:ahLst/>
                <a:cxnLst/>
                <a:rect l="l" t="t" r="r" b="b"/>
                <a:pathLst>
                  <a:path w="8293" h="4473" extrusionOk="0">
                    <a:moveTo>
                      <a:pt x="539" y="0"/>
                    </a:moveTo>
                    <a:cubicBezTo>
                      <a:pt x="81" y="0"/>
                      <a:pt x="0" y="616"/>
                      <a:pt x="268" y="913"/>
                    </a:cubicBezTo>
                    <a:cubicBezTo>
                      <a:pt x="724" y="1369"/>
                      <a:pt x="1392" y="1642"/>
                      <a:pt x="1970" y="1946"/>
                    </a:cubicBezTo>
                    <a:cubicBezTo>
                      <a:pt x="2517" y="2220"/>
                      <a:pt x="3064" y="2524"/>
                      <a:pt x="3611" y="2767"/>
                    </a:cubicBezTo>
                    <a:cubicBezTo>
                      <a:pt x="4736" y="3314"/>
                      <a:pt x="5891" y="3953"/>
                      <a:pt x="7016" y="4408"/>
                    </a:cubicBezTo>
                    <a:cubicBezTo>
                      <a:pt x="7127" y="4451"/>
                      <a:pt x="7243" y="4472"/>
                      <a:pt x="7357" y="4472"/>
                    </a:cubicBezTo>
                    <a:cubicBezTo>
                      <a:pt x="7646" y="4472"/>
                      <a:pt x="7918" y="4336"/>
                      <a:pt x="8049" y="4074"/>
                    </a:cubicBezTo>
                    <a:cubicBezTo>
                      <a:pt x="8292" y="3649"/>
                      <a:pt x="8140" y="3193"/>
                      <a:pt x="7745" y="3010"/>
                    </a:cubicBezTo>
                    <a:cubicBezTo>
                      <a:pt x="7168" y="2706"/>
                      <a:pt x="6560" y="2433"/>
                      <a:pt x="5952" y="2159"/>
                    </a:cubicBezTo>
                    <a:cubicBezTo>
                      <a:pt x="5405" y="1916"/>
                      <a:pt x="4827" y="1642"/>
                      <a:pt x="4219" y="1369"/>
                    </a:cubicBezTo>
                    <a:cubicBezTo>
                      <a:pt x="3642" y="1095"/>
                      <a:pt x="3034" y="852"/>
                      <a:pt x="2456" y="609"/>
                    </a:cubicBezTo>
                    <a:cubicBezTo>
                      <a:pt x="1848" y="335"/>
                      <a:pt x="1240" y="31"/>
                      <a:pt x="572" y="1"/>
                    </a:cubicBezTo>
                    <a:cubicBezTo>
                      <a:pt x="560" y="0"/>
                      <a:pt x="549" y="0"/>
                      <a:pt x="5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63"/>
              <p:cNvSpPr/>
              <p:nvPr/>
            </p:nvSpPr>
            <p:spPr>
              <a:xfrm>
                <a:off x="11119025" y="12798550"/>
                <a:ext cx="183900" cy="156350"/>
              </a:xfrm>
              <a:custGeom>
                <a:avLst/>
                <a:gdLst/>
                <a:ahLst/>
                <a:cxnLst/>
                <a:rect l="l" t="t" r="r" b="b"/>
                <a:pathLst>
                  <a:path w="7356" h="6254" extrusionOk="0">
                    <a:moveTo>
                      <a:pt x="3435" y="0"/>
                    </a:moveTo>
                    <a:cubicBezTo>
                      <a:pt x="3260" y="0"/>
                      <a:pt x="3085" y="8"/>
                      <a:pt x="2918" y="23"/>
                    </a:cubicBezTo>
                    <a:cubicBezTo>
                      <a:pt x="2462" y="53"/>
                      <a:pt x="2037" y="205"/>
                      <a:pt x="1672" y="388"/>
                    </a:cubicBezTo>
                    <a:cubicBezTo>
                      <a:pt x="1277" y="570"/>
                      <a:pt x="973" y="843"/>
                      <a:pt x="730" y="1147"/>
                    </a:cubicBezTo>
                    <a:cubicBezTo>
                      <a:pt x="456" y="1512"/>
                      <a:pt x="274" y="1877"/>
                      <a:pt x="152" y="2272"/>
                    </a:cubicBezTo>
                    <a:cubicBezTo>
                      <a:pt x="30" y="2637"/>
                      <a:pt x="0" y="3093"/>
                      <a:pt x="30" y="3549"/>
                    </a:cubicBezTo>
                    <a:cubicBezTo>
                      <a:pt x="61" y="3822"/>
                      <a:pt x="122" y="4035"/>
                      <a:pt x="182" y="4309"/>
                    </a:cubicBezTo>
                    <a:cubicBezTo>
                      <a:pt x="274" y="4582"/>
                      <a:pt x="365" y="4856"/>
                      <a:pt x="486" y="5068"/>
                    </a:cubicBezTo>
                    <a:cubicBezTo>
                      <a:pt x="608" y="5342"/>
                      <a:pt x="760" y="5555"/>
                      <a:pt x="912" y="5768"/>
                    </a:cubicBezTo>
                    <a:cubicBezTo>
                      <a:pt x="1094" y="5950"/>
                      <a:pt x="1277" y="6132"/>
                      <a:pt x="1489" y="6254"/>
                    </a:cubicBezTo>
                    <a:lnTo>
                      <a:pt x="4559" y="5798"/>
                    </a:lnTo>
                    <a:cubicBezTo>
                      <a:pt x="4468" y="5281"/>
                      <a:pt x="4438" y="4825"/>
                      <a:pt x="4377" y="4339"/>
                    </a:cubicBezTo>
                    <a:cubicBezTo>
                      <a:pt x="4316" y="3853"/>
                      <a:pt x="4255" y="3397"/>
                      <a:pt x="4164" y="2910"/>
                    </a:cubicBezTo>
                    <a:lnTo>
                      <a:pt x="2736" y="3002"/>
                    </a:lnTo>
                    <a:lnTo>
                      <a:pt x="2857" y="4157"/>
                    </a:lnTo>
                    <a:lnTo>
                      <a:pt x="2462" y="4187"/>
                    </a:lnTo>
                    <a:cubicBezTo>
                      <a:pt x="2401" y="4126"/>
                      <a:pt x="2310" y="4005"/>
                      <a:pt x="2280" y="3883"/>
                    </a:cubicBezTo>
                    <a:cubicBezTo>
                      <a:pt x="2219" y="3731"/>
                      <a:pt x="2189" y="3609"/>
                      <a:pt x="2189" y="3518"/>
                    </a:cubicBezTo>
                    <a:cubicBezTo>
                      <a:pt x="2189" y="3306"/>
                      <a:pt x="2189" y="3154"/>
                      <a:pt x="2280" y="3002"/>
                    </a:cubicBezTo>
                    <a:cubicBezTo>
                      <a:pt x="2341" y="2850"/>
                      <a:pt x="2432" y="2758"/>
                      <a:pt x="2553" y="2637"/>
                    </a:cubicBezTo>
                    <a:cubicBezTo>
                      <a:pt x="2645" y="2515"/>
                      <a:pt x="2766" y="2454"/>
                      <a:pt x="2918" y="2363"/>
                    </a:cubicBezTo>
                    <a:cubicBezTo>
                      <a:pt x="3070" y="2333"/>
                      <a:pt x="3252" y="2242"/>
                      <a:pt x="3404" y="2242"/>
                    </a:cubicBezTo>
                    <a:cubicBezTo>
                      <a:pt x="3678" y="2242"/>
                      <a:pt x="3921" y="2242"/>
                      <a:pt x="4134" y="2333"/>
                    </a:cubicBezTo>
                    <a:cubicBezTo>
                      <a:pt x="4377" y="2394"/>
                      <a:pt x="4559" y="2515"/>
                      <a:pt x="4711" y="2667"/>
                    </a:cubicBezTo>
                    <a:cubicBezTo>
                      <a:pt x="4894" y="2819"/>
                      <a:pt x="5015" y="2971"/>
                      <a:pt x="5137" y="3214"/>
                    </a:cubicBezTo>
                    <a:cubicBezTo>
                      <a:pt x="5228" y="3427"/>
                      <a:pt x="5289" y="3670"/>
                      <a:pt x="5319" y="3944"/>
                    </a:cubicBezTo>
                    <a:cubicBezTo>
                      <a:pt x="5350" y="4126"/>
                      <a:pt x="5350" y="4309"/>
                      <a:pt x="5350" y="4491"/>
                    </a:cubicBezTo>
                    <a:cubicBezTo>
                      <a:pt x="5350" y="4704"/>
                      <a:pt x="5319" y="4886"/>
                      <a:pt x="5259" y="5068"/>
                    </a:cubicBezTo>
                    <a:lnTo>
                      <a:pt x="7143" y="5008"/>
                    </a:lnTo>
                    <a:cubicBezTo>
                      <a:pt x="7204" y="4886"/>
                      <a:pt x="7265" y="4734"/>
                      <a:pt x="7295" y="4582"/>
                    </a:cubicBezTo>
                    <a:cubicBezTo>
                      <a:pt x="7325" y="4430"/>
                      <a:pt x="7356" y="4278"/>
                      <a:pt x="7356" y="4126"/>
                    </a:cubicBezTo>
                    <a:lnTo>
                      <a:pt x="7356" y="3670"/>
                    </a:lnTo>
                    <a:cubicBezTo>
                      <a:pt x="7356" y="3518"/>
                      <a:pt x="7325" y="3366"/>
                      <a:pt x="7325" y="3214"/>
                    </a:cubicBezTo>
                    <a:cubicBezTo>
                      <a:pt x="7295" y="2819"/>
                      <a:pt x="7204" y="2485"/>
                      <a:pt x="7052" y="2181"/>
                    </a:cubicBezTo>
                    <a:cubicBezTo>
                      <a:pt x="6900" y="1877"/>
                      <a:pt x="6748" y="1603"/>
                      <a:pt x="6535" y="1330"/>
                    </a:cubicBezTo>
                    <a:cubicBezTo>
                      <a:pt x="6292" y="1117"/>
                      <a:pt x="6079" y="874"/>
                      <a:pt x="5806" y="692"/>
                    </a:cubicBezTo>
                    <a:cubicBezTo>
                      <a:pt x="5532" y="509"/>
                      <a:pt x="5228" y="357"/>
                      <a:pt x="4924" y="236"/>
                    </a:cubicBezTo>
                    <a:cubicBezTo>
                      <a:pt x="4620" y="114"/>
                      <a:pt x="4286" y="53"/>
                      <a:pt x="3952" y="23"/>
                    </a:cubicBezTo>
                    <a:cubicBezTo>
                      <a:pt x="3784" y="8"/>
                      <a:pt x="3610" y="0"/>
                      <a:pt x="34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63"/>
              <p:cNvSpPr/>
              <p:nvPr/>
            </p:nvSpPr>
            <p:spPr>
              <a:xfrm>
                <a:off x="11144850" y="12933600"/>
                <a:ext cx="196075" cy="188475"/>
              </a:xfrm>
              <a:custGeom>
                <a:avLst/>
                <a:gdLst/>
                <a:ahLst/>
                <a:cxnLst/>
                <a:rect l="l" t="t" r="r" b="b"/>
                <a:pathLst>
                  <a:path w="7843" h="7539" extrusionOk="0">
                    <a:moveTo>
                      <a:pt x="5715" y="2554"/>
                    </a:moveTo>
                    <a:cubicBezTo>
                      <a:pt x="5776" y="2584"/>
                      <a:pt x="5806" y="2676"/>
                      <a:pt x="5837" y="2706"/>
                    </a:cubicBezTo>
                    <a:cubicBezTo>
                      <a:pt x="5867" y="2736"/>
                      <a:pt x="5867" y="2797"/>
                      <a:pt x="5928" y="2858"/>
                    </a:cubicBezTo>
                    <a:cubicBezTo>
                      <a:pt x="5958" y="3010"/>
                      <a:pt x="5988" y="3132"/>
                      <a:pt x="5988" y="3253"/>
                    </a:cubicBezTo>
                    <a:cubicBezTo>
                      <a:pt x="5988" y="3405"/>
                      <a:pt x="5958" y="3466"/>
                      <a:pt x="5928" y="3588"/>
                    </a:cubicBezTo>
                    <a:cubicBezTo>
                      <a:pt x="5867" y="3709"/>
                      <a:pt x="5806" y="3770"/>
                      <a:pt x="5715" y="3861"/>
                    </a:cubicBezTo>
                    <a:cubicBezTo>
                      <a:pt x="5624" y="3922"/>
                      <a:pt x="5502" y="4013"/>
                      <a:pt x="5381" y="4043"/>
                    </a:cubicBezTo>
                    <a:cubicBezTo>
                      <a:pt x="5229" y="4104"/>
                      <a:pt x="5077" y="4104"/>
                      <a:pt x="4955" y="4104"/>
                    </a:cubicBezTo>
                    <a:cubicBezTo>
                      <a:pt x="4803" y="4074"/>
                      <a:pt x="4681" y="4043"/>
                      <a:pt x="4590" y="3952"/>
                    </a:cubicBezTo>
                    <a:cubicBezTo>
                      <a:pt x="4469" y="3891"/>
                      <a:pt x="4347" y="3770"/>
                      <a:pt x="4286" y="3648"/>
                    </a:cubicBezTo>
                    <a:cubicBezTo>
                      <a:pt x="4165" y="3527"/>
                      <a:pt x="4104" y="3375"/>
                      <a:pt x="4043" y="3284"/>
                    </a:cubicBezTo>
                    <a:lnTo>
                      <a:pt x="4013" y="3162"/>
                    </a:lnTo>
                    <a:lnTo>
                      <a:pt x="5715" y="2554"/>
                    </a:lnTo>
                    <a:close/>
                    <a:moveTo>
                      <a:pt x="6140" y="1"/>
                    </a:moveTo>
                    <a:cubicBezTo>
                      <a:pt x="5806" y="122"/>
                      <a:pt x="5472" y="274"/>
                      <a:pt x="5107" y="396"/>
                    </a:cubicBezTo>
                    <a:cubicBezTo>
                      <a:pt x="4773" y="548"/>
                      <a:pt x="4438" y="639"/>
                      <a:pt x="4104" y="791"/>
                    </a:cubicBezTo>
                    <a:lnTo>
                      <a:pt x="2037" y="1612"/>
                    </a:lnTo>
                    <a:lnTo>
                      <a:pt x="1" y="2402"/>
                    </a:lnTo>
                    <a:lnTo>
                      <a:pt x="791" y="4347"/>
                    </a:lnTo>
                    <a:lnTo>
                      <a:pt x="2675" y="3648"/>
                    </a:lnTo>
                    <a:lnTo>
                      <a:pt x="2919" y="4195"/>
                    </a:lnTo>
                    <a:lnTo>
                      <a:pt x="1277" y="5654"/>
                    </a:lnTo>
                    <a:lnTo>
                      <a:pt x="2493" y="7539"/>
                    </a:lnTo>
                    <a:lnTo>
                      <a:pt x="3952" y="5715"/>
                    </a:lnTo>
                    <a:cubicBezTo>
                      <a:pt x="4134" y="5867"/>
                      <a:pt x="4317" y="5958"/>
                      <a:pt x="4499" y="6050"/>
                    </a:cubicBezTo>
                    <a:cubicBezTo>
                      <a:pt x="4712" y="6110"/>
                      <a:pt x="4894" y="6171"/>
                      <a:pt x="5077" y="6202"/>
                    </a:cubicBezTo>
                    <a:cubicBezTo>
                      <a:pt x="5259" y="6202"/>
                      <a:pt x="5502" y="6202"/>
                      <a:pt x="5685" y="6171"/>
                    </a:cubicBezTo>
                    <a:cubicBezTo>
                      <a:pt x="5867" y="6141"/>
                      <a:pt x="6110" y="6080"/>
                      <a:pt x="6323" y="5989"/>
                    </a:cubicBezTo>
                    <a:cubicBezTo>
                      <a:pt x="6718" y="5837"/>
                      <a:pt x="6961" y="5624"/>
                      <a:pt x="7296" y="5290"/>
                    </a:cubicBezTo>
                    <a:cubicBezTo>
                      <a:pt x="7508" y="5016"/>
                      <a:pt x="7660" y="4712"/>
                      <a:pt x="7751" y="4408"/>
                    </a:cubicBezTo>
                    <a:cubicBezTo>
                      <a:pt x="7812" y="4074"/>
                      <a:pt x="7843" y="3739"/>
                      <a:pt x="7812" y="3375"/>
                    </a:cubicBezTo>
                    <a:cubicBezTo>
                      <a:pt x="7782" y="3040"/>
                      <a:pt x="7691" y="2706"/>
                      <a:pt x="7539" y="2372"/>
                    </a:cubicBezTo>
                    <a:cubicBezTo>
                      <a:pt x="7478" y="2129"/>
                      <a:pt x="7356" y="1946"/>
                      <a:pt x="7296" y="1703"/>
                    </a:cubicBezTo>
                    <a:cubicBezTo>
                      <a:pt x="7204" y="1490"/>
                      <a:pt x="7083" y="1308"/>
                      <a:pt x="6992" y="1095"/>
                    </a:cubicBezTo>
                    <a:cubicBezTo>
                      <a:pt x="6870" y="913"/>
                      <a:pt x="6748" y="730"/>
                      <a:pt x="6596" y="548"/>
                    </a:cubicBezTo>
                    <a:cubicBezTo>
                      <a:pt x="6444" y="335"/>
                      <a:pt x="6292" y="183"/>
                      <a:pt x="614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63"/>
              <p:cNvSpPr/>
              <p:nvPr/>
            </p:nvSpPr>
            <p:spPr>
              <a:xfrm>
                <a:off x="11219325" y="13053675"/>
                <a:ext cx="206700" cy="186200"/>
              </a:xfrm>
              <a:custGeom>
                <a:avLst/>
                <a:gdLst/>
                <a:ahLst/>
                <a:cxnLst/>
                <a:rect l="l" t="t" r="r" b="b"/>
                <a:pathLst>
                  <a:path w="8268" h="7448" extrusionOk="0">
                    <a:moveTo>
                      <a:pt x="5532" y="0"/>
                    </a:moveTo>
                    <a:lnTo>
                      <a:pt x="0" y="4256"/>
                    </a:lnTo>
                    <a:lnTo>
                      <a:pt x="2706" y="7447"/>
                    </a:lnTo>
                    <a:cubicBezTo>
                      <a:pt x="2979" y="7265"/>
                      <a:pt x="3283" y="7022"/>
                      <a:pt x="3557" y="6839"/>
                    </a:cubicBezTo>
                    <a:cubicBezTo>
                      <a:pt x="3861" y="6657"/>
                      <a:pt x="4104" y="6414"/>
                      <a:pt x="4408" y="6231"/>
                    </a:cubicBezTo>
                    <a:lnTo>
                      <a:pt x="3891" y="5593"/>
                    </a:lnTo>
                    <a:lnTo>
                      <a:pt x="3131" y="4620"/>
                    </a:lnTo>
                    <a:lnTo>
                      <a:pt x="3709" y="4225"/>
                    </a:lnTo>
                    <a:lnTo>
                      <a:pt x="4651" y="5320"/>
                    </a:lnTo>
                    <a:lnTo>
                      <a:pt x="5867" y="4438"/>
                    </a:lnTo>
                    <a:lnTo>
                      <a:pt x="4955" y="3344"/>
                    </a:lnTo>
                    <a:lnTo>
                      <a:pt x="5441" y="3010"/>
                    </a:lnTo>
                    <a:lnTo>
                      <a:pt x="6809" y="4529"/>
                    </a:lnTo>
                    <a:cubicBezTo>
                      <a:pt x="7022" y="4317"/>
                      <a:pt x="7295" y="4165"/>
                      <a:pt x="7538" y="3982"/>
                    </a:cubicBezTo>
                    <a:cubicBezTo>
                      <a:pt x="7751" y="3800"/>
                      <a:pt x="7994" y="3648"/>
                      <a:pt x="8268" y="3465"/>
                    </a:cubicBezTo>
                    <a:lnTo>
                      <a:pt x="553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63"/>
              <p:cNvSpPr/>
              <p:nvPr/>
            </p:nvSpPr>
            <p:spPr>
              <a:xfrm>
                <a:off x="11312775" y="13129650"/>
                <a:ext cx="196100" cy="197600"/>
              </a:xfrm>
              <a:custGeom>
                <a:avLst/>
                <a:gdLst/>
                <a:ahLst/>
                <a:cxnLst/>
                <a:rect l="l" t="t" r="r" b="b"/>
                <a:pathLst>
                  <a:path w="7844" h="7904" extrusionOk="0">
                    <a:moveTo>
                      <a:pt x="4256" y="1"/>
                    </a:moveTo>
                    <a:lnTo>
                      <a:pt x="1" y="5503"/>
                    </a:lnTo>
                    <a:lnTo>
                      <a:pt x="3405" y="7904"/>
                    </a:lnTo>
                    <a:lnTo>
                      <a:pt x="4104" y="7113"/>
                    </a:lnTo>
                    <a:lnTo>
                      <a:pt x="4773" y="6293"/>
                    </a:lnTo>
                    <a:lnTo>
                      <a:pt x="4104" y="5806"/>
                    </a:lnTo>
                    <a:lnTo>
                      <a:pt x="3162" y="5077"/>
                    </a:lnTo>
                    <a:lnTo>
                      <a:pt x="3618" y="4560"/>
                    </a:lnTo>
                    <a:lnTo>
                      <a:pt x="4773" y="5381"/>
                    </a:lnTo>
                    <a:lnTo>
                      <a:pt x="5776" y="4256"/>
                    </a:lnTo>
                    <a:lnTo>
                      <a:pt x="4591" y="3405"/>
                    </a:lnTo>
                    <a:lnTo>
                      <a:pt x="5016" y="2949"/>
                    </a:lnTo>
                    <a:lnTo>
                      <a:pt x="6718" y="4104"/>
                    </a:lnTo>
                    <a:lnTo>
                      <a:pt x="7296" y="3405"/>
                    </a:lnTo>
                    <a:lnTo>
                      <a:pt x="7843" y="2737"/>
                    </a:lnTo>
                    <a:lnTo>
                      <a:pt x="425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63"/>
              <p:cNvSpPr/>
              <p:nvPr/>
            </p:nvSpPr>
            <p:spPr>
              <a:xfrm>
                <a:off x="11432100" y="13195775"/>
                <a:ext cx="218100" cy="208225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8329" extrusionOk="0">
                    <a:moveTo>
                      <a:pt x="2736" y="0"/>
                    </a:moveTo>
                    <a:lnTo>
                      <a:pt x="0" y="6262"/>
                    </a:lnTo>
                    <a:lnTo>
                      <a:pt x="2037" y="7082"/>
                    </a:lnTo>
                    <a:lnTo>
                      <a:pt x="3587" y="3830"/>
                    </a:lnTo>
                    <a:lnTo>
                      <a:pt x="3496" y="7599"/>
                    </a:lnTo>
                    <a:lnTo>
                      <a:pt x="5927" y="8329"/>
                    </a:lnTo>
                    <a:lnTo>
                      <a:pt x="8724" y="2402"/>
                    </a:lnTo>
                    <a:lnTo>
                      <a:pt x="6535" y="1642"/>
                    </a:lnTo>
                    <a:lnTo>
                      <a:pt x="5259" y="4651"/>
                    </a:lnTo>
                    <a:lnTo>
                      <a:pt x="5015" y="791"/>
                    </a:lnTo>
                    <a:lnTo>
                      <a:pt x="273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63"/>
              <p:cNvSpPr/>
              <p:nvPr/>
            </p:nvSpPr>
            <p:spPr>
              <a:xfrm>
                <a:off x="11663100" y="13261875"/>
                <a:ext cx="142875" cy="184675"/>
              </a:xfrm>
              <a:custGeom>
                <a:avLst/>
                <a:gdLst/>
                <a:ahLst/>
                <a:cxnLst/>
                <a:rect l="l" t="t" r="r" b="b"/>
                <a:pathLst>
                  <a:path w="5715" h="7387" extrusionOk="0">
                    <a:moveTo>
                      <a:pt x="1247" y="1"/>
                    </a:moveTo>
                    <a:lnTo>
                      <a:pt x="0" y="6840"/>
                    </a:lnTo>
                    <a:lnTo>
                      <a:pt x="4134" y="7387"/>
                    </a:lnTo>
                    <a:lnTo>
                      <a:pt x="4377" y="6384"/>
                    </a:lnTo>
                    <a:lnTo>
                      <a:pt x="4590" y="5350"/>
                    </a:lnTo>
                    <a:lnTo>
                      <a:pt x="3769" y="5198"/>
                    </a:lnTo>
                    <a:lnTo>
                      <a:pt x="2584" y="4986"/>
                    </a:lnTo>
                    <a:lnTo>
                      <a:pt x="2736" y="4317"/>
                    </a:lnTo>
                    <a:lnTo>
                      <a:pt x="4165" y="4499"/>
                    </a:lnTo>
                    <a:lnTo>
                      <a:pt x="4529" y="3071"/>
                    </a:lnTo>
                    <a:lnTo>
                      <a:pt x="3101" y="2828"/>
                    </a:lnTo>
                    <a:lnTo>
                      <a:pt x="3253" y="2220"/>
                    </a:lnTo>
                    <a:lnTo>
                      <a:pt x="5320" y="2463"/>
                    </a:lnTo>
                    <a:cubicBezTo>
                      <a:pt x="5411" y="2159"/>
                      <a:pt x="5441" y="1885"/>
                      <a:pt x="5502" y="1581"/>
                    </a:cubicBezTo>
                    <a:cubicBezTo>
                      <a:pt x="5593" y="1308"/>
                      <a:pt x="5624" y="1004"/>
                      <a:pt x="5715" y="700"/>
                    </a:cubicBezTo>
                    <a:lnTo>
                      <a:pt x="124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63"/>
              <p:cNvSpPr/>
              <p:nvPr/>
            </p:nvSpPr>
            <p:spPr>
              <a:xfrm>
                <a:off x="11799875" y="13278600"/>
                <a:ext cx="162650" cy="174800"/>
              </a:xfrm>
              <a:custGeom>
                <a:avLst/>
                <a:gdLst/>
                <a:ahLst/>
                <a:cxnLst/>
                <a:rect l="l" t="t" r="r" b="b"/>
                <a:pathLst>
                  <a:path w="6506" h="6992" extrusionOk="0">
                    <a:moveTo>
                      <a:pt x="2463" y="0"/>
                    </a:moveTo>
                    <a:lnTo>
                      <a:pt x="31" y="152"/>
                    </a:lnTo>
                    <a:lnTo>
                      <a:pt x="1" y="6991"/>
                    </a:lnTo>
                    <a:lnTo>
                      <a:pt x="1" y="6991"/>
                    </a:lnTo>
                    <a:lnTo>
                      <a:pt x="2159" y="6961"/>
                    </a:lnTo>
                    <a:lnTo>
                      <a:pt x="2311" y="3374"/>
                    </a:lnTo>
                    <a:lnTo>
                      <a:pt x="3739" y="6870"/>
                    </a:lnTo>
                    <a:lnTo>
                      <a:pt x="6262" y="6627"/>
                    </a:lnTo>
                    <a:lnTo>
                      <a:pt x="6505" y="31"/>
                    </a:lnTo>
                    <a:lnTo>
                      <a:pt x="4226" y="152"/>
                    </a:lnTo>
                    <a:lnTo>
                      <a:pt x="4226" y="3466"/>
                    </a:lnTo>
                    <a:lnTo>
                      <a:pt x="246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63"/>
              <p:cNvSpPr/>
              <p:nvPr/>
            </p:nvSpPr>
            <p:spPr>
              <a:xfrm>
                <a:off x="11958700" y="13248200"/>
                <a:ext cx="139850" cy="196075"/>
              </a:xfrm>
              <a:custGeom>
                <a:avLst/>
                <a:gdLst/>
                <a:ahLst/>
                <a:cxnLst/>
                <a:rect l="l" t="t" r="r" b="b"/>
                <a:pathLst>
                  <a:path w="5594" h="7843" extrusionOk="0">
                    <a:moveTo>
                      <a:pt x="4377" y="1"/>
                    </a:moveTo>
                    <a:lnTo>
                      <a:pt x="0" y="1034"/>
                    </a:lnTo>
                    <a:lnTo>
                      <a:pt x="1551" y="7843"/>
                    </a:lnTo>
                    <a:lnTo>
                      <a:pt x="5593" y="6718"/>
                    </a:lnTo>
                    <a:cubicBezTo>
                      <a:pt x="5532" y="6384"/>
                      <a:pt x="5472" y="6049"/>
                      <a:pt x="5380" y="5685"/>
                    </a:cubicBezTo>
                    <a:cubicBezTo>
                      <a:pt x="5350" y="5350"/>
                      <a:pt x="5289" y="5016"/>
                      <a:pt x="5198" y="4682"/>
                    </a:cubicBezTo>
                    <a:lnTo>
                      <a:pt x="4377" y="4894"/>
                    </a:lnTo>
                    <a:lnTo>
                      <a:pt x="3192" y="5198"/>
                    </a:lnTo>
                    <a:lnTo>
                      <a:pt x="3070" y="4530"/>
                    </a:lnTo>
                    <a:lnTo>
                      <a:pt x="4469" y="4104"/>
                    </a:lnTo>
                    <a:lnTo>
                      <a:pt x="4225" y="2615"/>
                    </a:lnTo>
                    <a:lnTo>
                      <a:pt x="2797" y="2949"/>
                    </a:lnTo>
                    <a:lnTo>
                      <a:pt x="2706" y="2371"/>
                    </a:lnTo>
                    <a:lnTo>
                      <a:pt x="4681" y="1764"/>
                    </a:lnTo>
                    <a:cubicBezTo>
                      <a:pt x="4620" y="1460"/>
                      <a:pt x="4590" y="1186"/>
                      <a:pt x="4529" y="882"/>
                    </a:cubicBezTo>
                    <a:cubicBezTo>
                      <a:pt x="4469" y="609"/>
                      <a:pt x="4408" y="305"/>
                      <a:pt x="437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63"/>
              <p:cNvSpPr/>
              <p:nvPr/>
            </p:nvSpPr>
            <p:spPr>
              <a:xfrm>
                <a:off x="12062800" y="13206675"/>
                <a:ext cx="195325" cy="200375"/>
              </a:xfrm>
              <a:custGeom>
                <a:avLst/>
                <a:gdLst/>
                <a:ahLst/>
                <a:cxnLst/>
                <a:rect l="l" t="t" r="r" b="b"/>
                <a:pathLst>
                  <a:path w="7813" h="8015" extrusionOk="0">
                    <a:moveTo>
                      <a:pt x="3192" y="1844"/>
                    </a:moveTo>
                    <a:cubicBezTo>
                      <a:pt x="3314" y="1844"/>
                      <a:pt x="3435" y="1844"/>
                      <a:pt x="3557" y="1905"/>
                    </a:cubicBezTo>
                    <a:cubicBezTo>
                      <a:pt x="3618" y="1935"/>
                      <a:pt x="3739" y="1996"/>
                      <a:pt x="3800" y="2087"/>
                    </a:cubicBezTo>
                    <a:cubicBezTo>
                      <a:pt x="3891" y="2148"/>
                      <a:pt x="3952" y="2270"/>
                      <a:pt x="4043" y="2391"/>
                    </a:cubicBezTo>
                    <a:cubicBezTo>
                      <a:pt x="4104" y="2543"/>
                      <a:pt x="4165" y="2695"/>
                      <a:pt x="4104" y="2847"/>
                    </a:cubicBezTo>
                    <a:cubicBezTo>
                      <a:pt x="4104" y="2999"/>
                      <a:pt x="4074" y="3121"/>
                      <a:pt x="3982" y="3212"/>
                    </a:cubicBezTo>
                    <a:cubicBezTo>
                      <a:pt x="3922" y="3364"/>
                      <a:pt x="3830" y="3455"/>
                      <a:pt x="3739" y="3577"/>
                    </a:cubicBezTo>
                    <a:lnTo>
                      <a:pt x="3374" y="3789"/>
                    </a:lnTo>
                    <a:lnTo>
                      <a:pt x="3283" y="3820"/>
                    </a:lnTo>
                    <a:lnTo>
                      <a:pt x="2523" y="2209"/>
                    </a:lnTo>
                    <a:cubicBezTo>
                      <a:pt x="2554" y="2148"/>
                      <a:pt x="2615" y="2118"/>
                      <a:pt x="2675" y="2087"/>
                    </a:cubicBezTo>
                    <a:cubicBezTo>
                      <a:pt x="2706" y="2057"/>
                      <a:pt x="2736" y="1996"/>
                      <a:pt x="2827" y="1966"/>
                    </a:cubicBezTo>
                    <a:cubicBezTo>
                      <a:pt x="2979" y="1905"/>
                      <a:pt x="3101" y="1844"/>
                      <a:pt x="3192" y="1844"/>
                    </a:cubicBezTo>
                    <a:close/>
                    <a:moveTo>
                      <a:pt x="3840" y="0"/>
                    </a:moveTo>
                    <a:cubicBezTo>
                      <a:pt x="3645" y="0"/>
                      <a:pt x="3449" y="15"/>
                      <a:pt x="3253" y="51"/>
                    </a:cubicBezTo>
                    <a:cubicBezTo>
                      <a:pt x="2858" y="142"/>
                      <a:pt x="2554" y="263"/>
                      <a:pt x="2219" y="446"/>
                    </a:cubicBezTo>
                    <a:cubicBezTo>
                      <a:pt x="1976" y="567"/>
                      <a:pt x="1794" y="689"/>
                      <a:pt x="1612" y="780"/>
                    </a:cubicBezTo>
                    <a:cubicBezTo>
                      <a:pt x="1429" y="902"/>
                      <a:pt x="1216" y="1054"/>
                      <a:pt x="1034" y="1175"/>
                    </a:cubicBezTo>
                    <a:cubicBezTo>
                      <a:pt x="852" y="1266"/>
                      <a:pt x="669" y="1418"/>
                      <a:pt x="517" y="1570"/>
                    </a:cubicBezTo>
                    <a:cubicBezTo>
                      <a:pt x="365" y="1722"/>
                      <a:pt x="153" y="1874"/>
                      <a:pt x="1" y="2087"/>
                    </a:cubicBezTo>
                    <a:cubicBezTo>
                      <a:pt x="153" y="2422"/>
                      <a:pt x="365" y="2725"/>
                      <a:pt x="517" y="3060"/>
                    </a:cubicBezTo>
                    <a:cubicBezTo>
                      <a:pt x="669" y="3394"/>
                      <a:pt x="852" y="3698"/>
                      <a:pt x="1004" y="4063"/>
                    </a:cubicBezTo>
                    <a:cubicBezTo>
                      <a:pt x="1338" y="4732"/>
                      <a:pt x="1642" y="5370"/>
                      <a:pt x="1976" y="6039"/>
                    </a:cubicBezTo>
                    <a:cubicBezTo>
                      <a:pt x="2341" y="6707"/>
                      <a:pt x="2645" y="7346"/>
                      <a:pt x="2979" y="8014"/>
                    </a:cubicBezTo>
                    <a:lnTo>
                      <a:pt x="4803" y="7011"/>
                    </a:lnTo>
                    <a:lnTo>
                      <a:pt x="3922" y="5188"/>
                    </a:lnTo>
                    <a:lnTo>
                      <a:pt x="4469" y="4884"/>
                    </a:lnTo>
                    <a:lnTo>
                      <a:pt x="6080" y="6373"/>
                    </a:lnTo>
                    <a:lnTo>
                      <a:pt x="7812" y="4975"/>
                    </a:lnTo>
                    <a:lnTo>
                      <a:pt x="5837" y="3668"/>
                    </a:lnTo>
                    <a:cubicBezTo>
                      <a:pt x="5928" y="3485"/>
                      <a:pt x="6019" y="3273"/>
                      <a:pt x="6080" y="3060"/>
                    </a:cubicBezTo>
                    <a:cubicBezTo>
                      <a:pt x="6171" y="2877"/>
                      <a:pt x="6201" y="2695"/>
                      <a:pt x="6201" y="2513"/>
                    </a:cubicBezTo>
                    <a:cubicBezTo>
                      <a:pt x="6201" y="2300"/>
                      <a:pt x="6201" y="2087"/>
                      <a:pt x="6140" y="1905"/>
                    </a:cubicBezTo>
                    <a:cubicBezTo>
                      <a:pt x="6049" y="1662"/>
                      <a:pt x="5958" y="1479"/>
                      <a:pt x="5867" y="1236"/>
                    </a:cubicBezTo>
                    <a:cubicBezTo>
                      <a:pt x="5685" y="902"/>
                      <a:pt x="5441" y="628"/>
                      <a:pt x="5168" y="415"/>
                    </a:cubicBezTo>
                    <a:cubicBezTo>
                      <a:pt x="4925" y="233"/>
                      <a:pt x="4621" y="51"/>
                      <a:pt x="4256" y="20"/>
                    </a:cubicBezTo>
                    <a:cubicBezTo>
                      <a:pt x="4117" y="8"/>
                      <a:pt x="3979" y="0"/>
                      <a:pt x="384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63"/>
              <p:cNvSpPr/>
              <p:nvPr/>
            </p:nvSpPr>
            <p:spPr>
              <a:xfrm>
                <a:off x="12209450" y="13103825"/>
                <a:ext cx="174800" cy="189225"/>
              </a:xfrm>
              <a:custGeom>
                <a:avLst/>
                <a:gdLst/>
                <a:ahLst/>
                <a:cxnLst/>
                <a:rect l="l" t="t" r="r" b="b"/>
                <a:pathLst>
                  <a:path w="6992" h="7569" extrusionOk="0">
                    <a:moveTo>
                      <a:pt x="2676" y="0"/>
                    </a:moveTo>
                    <a:cubicBezTo>
                      <a:pt x="2554" y="31"/>
                      <a:pt x="2433" y="92"/>
                      <a:pt x="2281" y="152"/>
                    </a:cubicBezTo>
                    <a:cubicBezTo>
                      <a:pt x="2129" y="244"/>
                      <a:pt x="1977" y="304"/>
                      <a:pt x="1855" y="396"/>
                    </a:cubicBezTo>
                    <a:cubicBezTo>
                      <a:pt x="1733" y="456"/>
                      <a:pt x="1581" y="548"/>
                      <a:pt x="1490" y="639"/>
                    </a:cubicBezTo>
                    <a:cubicBezTo>
                      <a:pt x="1369" y="760"/>
                      <a:pt x="1247" y="882"/>
                      <a:pt x="1126" y="943"/>
                    </a:cubicBezTo>
                    <a:cubicBezTo>
                      <a:pt x="852" y="1216"/>
                      <a:pt x="639" y="1490"/>
                      <a:pt x="487" y="1794"/>
                    </a:cubicBezTo>
                    <a:cubicBezTo>
                      <a:pt x="305" y="2098"/>
                      <a:pt x="183" y="2402"/>
                      <a:pt x="92" y="2706"/>
                    </a:cubicBezTo>
                    <a:cubicBezTo>
                      <a:pt x="31" y="3040"/>
                      <a:pt x="1" y="3344"/>
                      <a:pt x="1" y="3678"/>
                    </a:cubicBezTo>
                    <a:cubicBezTo>
                      <a:pt x="1" y="4043"/>
                      <a:pt x="62" y="4377"/>
                      <a:pt x="153" y="4681"/>
                    </a:cubicBezTo>
                    <a:cubicBezTo>
                      <a:pt x="214" y="5016"/>
                      <a:pt x="366" y="5320"/>
                      <a:pt x="518" y="5624"/>
                    </a:cubicBezTo>
                    <a:cubicBezTo>
                      <a:pt x="670" y="5928"/>
                      <a:pt x="913" y="6201"/>
                      <a:pt x="1126" y="6475"/>
                    </a:cubicBezTo>
                    <a:cubicBezTo>
                      <a:pt x="1430" y="6809"/>
                      <a:pt x="1825" y="7083"/>
                      <a:pt x="2189" y="7265"/>
                    </a:cubicBezTo>
                    <a:cubicBezTo>
                      <a:pt x="2615" y="7447"/>
                      <a:pt x="3010" y="7539"/>
                      <a:pt x="3405" y="7569"/>
                    </a:cubicBezTo>
                    <a:cubicBezTo>
                      <a:pt x="3831" y="7569"/>
                      <a:pt x="4226" y="7539"/>
                      <a:pt x="4621" y="7387"/>
                    </a:cubicBezTo>
                    <a:cubicBezTo>
                      <a:pt x="5016" y="7235"/>
                      <a:pt x="5381" y="6991"/>
                      <a:pt x="5746" y="6687"/>
                    </a:cubicBezTo>
                    <a:cubicBezTo>
                      <a:pt x="5898" y="6536"/>
                      <a:pt x="6080" y="6353"/>
                      <a:pt x="6232" y="6110"/>
                    </a:cubicBezTo>
                    <a:cubicBezTo>
                      <a:pt x="6384" y="5897"/>
                      <a:pt x="6536" y="5654"/>
                      <a:pt x="6658" y="5441"/>
                    </a:cubicBezTo>
                    <a:cubicBezTo>
                      <a:pt x="6749" y="5168"/>
                      <a:pt x="6840" y="4955"/>
                      <a:pt x="6901" y="4681"/>
                    </a:cubicBezTo>
                    <a:cubicBezTo>
                      <a:pt x="6992" y="4408"/>
                      <a:pt x="6992" y="4134"/>
                      <a:pt x="6992" y="3921"/>
                    </a:cubicBezTo>
                    <a:lnTo>
                      <a:pt x="4743" y="1399"/>
                    </a:lnTo>
                    <a:lnTo>
                      <a:pt x="3709" y="2432"/>
                    </a:lnTo>
                    <a:lnTo>
                      <a:pt x="2676" y="3466"/>
                    </a:lnTo>
                    <a:lnTo>
                      <a:pt x="3648" y="4560"/>
                    </a:lnTo>
                    <a:lnTo>
                      <a:pt x="4499" y="3800"/>
                    </a:lnTo>
                    <a:lnTo>
                      <a:pt x="4743" y="4104"/>
                    </a:lnTo>
                    <a:cubicBezTo>
                      <a:pt x="4712" y="4225"/>
                      <a:pt x="4651" y="4347"/>
                      <a:pt x="4591" y="4438"/>
                    </a:cubicBezTo>
                    <a:cubicBezTo>
                      <a:pt x="4560" y="4560"/>
                      <a:pt x="4439" y="4681"/>
                      <a:pt x="4347" y="4742"/>
                    </a:cubicBezTo>
                    <a:cubicBezTo>
                      <a:pt x="4256" y="4864"/>
                      <a:pt x="4104" y="4955"/>
                      <a:pt x="3952" y="4985"/>
                    </a:cubicBezTo>
                    <a:cubicBezTo>
                      <a:pt x="3876" y="5001"/>
                      <a:pt x="3800" y="5008"/>
                      <a:pt x="3724" y="5008"/>
                    </a:cubicBezTo>
                    <a:cubicBezTo>
                      <a:pt x="3648" y="5008"/>
                      <a:pt x="3572" y="5001"/>
                      <a:pt x="3496" y="4985"/>
                    </a:cubicBezTo>
                    <a:cubicBezTo>
                      <a:pt x="3344" y="4985"/>
                      <a:pt x="3223" y="4894"/>
                      <a:pt x="3071" y="4833"/>
                    </a:cubicBezTo>
                    <a:cubicBezTo>
                      <a:pt x="2919" y="4742"/>
                      <a:pt x="2797" y="4651"/>
                      <a:pt x="2676" y="4529"/>
                    </a:cubicBezTo>
                    <a:cubicBezTo>
                      <a:pt x="2493" y="4347"/>
                      <a:pt x="2372" y="4134"/>
                      <a:pt x="2311" y="3921"/>
                    </a:cubicBezTo>
                    <a:cubicBezTo>
                      <a:pt x="2220" y="3739"/>
                      <a:pt x="2189" y="3496"/>
                      <a:pt x="2220" y="3283"/>
                    </a:cubicBezTo>
                    <a:cubicBezTo>
                      <a:pt x="2220" y="3040"/>
                      <a:pt x="2311" y="2858"/>
                      <a:pt x="2433" y="2614"/>
                    </a:cubicBezTo>
                    <a:cubicBezTo>
                      <a:pt x="2524" y="2432"/>
                      <a:pt x="2676" y="2250"/>
                      <a:pt x="2889" y="2067"/>
                    </a:cubicBezTo>
                    <a:lnTo>
                      <a:pt x="3344" y="1703"/>
                    </a:lnTo>
                    <a:cubicBezTo>
                      <a:pt x="3496" y="1611"/>
                      <a:pt x="3648" y="1520"/>
                      <a:pt x="3831" y="1459"/>
                    </a:cubicBezTo>
                    <a:lnTo>
                      <a:pt x="26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63"/>
              <p:cNvSpPr/>
              <p:nvPr/>
            </p:nvSpPr>
            <p:spPr>
              <a:xfrm>
                <a:off x="12282400" y="12980725"/>
                <a:ext cx="186200" cy="199875"/>
              </a:xfrm>
              <a:custGeom>
                <a:avLst/>
                <a:gdLst/>
                <a:ahLst/>
                <a:cxnLst/>
                <a:rect l="l" t="t" r="r" b="b"/>
                <a:pathLst>
                  <a:path w="7448" h="7995" extrusionOk="0">
                    <a:moveTo>
                      <a:pt x="3496" y="0"/>
                    </a:moveTo>
                    <a:lnTo>
                      <a:pt x="2037" y="1824"/>
                    </a:lnTo>
                    <a:lnTo>
                      <a:pt x="3071" y="4013"/>
                    </a:lnTo>
                    <a:lnTo>
                      <a:pt x="1156" y="3131"/>
                    </a:lnTo>
                    <a:lnTo>
                      <a:pt x="1" y="5350"/>
                    </a:lnTo>
                    <a:lnTo>
                      <a:pt x="3740" y="6262"/>
                    </a:lnTo>
                    <a:lnTo>
                      <a:pt x="6171" y="7994"/>
                    </a:lnTo>
                    <a:lnTo>
                      <a:pt x="7448" y="6110"/>
                    </a:lnTo>
                    <a:lnTo>
                      <a:pt x="5016" y="4286"/>
                    </a:lnTo>
                    <a:lnTo>
                      <a:pt x="349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" name="btnInknoeActivit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876" y="5974368"/>
            <a:ext cx="2219546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90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610" y="32056"/>
            <a:ext cx="1799027" cy="597221"/>
            <a:chOff x="2447733" y="1819737"/>
            <a:chExt cx="2869939" cy="952731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47733" y="1819737"/>
              <a:ext cx="2297849" cy="732315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865662" y="1839592"/>
              <a:ext cx="2452010" cy="932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thủ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dự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6292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22B83C5-9788-4689-9D29-FFB22C0D8D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074" y="641723"/>
            <a:ext cx="11760926" cy="35100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25E2908-910A-4C1D-B190-073F5202B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310" y="4143673"/>
            <a:ext cx="11773988" cy="2516136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CBBFFC22-06C3-43ED-9A8E-3AF97BAB9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67" y="825158"/>
            <a:ext cx="706730" cy="2224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D069862-05F9-4EF2-9F46-000D48781829}"/>
              </a:ext>
            </a:extLst>
          </p:cNvPr>
          <p:cNvSpPr/>
          <p:nvPr/>
        </p:nvSpPr>
        <p:spPr>
          <a:xfrm>
            <a:off x="-42954" y="63838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90C8185-F0D4-4141-9212-033874FCA693}"/>
              </a:ext>
            </a:extLst>
          </p:cNvPr>
          <p:cNvSpPr/>
          <p:nvPr/>
        </p:nvSpPr>
        <p:spPr>
          <a:xfrm>
            <a:off x="-20256" y="1990425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C92474-41E8-4DB7-98E9-003B8CD9A46B}"/>
              </a:ext>
            </a:extLst>
          </p:cNvPr>
          <p:cNvSpPr/>
          <p:nvPr/>
        </p:nvSpPr>
        <p:spPr>
          <a:xfrm>
            <a:off x="-30905" y="3411274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4EBBD8C7-1278-47CC-A9EE-0A4F8FCDB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16" y="2851952"/>
            <a:ext cx="757994" cy="1387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947736E9-372B-468E-B407-7121B574F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3" y="3681922"/>
            <a:ext cx="757994" cy="250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3655B0F-F5DF-4305-B084-C7D53B419154}"/>
              </a:ext>
            </a:extLst>
          </p:cNvPr>
          <p:cNvSpPr/>
          <p:nvPr/>
        </p:nvSpPr>
        <p:spPr>
          <a:xfrm>
            <a:off x="-126890" y="5080645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B5A8D38C-AFFF-4568-8A50-8ED54F4DF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18" y="491279"/>
            <a:ext cx="573598" cy="680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5704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66534057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2,&quot;OptionCount&quot;:4,&quot;WcOptionCount&quot;:10,&quot;HasMultipleSubmission&quot;:false,&quot;HasAutoStop&quot;:true,&quot;HasMinimizeMode&quot;:true,&quot;TimerValue&quot;:&quot;04:00&quot;,&quot;HasAutoStart&quot;:false,&quot;HasCorrectAnswers&quot;:false,&quot;McqAnswers&quot;:[],&quot;ActivityId&quot;:&quot;sho20210908033114299638&quot;,&quot;IaMcqCompetition&quot;:false,&quot;IsAnonymous&quot;:false,&quot;AutoAdvance&quot;:false,&quot;IsCompetitionMode&quot;:false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SWERS" val="false"/>
  <p:tag name="INKNOEBUTTONMODEL" val="{&quot;ActivityType&quot;:2,&quot;OptionCount&quot;:4,&quot;WcOptionCount&quot;:10,&quot;HasMultipleSubmission&quot;:false,&quot;HasAutoStop&quot;:true,&quot;HasMinimizeMode&quot;:true,&quot;TimerValue&quot;:&quot;05:00&quot;,&quot;HasAutoStart&quot;:false,&quot;HasCorrectAnswers&quot;:false,&quot;McqAnswers&quot;:[],&quot;ActivityId&quot;:&quot;sho20210908034254444497&quot;,&quot;IaMcqCompetition&quot;:false,&quot;IsAnonymous&quot;:false,&quot;AutoAdvance&quot;:false,&quot;IsCompetitionMode&quot;:false}"/>
</p:tagLst>
</file>

<file path=ppt/theme/theme1.xml><?xml version="1.0" encoding="utf-8"?>
<a:theme xmlns:a="http://schemas.openxmlformats.org/drawingml/2006/main" name="Climate Change by Slidesgo">
  <a:themeElements>
    <a:clrScheme name="Simple Light">
      <a:dk1>
        <a:srgbClr val="057D3A"/>
      </a:dk1>
      <a:lt1>
        <a:srgbClr val="E0ECBF"/>
      </a:lt1>
      <a:dk2>
        <a:srgbClr val="005364"/>
      </a:dk2>
      <a:lt2>
        <a:srgbClr val="FFFFFF"/>
      </a:lt2>
      <a:accent1>
        <a:srgbClr val="9EC96E"/>
      </a:accent1>
      <a:accent2>
        <a:srgbClr val="057D3A"/>
      </a:accent2>
      <a:accent3>
        <a:srgbClr val="00C8CE"/>
      </a:accent3>
      <a:accent4>
        <a:srgbClr val="24749D"/>
      </a:accent4>
      <a:accent5>
        <a:srgbClr val="005364"/>
      </a:accent5>
      <a:accent6>
        <a:srgbClr val="FFCEBB"/>
      </a:accent6>
      <a:hlink>
        <a:srgbClr val="057D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limate Change by Slidesgo">
  <a:themeElements>
    <a:clrScheme name="Simple Light">
      <a:dk1>
        <a:srgbClr val="057D3A"/>
      </a:dk1>
      <a:lt1>
        <a:srgbClr val="E0ECBF"/>
      </a:lt1>
      <a:dk2>
        <a:srgbClr val="005364"/>
      </a:dk2>
      <a:lt2>
        <a:srgbClr val="FFFFFF"/>
      </a:lt2>
      <a:accent1>
        <a:srgbClr val="9EC96E"/>
      </a:accent1>
      <a:accent2>
        <a:srgbClr val="057D3A"/>
      </a:accent2>
      <a:accent3>
        <a:srgbClr val="00C8CE"/>
      </a:accent3>
      <a:accent4>
        <a:srgbClr val="24749D"/>
      </a:accent4>
      <a:accent5>
        <a:srgbClr val="005364"/>
      </a:accent5>
      <a:accent6>
        <a:srgbClr val="FFCEBB"/>
      </a:accent6>
      <a:hlink>
        <a:srgbClr val="057D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Climate Change by Slidesgo">
  <a:themeElements>
    <a:clrScheme name="Simple Light">
      <a:dk1>
        <a:srgbClr val="057D3A"/>
      </a:dk1>
      <a:lt1>
        <a:srgbClr val="E0ECBF"/>
      </a:lt1>
      <a:dk2>
        <a:srgbClr val="005364"/>
      </a:dk2>
      <a:lt2>
        <a:srgbClr val="FFFFFF"/>
      </a:lt2>
      <a:accent1>
        <a:srgbClr val="9EC96E"/>
      </a:accent1>
      <a:accent2>
        <a:srgbClr val="057D3A"/>
      </a:accent2>
      <a:accent3>
        <a:srgbClr val="00C8CE"/>
      </a:accent3>
      <a:accent4>
        <a:srgbClr val="24749D"/>
      </a:accent4>
      <a:accent5>
        <a:srgbClr val="005364"/>
      </a:accent5>
      <a:accent6>
        <a:srgbClr val="FFCEBB"/>
      </a:accent6>
      <a:hlink>
        <a:srgbClr val="057D3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106</Words>
  <Application>Microsoft Office PowerPoint</Application>
  <PresentationFormat>Widescreen</PresentationFormat>
  <Paragraphs>27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Arial</vt:lpstr>
      <vt:lpstr>Arial-Rounded</vt:lpstr>
      <vt:lpstr>Calibri</vt:lpstr>
      <vt:lpstr>Cambria</vt:lpstr>
      <vt:lpstr>HP001 5 hàng</vt:lpstr>
      <vt:lpstr>iCiel Cadena</vt:lpstr>
      <vt:lpstr>Jokerman</vt:lpstr>
      <vt:lpstr>Lilita One</vt:lpstr>
      <vt:lpstr>Nanum Pen Script</vt:lpstr>
      <vt:lpstr>Poppins</vt:lpstr>
      <vt:lpstr>Ranchers</vt:lpstr>
      <vt:lpstr>Times New Roman</vt:lpstr>
      <vt:lpstr>Climate Change by Slidesgo</vt:lpstr>
      <vt:lpstr>1_Climate Change by Slidesgo</vt:lpstr>
      <vt:lpstr>2_Climate Change by Slidesgo</vt:lpstr>
      <vt:lpstr>Sử dụng CNTT classpoint: slide 7: Tìm câu lời khen. Slide 8: Trả lời câu hỏi. Sử dụng CNTT Quizizz: giao BTVN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Sử dụng CNTT classpoint: slide 7: Tìm câu lời khen. Slide 8: Trả lời câu hỏi. Sử dụng CNTT Quizizz: giao BTVN</dc:title>
  <dc:creator>admin</dc:creator>
  <cp:lastModifiedBy>DELL</cp:lastModifiedBy>
  <cp:revision>7</cp:revision>
  <dcterms:created xsi:type="dcterms:W3CDTF">2021-09-04T11:00:06Z</dcterms:created>
  <dcterms:modified xsi:type="dcterms:W3CDTF">2021-09-08T03:58:59Z</dcterms:modified>
</cp:coreProperties>
</file>