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media/audio1.wav" ContentType="audio/wav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6" r:id="rId2"/>
  </p:sldMasterIdLst>
  <p:notesMasterIdLst>
    <p:notesMasterId r:id="rId36"/>
  </p:notesMasterIdLst>
  <p:sldIdLst>
    <p:sldId id="373" r:id="rId3"/>
    <p:sldId id="259" r:id="rId4"/>
    <p:sldId id="258" r:id="rId5"/>
    <p:sldId id="257" r:id="rId6"/>
    <p:sldId id="279" r:id="rId7"/>
    <p:sldId id="263" r:id="rId8"/>
    <p:sldId id="260" r:id="rId9"/>
    <p:sldId id="318" r:id="rId10"/>
    <p:sldId id="319" r:id="rId11"/>
    <p:sldId id="320" r:id="rId12"/>
    <p:sldId id="321" r:id="rId13"/>
    <p:sldId id="262" r:id="rId14"/>
    <p:sldId id="322" r:id="rId15"/>
    <p:sldId id="351" r:id="rId16"/>
    <p:sldId id="352" r:id="rId17"/>
    <p:sldId id="347" r:id="rId18"/>
    <p:sldId id="364" r:id="rId19"/>
    <p:sldId id="368" r:id="rId20"/>
    <p:sldId id="356" r:id="rId21"/>
    <p:sldId id="363" r:id="rId22"/>
    <p:sldId id="369" r:id="rId23"/>
    <p:sldId id="371" r:id="rId24"/>
    <p:sldId id="325" r:id="rId25"/>
    <p:sldId id="326" r:id="rId26"/>
    <p:sldId id="275" r:id="rId27"/>
    <p:sldId id="327" r:id="rId28"/>
    <p:sldId id="367" r:id="rId29"/>
    <p:sldId id="365" r:id="rId30"/>
    <p:sldId id="328" r:id="rId31"/>
    <p:sldId id="372" r:id="rId32"/>
    <p:sldId id="361" r:id="rId33"/>
    <p:sldId id="345" r:id="rId34"/>
    <p:sldId id="346" r:id="rId3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21" autoAdjust="0"/>
    <p:restoredTop sz="91498" autoAdjust="0"/>
  </p:normalViewPr>
  <p:slideViewPr>
    <p:cSldViewPr snapToGrid="0">
      <p:cViewPr varScale="1">
        <p:scale>
          <a:sx n="58" d="100"/>
          <a:sy n="58" d="100"/>
        </p:scale>
        <p:origin x="1092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60" d="100"/>
        <a:sy n="16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theme" Target="theme/them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32D53A-ACB2-49EC-8B9D-E086E83D2A38}" type="datetimeFigureOut">
              <a:rPr lang="en-US" smtClean="0"/>
              <a:t>6/19/2024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2A8FA3A-4398-45BB-9124-41B4417E32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49536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vi-VN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0BCA06B-2FDD-474D-90DE-5A00D6F451D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9690611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0BCA06B-2FDD-474D-90DE-5A00D6F451D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3408456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0BCA06B-2FDD-474D-90DE-5A00D6F451D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3011642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7792749926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7792749926_0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814598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891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3891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>
              <a:spcBef>
                <a:spcPct val="0"/>
              </a:spcBef>
            </a:pPr>
            <a:fld id="{24BD2921-C443-462F-82B0-29C65FE03743}" type="slidenum">
              <a:rPr lang="en-US" altLang="en-US"/>
              <a:pPr>
                <a:spcBef>
                  <a:spcPct val="0"/>
                </a:spcBef>
              </a:pPr>
              <a:t>17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5140703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0BCA06B-2FDD-474D-90DE-5A00D6F451D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163602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891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3891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>
              <a:spcBef>
                <a:spcPct val="0"/>
              </a:spcBef>
            </a:pPr>
            <a:fld id="{24BD2921-C443-462F-82B0-29C65FE03743}" type="slidenum">
              <a:rPr lang="en-US" altLang="en-US"/>
              <a:pPr>
                <a:spcBef>
                  <a:spcPct val="0"/>
                </a:spcBef>
              </a:pPr>
              <a:t>20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1238146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0BCA06B-2FDD-474D-90DE-5A00D6F451D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6744536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0BCA06B-2FDD-474D-90DE-5A00D6F451D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989896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dirty="0"/>
              <a:t>Thiết kế: Hương Thảo – tranthao121004@gmail.com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0BCA06B-2FDD-474D-90DE-5A00D6F451D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903844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0BCA06B-2FDD-474D-90DE-5A00D6F451D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898365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0BCA06B-2FDD-474D-90DE-5A00D6F451D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5571382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7792749926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7792749926_0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93288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0BCA06B-2FDD-474D-90DE-5A00D6F451D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2309411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490356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0BCA06B-2FDD-474D-90DE-5A00D6F451D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973052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0BCA06B-2FDD-474D-90DE-5A00D6F451D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748660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0BCA06B-2FDD-474D-90DE-5A00D6F451D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8189275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vi-VN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0BCA06B-2FDD-474D-90DE-5A00D6F451D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83302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7792749926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7792749926_0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: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tranthao121004@gmail.com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15667417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0BCA06B-2FDD-474D-90DE-5A00D6F451D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932171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0BCA06B-2FDD-474D-90DE-5A00D6F451D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463576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1E0CC9-8112-4F94-8BBC-A04770666807}" type="datetimeFigureOut">
              <a:rPr lang="zh-CN" altLang="en-US" smtClean="0"/>
              <a:t>2024/6/19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A2BA2C-C757-4C91-A658-BE4236C065F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31137435"/>
      </p:ext>
    </p:extLst>
  </p:cSld>
  <p:clrMapOvr>
    <a:masterClrMapping/>
  </p:clrMapOvr>
  <p:transition spd="slow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415600" y="740800"/>
            <a:ext cx="3744000" cy="100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415600" y="1852800"/>
            <a:ext cx="3744000" cy="423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661762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653667" y="600200"/>
            <a:ext cx="8490400" cy="545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523918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6096000" y="-167"/>
            <a:ext cx="6096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354000" y="1644233"/>
            <a:ext cx="5393600" cy="197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354000" y="3737433"/>
            <a:ext cx="5393600" cy="164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6586000" y="965433"/>
            <a:ext cx="5116000" cy="492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109177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415600" y="5640767"/>
            <a:ext cx="7998400" cy="80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30479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4401310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415600" y="1474833"/>
            <a:ext cx="11360800" cy="261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415600" y="4202967"/>
            <a:ext cx="11360800" cy="173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algn="ctr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algn="ctr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algn="ctr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algn="ctr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algn="ctr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26891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913526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EE7114-EFE9-4F62-A9E6-382F8E5763B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6804468"/>
      </p:ext>
    </p:extLst>
  </p:cSld>
  <p:clrMapOvr>
    <a:masterClrMapping/>
  </p:clrMapOvr>
  <p:transition spd="slow">
    <p:circl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052E9E1-D97D-4C90-BB96-FA1ED58B786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6/19/2024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92639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882687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415611" y="992767"/>
            <a:ext cx="11360800" cy="273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415600" y="3778833"/>
            <a:ext cx="113608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683284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415600" y="2867800"/>
            <a:ext cx="113608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035270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59663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467809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533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6443200" y="1536633"/>
            <a:ext cx="533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765453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884440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6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5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1E0CC9-8112-4F94-8BBC-A04770666807}" type="datetimeFigureOut">
              <a:rPr lang="zh-CN" altLang="en-US" smtClean="0"/>
              <a:t>2024/6/19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A2BA2C-C757-4C91-A658-BE4236C065FC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6"/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815" b="17546"/>
          <a:stretch/>
        </p:blipFill>
        <p:spPr>
          <a:xfrm>
            <a:off x="0" y="-22224"/>
            <a:ext cx="12192000" cy="6880224"/>
          </a:xfrm>
          <a:prstGeom prst="rect">
            <a:avLst/>
          </a:prstGeom>
        </p:spPr>
      </p:pic>
      <p:sp>
        <p:nvSpPr>
          <p:cNvPr id="9" name="矩形 8"/>
          <p:cNvSpPr/>
          <p:nvPr userDrawn="1"/>
        </p:nvSpPr>
        <p:spPr>
          <a:xfrm>
            <a:off x="190500" y="365125"/>
            <a:ext cx="11811000" cy="62166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" name="Picture 9" descr="Shape&#10;&#10;Description automatically generated with medium confidence">
            <a:extLst>
              <a:ext uri="{FF2B5EF4-FFF2-40B4-BE49-F238E27FC236}">
                <a16:creationId xmlns:a16="http://schemas.microsoft.com/office/drawing/2014/main" id="{142887DD-FB31-4069-90BB-DBF14BAD64AC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24750" y="196702"/>
            <a:ext cx="1300900" cy="1300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75725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9" r:id="rId2"/>
    <p:sldLayoutId id="2147483680" r:id="rId3"/>
  </p:sldLayoutIdLst>
  <p:transition spd="slow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333">
                <a:solidFill>
                  <a:schemeClr val="dk2"/>
                </a:solidFill>
              </a:defRPr>
            </a:lvl1pPr>
            <a:lvl2pPr lvl="1" algn="r">
              <a:buNone/>
              <a:defRPr sz="1333">
                <a:solidFill>
                  <a:schemeClr val="dk2"/>
                </a:solidFill>
              </a:defRPr>
            </a:lvl2pPr>
            <a:lvl3pPr lvl="2" algn="r">
              <a:buNone/>
              <a:defRPr sz="1333">
                <a:solidFill>
                  <a:schemeClr val="dk2"/>
                </a:solidFill>
              </a:defRPr>
            </a:lvl3pPr>
            <a:lvl4pPr lvl="3" algn="r">
              <a:buNone/>
              <a:defRPr sz="1333">
                <a:solidFill>
                  <a:schemeClr val="dk2"/>
                </a:solidFill>
              </a:defRPr>
            </a:lvl4pPr>
            <a:lvl5pPr lvl="4" algn="r">
              <a:buNone/>
              <a:defRPr sz="1333">
                <a:solidFill>
                  <a:schemeClr val="dk2"/>
                </a:solidFill>
              </a:defRPr>
            </a:lvl5pPr>
            <a:lvl6pPr lvl="5" algn="r">
              <a:buNone/>
              <a:defRPr sz="1333">
                <a:solidFill>
                  <a:schemeClr val="dk2"/>
                </a:solidFill>
              </a:defRPr>
            </a:lvl6pPr>
            <a:lvl7pPr lvl="6" algn="r">
              <a:buNone/>
              <a:defRPr sz="1333">
                <a:solidFill>
                  <a:schemeClr val="dk2"/>
                </a:solidFill>
              </a:defRPr>
            </a:lvl7pPr>
            <a:lvl8pPr lvl="7" algn="r">
              <a:buNone/>
              <a:defRPr sz="1333">
                <a:solidFill>
                  <a:schemeClr val="dk2"/>
                </a:solidFill>
              </a:defRPr>
            </a:lvl8pPr>
            <a:lvl9pPr lvl="8" algn="r">
              <a:buNone/>
              <a:defRPr sz="1333">
                <a:solidFill>
                  <a:schemeClr val="dk2"/>
                </a:solidFill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5" name="Picture 4" descr="Shape&#10;&#10;Description automatically generated with medium confidence">
            <a:extLst>
              <a:ext uri="{FF2B5EF4-FFF2-40B4-BE49-F238E27FC236}">
                <a16:creationId xmlns:a16="http://schemas.microsoft.com/office/drawing/2014/main" id="{83FD4EF0-2ED6-411C-AB76-AE11D3081277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24750" y="196702"/>
            <a:ext cx="1300900" cy="1300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2769101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  <p:sldLayoutId id="2147483678" r:id="rId12"/>
    <p:sldLayoutId id="2147483683" r:id="rId1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5.gif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4.gif"/><Relationship Id="rId5" Type="http://schemas.openxmlformats.org/officeDocument/2006/relationships/image" Target="../media/image3.jpeg"/><Relationship Id="rId4" Type="http://schemas.openxmlformats.org/officeDocument/2006/relationships/audio" Target="../media/audio1.wav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12.png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33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12" Type="http://schemas.openxmlformats.org/officeDocument/2006/relationships/image" Target="../media/image32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6.png"/><Relationship Id="rId11" Type="http://schemas.openxmlformats.org/officeDocument/2006/relationships/image" Target="../media/image31.png"/><Relationship Id="rId5" Type="http://schemas.openxmlformats.org/officeDocument/2006/relationships/image" Target="../media/image25.png"/><Relationship Id="rId15" Type="http://schemas.openxmlformats.org/officeDocument/2006/relationships/image" Target="../media/image38.png"/><Relationship Id="rId10" Type="http://schemas.openxmlformats.org/officeDocument/2006/relationships/image" Target="../media/image30.png"/><Relationship Id="rId4" Type="http://schemas.openxmlformats.org/officeDocument/2006/relationships/image" Target="../media/image24.png"/><Relationship Id="rId9" Type="http://schemas.openxmlformats.org/officeDocument/2006/relationships/image" Target="../media/image29.jpg"/><Relationship Id="rId14" Type="http://schemas.microsoft.com/office/2007/relationships/hdphoto" Target="../media/hdphoto3.wdp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.png"/><Relationship Id="rId5" Type="http://schemas.microsoft.com/office/2007/relationships/hdphoto" Target="../media/hdphoto4.wdp"/><Relationship Id="rId4" Type="http://schemas.openxmlformats.org/officeDocument/2006/relationships/image" Target="../media/image44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7.png"/><Relationship Id="rId5" Type="http://schemas.microsoft.com/office/2007/relationships/hdphoto" Target="../media/hdphoto4.wdp"/><Relationship Id="rId4" Type="http://schemas.openxmlformats.org/officeDocument/2006/relationships/image" Target="../media/image44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8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12.png"/><Relationship Id="rId4" Type="http://schemas.openxmlformats.org/officeDocument/2006/relationships/image" Target="../media/image8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tags" Target="../tags/tag3.xml"/><Relationship Id="rId7" Type="http://schemas.openxmlformats.org/officeDocument/2006/relationships/image" Target="../media/image34.pn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image" Target="../media/image49.jpg"/><Relationship Id="rId5" Type="http://schemas.openxmlformats.org/officeDocument/2006/relationships/notesSlide" Target="../notesSlides/notesSlide19.xml"/><Relationship Id="rId4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33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12" Type="http://schemas.openxmlformats.org/officeDocument/2006/relationships/image" Target="../media/image32.em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6.png"/><Relationship Id="rId11" Type="http://schemas.openxmlformats.org/officeDocument/2006/relationships/image" Target="../media/image31.png"/><Relationship Id="rId5" Type="http://schemas.openxmlformats.org/officeDocument/2006/relationships/image" Target="../media/image25.png"/><Relationship Id="rId10" Type="http://schemas.openxmlformats.org/officeDocument/2006/relationships/image" Target="../media/image30.png"/><Relationship Id="rId4" Type="http://schemas.openxmlformats.org/officeDocument/2006/relationships/image" Target="../media/image24.png"/><Relationship Id="rId9" Type="http://schemas.openxmlformats.org/officeDocument/2006/relationships/image" Target="../media/image29.jpg"/><Relationship Id="rId14" Type="http://schemas.microsoft.com/office/2007/relationships/hdphoto" Target="../media/hdphoto3.wdp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1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6.xml"/></Relationships>
</file>

<file path=ppt/slides/_rels/slide29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1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5" Type="http://schemas.openxmlformats.org/officeDocument/2006/relationships/image" Target="../media/image13.png"/><Relationship Id="rId4" Type="http://schemas.openxmlformats.org/officeDocument/2006/relationships/image" Target="../media/image8.png"/><Relationship Id="rId9" Type="http://schemas.openxmlformats.org/officeDocument/2006/relationships/image" Target="../media/image5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10.png"/><Relationship Id="rId4" Type="http://schemas.openxmlformats.org/officeDocument/2006/relationships/notesSlide" Target="../notesSlides/notesSlide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slide" Target="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4.png"/><Relationship Id="rId4" Type="http://schemas.openxmlformats.org/officeDocument/2006/relationships/slide" Target="slide9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emf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Relationship Id="rId4" Type="http://schemas.microsoft.com/office/2007/relationships/hdphoto" Target="../media/hdphoto5.wdp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.png"/><Relationship Id="rId7" Type="http://schemas.microsoft.com/office/2007/relationships/hdphoto" Target="../media/hdphoto1.wdp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8.png"/><Relationship Id="rId4" Type="http://schemas.openxmlformats.org/officeDocument/2006/relationships/image" Target="../media/image11.png"/><Relationship Id="rId9" Type="http://schemas.microsoft.com/office/2007/relationships/hdphoto" Target="../media/hdphoto2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12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10" Type="http://schemas.openxmlformats.org/officeDocument/2006/relationships/image" Target="../media/image22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33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12" Type="http://schemas.openxmlformats.org/officeDocument/2006/relationships/image" Target="../media/image32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6.png"/><Relationship Id="rId11" Type="http://schemas.openxmlformats.org/officeDocument/2006/relationships/image" Target="../media/image31.png"/><Relationship Id="rId5" Type="http://schemas.openxmlformats.org/officeDocument/2006/relationships/image" Target="../media/image25.png"/><Relationship Id="rId10" Type="http://schemas.openxmlformats.org/officeDocument/2006/relationships/image" Target="../media/image30.png"/><Relationship Id="rId4" Type="http://schemas.openxmlformats.org/officeDocument/2006/relationships/image" Target="../media/image24.png"/><Relationship Id="rId9" Type="http://schemas.openxmlformats.org/officeDocument/2006/relationships/image" Target="../media/image29.jpg"/><Relationship Id="rId14" Type="http://schemas.microsoft.com/office/2007/relationships/hdphoto" Target="../media/hdphoto3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WordArt 6"/>
          <p:cNvSpPr>
            <a:spLocks noChangeArrowheads="1" noChangeShapeType="1" noTextEdit="1"/>
          </p:cNvSpPr>
          <p:nvPr/>
        </p:nvSpPr>
        <p:spPr bwMode="auto">
          <a:xfrm>
            <a:off x="1752601" y="381000"/>
            <a:ext cx="8729663" cy="3938588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10975091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600" kern="10" dirty="0" err="1">
                <a:ln w="9525">
                  <a:solidFill>
                    <a:srgbClr val="00FF00"/>
                  </a:solidFill>
                  <a:round/>
                  <a:headEnd/>
                  <a:tailEnd/>
                </a:ln>
                <a:solidFill>
                  <a:srgbClr val="00FF00"/>
                </a:solidFill>
                <a:latin typeface="Arial"/>
                <a:cs typeface="Arial"/>
              </a:rPr>
              <a:t>NHIỆT</a:t>
            </a:r>
            <a:r>
              <a:rPr lang="en-US" sz="3600" kern="10">
                <a:ln w="9525">
                  <a:solidFill>
                    <a:srgbClr val="00FF00"/>
                  </a:solidFill>
                  <a:round/>
                  <a:headEnd/>
                  <a:tailEnd/>
                </a:ln>
                <a:solidFill>
                  <a:srgbClr val="00FF00"/>
                </a:solidFill>
                <a:latin typeface="Arial"/>
                <a:cs typeface="Arial"/>
              </a:rPr>
              <a:t> LIỆT CHÀO MỪNG BAN GIÁM KHẢO</a:t>
            </a:r>
          </a:p>
        </p:txBody>
      </p:sp>
      <p:sp>
        <p:nvSpPr>
          <p:cNvPr id="5123" name="WordArt 7"/>
          <p:cNvSpPr>
            <a:spLocks noChangeArrowheads="1" noChangeShapeType="1" noTextEdit="1"/>
          </p:cNvSpPr>
          <p:nvPr/>
        </p:nvSpPr>
        <p:spPr bwMode="auto">
          <a:xfrm>
            <a:off x="3276600" y="1752600"/>
            <a:ext cx="5105400" cy="838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vi-VN" kern="10">
                <a:ln w="1270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>
                    <a:alpha val="81175"/>
                  </a:srgbClr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cs typeface="Arial"/>
              </a:rPr>
              <a:t>HỘI THI GIÁO VIÊN DẠY GIỎI CẤP TRƯỜNG</a:t>
            </a:r>
            <a:endParaRPr lang="en-US" kern="10">
              <a:ln w="12700">
                <a:solidFill>
                  <a:srgbClr val="FFFF00"/>
                </a:solidFill>
                <a:round/>
                <a:headEnd/>
                <a:tailEnd/>
              </a:ln>
              <a:solidFill>
                <a:srgbClr val="FFFF00">
                  <a:alpha val="81175"/>
                </a:srgbClr>
              </a:solidFill>
              <a:effectLst>
                <a:outerShdw dist="35921" dir="2700000" sy="50000" kx="2115830" algn="bl" rotWithShape="0">
                  <a:srgbClr val="C0C0C0">
                    <a:alpha val="79999"/>
                  </a:srgbClr>
                </a:outerShdw>
              </a:effectLst>
              <a:latin typeface="Arial"/>
              <a:cs typeface="Arial"/>
            </a:endParaRPr>
          </a:p>
        </p:txBody>
      </p:sp>
      <p:sp>
        <p:nvSpPr>
          <p:cNvPr id="5124" name="WordArt 8"/>
          <p:cNvSpPr>
            <a:spLocks noChangeArrowheads="1" noChangeShapeType="1" noTextEdit="1"/>
          </p:cNvSpPr>
          <p:nvPr/>
        </p:nvSpPr>
        <p:spPr bwMode="auto">
          <a:xfrm>
            <a:off x="2438400" y="3517900"/>
            <a:ext cx="7467600" cy="685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600" kern="1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5ECCF3"/>
                </a:soli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Arial"/>
                <a:cs typeface="Arial"/>
              </a:rPr>
              <a:t>MÔN: KHOA HỌC LỚP 4</a:t>
            </a:r>
          </a:p>
        </p:txBody>
      </p:sp>
      <p:sp>
        <p:nvSpPr>
          <p:cNvPr id="5125" name="WordArt 9"/>
          <p:cNvSpPr>
            <a:spLocks noChangeArrowheads="1" noChangeShapeType="1" noTextEdit="1"/>
          </p:cNvSpPr>
          <p:nvPr/>
        </p:nvSpPr>
        <p:spPr bwMode="auto">
          <a:xfrm>
            <a:off x="3276600" y="4508500"/>
            <a:ext cx="5638800" cy="914400"/>
          </a:xfrm>
          <a:prstGeom prst="rect">
            <a:avLst/>
          </a:prstGeom>
        </p:spPr>
        <p:txBody>
          <a:bodyPr wrap="none" fromWordArt="1">
            <a:prstTxWarp prst="textDoubleWave1">
              <a:avLst>
                <a:gd name="adj1" fmla="val 6500"/>
                <a:gd name="adj2" fmla="val 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kern="10" spc="-200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Times New Roman"/>
                <a:cs typeface="Times New Roman"/>
              </a:rPr>
              <a:t>Trường tiểu học: An Thịnh</a:t>
            </a:r>
          </a:p>
        </p:txBody>
      </p:sp>
      <p:sp>
        <p:nvSpPr>
          <p:cNvPr id="5126" name="WordArt 10"/>
          <p:cNvSpPr>
            <a:spLocks noChangeArrowheads="1" noChangeShapeType="1" noTextEdit="1"/>
          </p:cNvSpPr>
          <p:nvPr/>
        </p:nvSpPr>
        <p:spPr bwMode="auto">
          <a:xfrm>
            <a:off x="3657600" y="5918200"/>
            <a:ext cx="4953000" cy="457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600" kern="10">
                <a:ln w="28575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FFFF66"/>
                  </a:outerShdw>
                </a:effectLst>
                <a:latin typeface="Times New Roman"/>
                <a:cs typeface="Times New Roman"/>
              </a:rPr>
              <a:t>Giáo viên: Trần Thị Tuyết Nhung</a:t>
            </a:r>
          </a:p>
        </p:txBody>
      </p:sp>
      <p:pic>
        <p:nvPicPr>
          <p:cNvPr id="5127" name="Picture 11" descr="Easter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9388" y="1"/>
            <a:ext cx="9144000" cy="6961027"/>
          </a:xfrm>
          <a:prstGeom prst="rect">
            <a:avLst/>
          </a:prstGeom>
          <a:noFill/>
          <a:ln w="76200" cmpd="tri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28" name="WordArt 12"/>
          <p:cNvSpPr>
            <a:spLocks noChangeArrowheads="1" noChangeShapeType="1" noTextEdit="1"/>
          </p:cNvSpPr>
          <p:nvPr/>
        </p:nvSpPr>
        <p:spPr bwMode="auto">
          <a:xfrm>
            <a:off x="1752601" y="533400"/>
            <a:ext cx="8729663" cy="3938588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10877453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600" kern="10" dirty="0">
                <a:ln w="9525">
                  <a:solidFill>
                    <a:srgbClr val="00FF00"/>
                  </a:solidFill>
                  <a:round/>
                  <a:headEnd/>
                  <a:tailEnd/>
                </a:ln>
                <a:solidFill>
                  <a:srgbClr val="00FF00"/>
                </a:solidFill>
                <a:latin typeface="Arial"/>
                <a:cs typeface="Arial"/>
              </a:rPr>
              <a:t>NHIỆT LIỆT CHÀO MỪNG CÁC THẦY CÔ GIÁO</a:t>
            </a:r>
          </a:p>
        </p:txBody>
      </p:sp>
      <p:sp>
        <p:nvSpPr>
          <p:cNvPr id="229385" name="WordArt 13"/>
          <p:cNvSpPr>
            <a:spLocks noChangeArrowheads="1" noChangeShapeType="1" noTextEdit="1"/>
          </p:cNvSpPr>
          <p:nvPr/>
        </p:nvSpPr>
        <p:spPr bwMode="auto">
          <a:xfrm>
            <a:off x="2115656" y="2184783"/>
            <a:ext cx="7885079" cy="1372644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kern="10" dirty="0">
                <a:ln w="1270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>
                    <a:alpha val="81175"/>
                  </a:srgbClr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ahoma"/>
                <a:cs typeface="Arial"/>
              </a:rPr>
              <a:t>VỀ DỰ CHUYÊN ĐỀ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kern="10">
                <a:ln w="1270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>
                    <a:alpha val="81175"/>
                  </a:srgbClr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ahoma"/>
                <a:cs typeface="Arial"/>
              </a:rPr>
              <a:t> TỰ NHIÊN VÀ XÃ HỘI</a:t>
            </a:r>
            <a:endParaRPr lang="en-US" kern="10" dirty="0">
              <a:ln w="12700">
                <a:solidFill>
                  <a:srgbClr val="FFFF00"/>
                </a:solidFill>
                <a:round/>
                <a:headEnd/>
                <a:tailEnd/>
              </a:ln>
              <a:solidFill>
                <a:srgbClr val="FFFF00">
                  <a:alpha val="81175"/>
                </a:srgbClr>
              </a:solidFill>
              <a:effectLst>
                <a:outerShdw dist="35921" dir="2700000" sy="50000" kx="2115830" algn="bl" rotWithShape="0">
                  <a:srgbClr val="C0C0C0">
                    <a:alpha val="79999"/>
                  </a:srgbClr>
                </a:outerShdw>
              </a:effectLst>
              <a:latin typeface="Tahoma"/>
              <a:cs typeface="Arial"/>
            </a:endParaRPr>
          </a:p>
        </p:txBody>
      </p:sp>
      <p:sp>
        <p:nvSpPr>
          <p:cNvPr id="5130" name="WordArt 14"/>
          <p:cNvSpPr>
            <a:spLocks noChangeArrowheads="1" noChangeShapeType="1" noTextEdit="1"/>
          </p:cNvSpPr>
          <p:nvPr/>
        </p:nvSpPr>
        <p:spPr bwMode="auto">
          <a:xfrm>
            <a:off x="4572286" y="3960018"/>
            <a:ext cx="2898204" cy="685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600" kern="10" dirty="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chemeClr val="bg1"/>
                </a:soli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LỚP 3A2</a:t>
            </a:r>
          </a:p>
        </p:txBody>
      </p:sp>
      <p:sp>
        <p:nvSpPr>
          <p:cNvPr id="5131" name="WordArt 15"/>
          <p:cNvSpPr>
            <a:spLocks noChangeArrowheads="1" noChangeShapeType="1" noTextEdit="1"/>
          </p:cNvSpPr>
          <p:nvPr/>
        </p:nvSpPr>
        <p:spPr bwMode="auto">
          <a:xfrm>
            <a:off x="3298031" y="5003800"/>
            <a:ext cx="5638800" cy="914400"/>
          </a:xfrm>
          <a:prstGeom prst="rect">
            <a:avLst/>
          </a:prstGeom>
        </p:spPr>
        <p:txBody>
          <a:bodyPr wrap="none" fromWordArt="1">
            <a:prstTxWarp prst="textDoubleWave1">
              <a:avLst>
                <a:gd name="adj1" fmla="val 12500"/>
                <a:gd name="adj2" fmla="val 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vi-VN" sz="2000" kern="10" spc="-200" dirty="0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Times New Roman"/>
                <a:cs typeface="Times New Roman"/>
              </a:rPr>
              <a:t>Trường </a:t>
            </a:r>
            <a:r>
              <a:rPr lang="en-US" sz="2000" kern="10" spc="-200" dirty="0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Times New Roman"/>
                <a:cs typeface="Times New Roman"/>
              </a:rPr>
              <a:t>TH </a:t>
            </a:r>
            <a:r>
              <a:rPr lang="en-US" sz="2000" kern="10" spc="-200" dirty="0" err="1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Times New Roman"/>
                <a:cs typeface="Times New Roman"/>
              </a:rPr>
              <a:t>Trung</a:t>
            </a:r>
            <a:r>
              <a:rPr lang="en-US" sz="2000" kern="10" spc="-200" dirty="0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sz="2000" kern="10" spc="-200" dirty="0" err="1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Times New Roman"/>
                <a:cs typeface="Times New Roman"/>
              </a:rPr>
              <a:t>Sơn</a:t>
            </a:r>
            <a:r>
              <a:rPr lang="en-US" sz="2000" kern="10" spc="-200" dirty="0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sz="2000" kern="10" spc="-200" dirty="0" err="1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Times New Roman"/>
                <a:cs typeface="Times New Roman"/>
              </a:rPr>
              <a:t>Trầm</a:t>
            </a:r>
            <a:endParaRPr lang="en-US" sz="2000" kern="10" spc="-200" dirty="0">
              <a:ln w="12700">
                <a:solidFill>
                  <a:srgbClr val="000099"/>
                </a:solidFill>
                <a:round/>
                <a:headEnd/>
                <a:tailEnd/>
              </a:ln>
              <a:solidFill>
                <a:srgbClr val="33CCFF"/>
              </a:solidFill>
              <a:effectLst>
                <a:outerShdw dist="125724" dir="18900000" algn="ctr" rotWithShape="0">
                  <a:srgbClr val="000099"/>
                </a:outerShdw>
              </a:effectLst>
              <a:latin typeface="Times New Roman"/>
              <a:cs typeface="Times New Roman"/>
            </a:endParaRPr>
          </a:p>
        </p:txBody>
      </p:sp>
      <p:pic>
        <p:nvPicPr>
          <p:cNvPr id="5133" name="Picture 17" descr="lollipop[1]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7700" y="6710364"/>
            <a:ext cx="3429000" cy="111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4" name="Picture 18" descr="169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4691573"/>
            <a:ext cx="2133600" cy="21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5" name="Picture 19" descr="169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720060" y="4800600"/>
            <a:ext cx="2057400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580" name="AutoShape 20"/>
          <p:cNvSpPr>
            <a:spLocks noChangeArrowheads="1"/>
          </p:cNvSpPr>
          <p:nvPr/>
        </p:nvSpPr>
        <p:spPr bwMode="auto">
          <a:xfrm>
            <a:off x="1746250" y="703263"/>
            <a:ext cx="381000" cy="381000"/>
          </a:xfrm>
          <a:prstGeom prst="star5">
            <a:avLst/>
          </a:prstGeom>
          <a:solidFill>
            <a:srgbClr val="FFFF00"/>
          </a:solidFill>
          <a:ln w="9525">
            <a:solidFill>
              <a:srgbClr val="FF00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194581" name="AutoShape 21"/>
          <p:cNvSpPr>
            <a:spLocks noChangeArrowheads="1"/>
          </p:cNvSpPr>
          <p:nvPr/>
        </p:nvSpPr>
        <p:spPr bwMode="auto">
          <a:xfrm>
            <a:off x="3810000" y="1301750"/>
            <a:ext cx="381000" cy="381000"/>
          </a:xfrm>
          <a:prstGeom prst="star5">
            <a:avLst/>
          </a:prstGeom>
          <a:solidFill>
            <a:srgbClr val="FFFF00"/>
          </a:solidFill>
          <a:ln w="9525">
            <a:solidFill>
              <a:srgbClr val="FF00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194582" name="AutoShape 22"/>
          <p:cNvSpPr>
            <a:spLocks noChangeArrowheads="1"/>
          </p:cNvSpPr>
          <p:nvPr/>
        </p:nvSpPr>
        <p:spPr bwMode="auto">
          <a:xfrm>
            <a:off x="2273300" y="190500"/>
            <a:ext cx="381000" cy="381000"/>
          </a:xfrm>
          <a:prstGeom prst="star5">
            <a:avLst/>
          </a:prstGeom>
          <a:solidFill>
            <a:srgbClr val="FFFF00"/>
          </a:solidFill>
          <a:ln w="9525">
            <a:solidFill>
              <a:srgbClr val="FF00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194583" name="AutoShape 23"/>
          <p:cNvSpPr>
            <a:spLocks noChangeArrowheads="1"/>
          </p:cNvSpPr>
          <p:nvPr/>
        </p:nvSpPr>
        <p:spPr bwMode="auto">
          <a:xfrm>
            <a:off x="10212388" y="757238"/>
            <a:ext cx="381000" cy="381000"/>
          </a:xfrm>
          <a:prstGeom prst="star5">
            <a:avLst/>
          </a:prstGeom>
          <a:solidFill>
            <a:srgbClr val="FFFF00"/>
          </a:solidFill>
          <a:ln w="9525">
            <a:solidFill>
              <a:srgbClr val="FF00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194584" name="AutoShape 24"/>
          <p:cNvSpPr>
            <a:spLocks noChangeArrowheads="1"/>
          </p:cNvSpPr>
          <p:nvPr/>
        </p:nvSpPr>
        <p:spPr bwMode="auto">
          <a:xfrm>
            <a:off x="7696200" y="1314450"/>
            <a:ext cx="381000" cy="381000"/>
          </a:xfrm>
          <a:prstGeom prst="star5">
            <a:avLst/>
          </a:prstGeom>
          <a:solidFill>
            <a:srgbClr val="FFFF00"/>
          </a:solidFill>
          <a:ln w="9525">
            <a:solidFill>
              <a:srgbClr val="FF00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194585" name="AutoShape 25"/>
          <p:cNvSpPr>
            <a:spLocks noChangeArrowheads="1"/>
          </p:cNvSpPr>
          <p:nvPr/>
        </p:nvSpPr>
        <p:spPr bwMode="auto">
          <a:xfrm>
            <a:off x="9272588" y="190500"/>
            <a:ext cx="381000" cy="381000"/>
          </a:xfrm>
          <a:prstGeom prst="star5">
            <a:avLst/>
          </a:prstGeom>
          <a:solidFill>
            <a:srgbClr val="FFFF00"/>
          </a:solidFill>
          <a:ln w="9525">
            <a:solidFill>
              <a:srgbClr val="FF00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22" name="AutoShape 21"/>
          <p:cNvSpPr>
            <a:spLocks noChangeArrowheads="1"/>
          </p:cNvSpPr>
          <p:nvPr/>
        </p:nvSpPr>
        <p:spPr bwMode="auto">
          <a:xfrm>
            <a:off x="5791200" y="536575"/>
            <a:ext cx="381000" cy="381000"/>
          </a:xfrm>
          <a:prstGeom prst="star5">
            <a:avLst/>
          </a:prstGeom>
          <a:solidFill>
            <a:srgbClr val="FFFF00"/>
          </a:solidFill>
          <a:ln w="9525">
            <a:solidFill>
              <a:srgbClr val="FF00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23" name="AutoShape 21"/>
          <p:cNvSpPr>
            <a:spLocks noChangeArrowheads="1"/>
          </p:cNvSpPr>
          <p:nvPr/>
        </p:nvSpPr>
        <p:spPr bwMode="auto">
          <a:xfrm>
            <a:off x="1497013" y="2513013"/>
            <a:ext cx="381001" cy="381000"/>
          </a:xfrm>
          <a:prstGeom prst="star5">
            <a:avLst/>
          </a:prstGeom>
          <a:solidFill>
            <a:srgbClr val="FFFF00"/>
          </a:solidFill>
          <a:ln w="9525">
            <a:solidFill>
              <a:srgbClr val="FF00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24" name="AutoShape 21"/>
          <p:cNvSpPr>
            <a:spLocks noChangeArrowheads="1"/>
          </p:cNvSpPr>
          <p:nvPr/>
        </p:nvSpPr>
        <p:spPr bwMode="auto">
          <a:xfrm>
            <a:off x="10231438" y="2474913"/>
            <a:ext cx="381000" cy="381000"/>
          </a:xfrm>
          <a:prstGeom prst="star5">
            <a:avLst/>
          </a:prstGeom>
          <a:solidFill>
            <a:srgbClr val="FFFF00"/>
          </a:solidFill>
          <a:ln w="9525">
            <a:solidFill>
              <a:srgbClr val="FF00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pic>
        <p:nvPicPr>
          <p:cNvPr id="2" name="1.Hat 2.Truong em tieu hoc TST - Hat 2 (4) (1)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720061" y="3716338"/>
            <a:ext cx="487363" cy="48736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278982" y="6021288"/>
            <a:ext cx="57292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Giáo</a:t>
            </a:r>
            <a:r>
              <a:rPr lang="en-US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viên</a:t>
            </a:r>
            <a:r>
              <a:rPr lang="en-US" sz="28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en-US" sz="2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9983305"/>
      </p:ext>
    </p:extLst>
  </p:cSld>
  <p:clrMapOvr>
    <a:masterClrMapping/>
  </p:clrMapOvr>
  <p:transition spd="slow">
    <p:split orient="vert"/>
    <p:sndAc>
      <p:stSnd>
        <p:snd r:embed="rId4" name="chuong[1].wav"/>
      </p:stSnd>
    </p:sndAc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696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2EB4839-33FF-4201-A0B1-89B9CDAE37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0962" y="31667"/>
            <a:ext cx="4238625" cy="310515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7452CE3-CCE6-4628-BE6B-89B4A3BCE0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64338" y="139065"/>
            <a:ext cx="4076700" cy="31623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79C810B-0D28-4692-A510-13F4C421496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35455" y="3552116"/>
            <a:ext cx="4210050" cy="315277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97E0606-E0C1-4042-942B-36FF701A09D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12750" y="3497580"/>
            <a:ext cx="4143375" cy="3143250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78BFCAC6-C414-4BC8-8D37-6BE37AC6B30B}"/>
              </a:ext>
            </a:extLst>
          </p:cNvPr>
          <p:cNvGrpSpPr/>
          <p:nvPr/>
        </p:nvGrpSpPr>
        <p:grpSpPr>
          <a:xfrm>
            <a:off x="1066800" y="2292727"/>
            <a:ext cx="5294950" cy="1077218"/>
            <a:chOff x="1211068" y="2574025"/>
            <a:chExt cx="4162301" cy="1077218"/>
          </a:xfrm>
        </p:grpSpPr>
        <p:sp>
          <p:nvSpPr>
            <p:cNvPr id="10" name="Freeform: Shape 18">
              <a:extLst>
                <a:ext uri="{FF2B5EF4-FFF2-40B4-BE49-F238E27FC236}">
                  <a16:creationId xmlns:a16="http://schemas.microsoft.com/office/drawing/2014/main" id="{5BCB32A4-DEB5-491A-A479-A87C63F080E9}"/>
                </a:ext>
              </a:extLst>
            </p:cNvPr>
            <p:cNvSpPr/>
            <p:nvPr/>
          </p:nvSpPr>
          <p:spPr>
            <a:xfrm>
              <a:off x="1211068" y="2666613"/>
              <a:ext cx="4162301" cy="920570"/>
            </a:xfrm>
            <a:custGeom>
              <a:avLst/>
              <a:gdLst>
                <a:gd name="connsiteX0" fmla="*/ 0 w 3513057"/>
                <a:gd name="connsiteY0" fmla="*/ 0 h 468122"/>
                <a:gd name="connsiteX1" fmla="*/ 3278996 w 3513057"/>
                <a:gd name="connsiteY1" fmla="*/ 0 h 468122"/>
                <a:gd name="connsiteX2" fmla="*/ 3513057 w 3513057"/>
                <a:gd name="connsiteY2" fmla="*/ 234061 h 468122"/>
                <a:gd name="connsiteX3" fmla="*/ 3278996 w 3513057"/>
                <a:gd name="connsiteY3" fmla="*/ 468122 h 468122"/>
                <a:gd name="connsiteX4" fmla="*/ 3278986 w 3513057"/>
                <a:gd name="connsiteY4" fmla="*/ 468121 h 468122"/>
                <a:gd name="connsiteX5" fmla="*/ 0 w 3513057"/>
                <a:gd name="connsiteY5" fmla="*/ 468121 h 468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513057" h="468122">
                  <a:moveTo>
                    <a:pt x="0" y="0"/>
                  </a:moveTo>
                  <a:lnTo>
                    <a:pt x="3278996" y="0"/>
                  </a:lnTo>
                  <a:cubicBezTo>
                    <a:pt x="3408264" y="0"/>
                    <a:pt x="3513057" y="104793"/>
                    <a:pt x="3513057" y="234061"/>
                  </a:cubicBezTo>
                  <a:cubicBezTo>
                    <a:pt x="3513057" y="363329"/>
                    <a:pt x="3408264" y="468122"/>
                    <a:pt x="3278996" y="468122"/>
                  </a:cubicBezTo>
                  <a:lnTo>
                    <a:pt x="3278986" y="468121"/>
                  </a:lnTo>
                  <a:lnTo>
                    <a:pt x="0" y="468121"/>
                  </a:lnTo>
                  <a:close/>
                </a:path>
              </a:pathLst>
            </a:custGeom>
            <a:solidFill>
              <a:srgbClr val="F3699E"/>
            </a:solidFill>
            <a:ln>
              <a:solidFill>
                <a:srgbClr val="EE327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9A3D0952-64CD-4119-99FC-64F21AFCFC43}"/>
                </a:ext>
              </a:extLst>
            </p:cNvPr>
            <p:cNvSpPr txBox="1"/>
            <p:nvPr/>
          </p:nvSpPr>
          <p:spPr>
            <a:xfrm>
              <a:off x="1343976" y="2574025"/>
              <a:ext cx="3820160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 i="0" dirty="0" err="1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Hoạt</a:t>
              </a:r>
              <a:r>
                <a:rPr lang="en-US" sz="3200" b="1" i="0" dirty="0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b="1" i="0" dirty="0" err="1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động</a:t>
              </a:r>
              <a:r>
                <a:rPr lang="en-US" sz="3200" b="1" i="0" dirty="0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b="1" dirty="0" err="1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trồng</a:t>
              </a:r>
              <a:r>
                <a:rPr lang="en-US" sz="32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b="1" dirty="0" err="1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cây</a:t>
              </a:r>
              <a:r>
                <a:rPr lang="en-US" sz="32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b="1" dirty="0" err="1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ăn</a:t>
              </a:r>
              <a:r>
                <a:rPr lang="en-US" sz="32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b="1" dirty="0" err="1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quả</a:t>
              </a:r>
              <a:r>
                <a:rPr lang="en-US" sz="32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b="1" i="0" dirty="0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b="1" i="0" dirty="0" err="1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Sản</a:t>
              </a:r>
              <a:r>
                <a:rPr lang="en-US" sz="3200" b="1" i="0" dirty="0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b="1" i="0" dirty="0" err="1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phẩm</a:t>
              </a:r>
              <a:r>
                <a:rPr lang="en-US" sz="3200" b="1" i="0" dirty="0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: Thanh long</a:t>
              </a:r>
              <a:endPara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495AF9ED-EB9B-4905-B587-0F6C25E0D380}"/>
              </a:ext>
            </a:extLst>
          </p:cNvPr>
          <p:cNvGrpSpPr/>
          <p:nvPr/>
        </p:nvGrpSpPr>
        <p:grpSpPr>
          <a:xfrm>
            <a:off x="6628829" y="2351987"/>
            <a:ext cx="4798145" cy="1077218"/>
            <a:chOff x="1211068" y="2574025"/>
            <a:chExt cx="4162301" cy="1077218"/>
          </a:xfrm>
        </p:grpSpPr>
        <p:sp>
          <p:nvSpPr>
            <p:cNvPr id="13" name="Freeform: Shape 18">
              <a:extLst>
                <a:ext uri="{FF2B5EF4-FFF2-40B4-BE49-F238E27FC236}">
                  <a16:creationId xmlns:a16="http://schemas.microsoft.com/office/drawing/2014/main" id="{FB7AD893-131A-4C10-AC23-38CA0D6B8629}"/>
                </a:ext>
              </a:extLst>
            </p:cNvPr>
            <p:cNvSpPr/>
            <p:nvPr/>
          </p:nvSpPr>
          <p:spPr>
            <a:xfrm>
              <a:off x="1211068" y="2666613"/>
              <a:ext cx="4162301" cy="920570"/>
            </a:xfrm>
            <a:custGeom>
              <a:avLst/>
              <a:gdLst>
                <a:gd name="connsiteX0" fmla="*/ 0 w 3513057"/>
                <a:gd name="connsiteY0" fmla="*/ 0 h 468122"/>
                <a:gd name="connsiteX1" fmla="*/ 3278996 w 3513057"/>
                <a:gd name="connsiteY1" fmla="*/ 0 h 468122"/>
                <a:gd name="connsiteX2" fmla="*/ 3513057 w 3513057"/>
                <a:gd name="connsiteY2" fmla="*/ 234061 h 468122"/>
                <a:gd name="connsiteX3" fmla="*/ 3278996 w 3513057"/>
                <a:gd name="connsiteY3" fmla="*/ 468122 h 468122"/>
                <a:gd name="connsiteX4" fmla="*/ 3278986 w 3513057"/>
                <a:gd name="connsiteY4" fmla="*/ 468121 h 468122"/>
                <a:gd name="connsiteX5" fmla="*/ 0 w 3513057"/>
                <a:gd name="connsiteY5" fmla="*/ 468121 h 468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513057" h="468122">
                  <a:moveTo>
                    <a:pt x="0" y="0"/>
                  </a:moveTo>
                  <a:lnTo>
                    <a:pt x="3278996" y="0"/>
                  </a:lnTo>
                  <a:cubicBezTo>
                    <a:pt x="3408264" y="0"/>
                    <a:pt x="3513057" y="104793"/>
                    <a:pt x="3513057" y="234061"/>
                  </a:cubicBezTo>
                  <a:cubicBezTo>
                    <a:pt x="3513057" y="363329"/>
                    <a:pt x="3408264" y="468122"/>
                    <a:pt x="3278996" y="468122"/>
                  </a:cubicBezTo>
                  <a:lnTo>
                    <a:pt x="3278986" y="468121"/>
                  </a:lnTo>
                  <a:lnTo>
                    <a:pt x="0" y="468121"/>
                  </a:lnTo>
                  <a:close/>
                </a:path>
              </a:pathLst>
            </a:custGeom>
            <a:solidFill>
              <a:srgbClr val="F3699E"/>
            </a:solidFill>
            <a:ln>
              <a:solidFill>
                <a:srgbClr val="EE327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F3B7C0A-B64F-40F7-AAD7-259540C83FC3}"/>
                </a:ext>
              </a:extLst>
            </p:cNvPr>
            <p:cNvSpPr txBox="1"/>
            <p:nvPr/>
          </p:nvSpPr>
          <p:spPr>
            <a:xfrm>
              <a:off x="1343976" y="2574025"/>
              <a:ext cx="3820160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 i="0" dirty="0" err="1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Hoạt</a:t>
              </a:r>
              <a:r>
                <a:rPr lang="en-US" sz="3200" b="1" i="0" dirty="0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b="1" i="0" dirty="0" err="1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động</a:t>
              </a:r>
              <a:r>
                <a:rPr lang="en-US" sz="3200" b="1" i="0" dirty="0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b="1" dirty="0" err="1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nuôi</a:t>
              </a:r>
              <a:r>
                <a:rPr lang="en-US" sz="32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b="1" dirty="0" err="1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gia</a:t>
              </a:r>
              <a:r>
                <a:rPr lang="en-US" sz="32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b="1" dirty="0" err="1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cầm</a:t>
              </a:r>
              <a:r>
                <a:rPr lang="en-US" sz="3200" b="1" i="0" dirty="0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b="1" i="0" dirty="0" err="1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Sản</a:t>
              </a:r>
              <a:r>
                <a:rPr lang="en-US" sz="3200" b="1" i="0" dirty="0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b="1" i="0" dirty="0" err="1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phẩm</a:t>
              </a:r>
              <a:r>
                <a:rPr lang="en-US" sz="3200" b="1" i="0" dirty="0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: </a:t>
              </a:r>
              <a:r>
                <a:rPr lang="en-US" sz="3200" b="1" i="0" dirty="0" err="1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Trứng</a:t>
              </a:r>
              <a:r>
                <a:rPr lang="en-US" sz="3200" b="1" i="0" dirty="0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, </a:t>
              </a:r>
              <a:r>
                <a:rPr lang="en-US" sz="3200" b="1" i="0" dirty="0" err="1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thịt</a:t>
              </a:r>
              <a:r>
                <a:rPr lang="en-US" sz="3200" b="1" i="0" dirty="0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b="1" i="0" dirty="0" err="1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gà</a:t>
              </a:r>
              <a:endPara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B16E5C20-AFF4-41D1-810C-FD86D619C3B1}"/>
              </a:ext>
            </a:extLst>
          </p:cNvPr>
          <p:cNvGrpSpPr/>
          <p:nvPr/>
        </p:nvGrpSpPr>
        <p:grpSpPr>
          <a:xfrm>
            <a:off x="900114" y="5842539"/>
            <a:ext cx="5195466" cy="1077218"/>
            <a:chOff x="1211068" y="2574025"/>
            <a:chExt cx="4162301" cy="1077218"/>
          </a:xfrm>
        </p:grpSpPr>
        <p:sp>
          <p:nvSpPr>
            <p:cNvPr id="16" name="Freeform: Shape 18">
              <a:extLst>
                <a:ext uri="{FF2B5EF4-FFF2-40B4-BE49-F238E27FC236}">
                  <a16:creationId xmlns:a16="http://schemas.microsoft.com/office/drawing/2014/main" id="{BA1A562C-B71F-4A66-B516-3EC69AA68005}"/>
                </a:ext>
              </a:extLst>
            </p:cNvPr>
            <p:cNvSpPr/>
            <p:nvPr/>
          </p:nvSpPr>
          <p:spPr>
            <a:xfrm>
              <a:off x="1211068" y="2666613"/>
              <a:ext cx="4162301" cy="920570"/>
            </a:xfrm>
            <a:custGeom>
              <a:avLst/>
              <a:gdLst>
                <a:gd name="connsiteX0" fmla="*/ 0 w 3513057"/>
                <a:gd name="connsiteY0" fmla="*/ 0 h 468122"/>
                <a:gd name="connsiteX1" fmla="*/ 3278996 w 3513057"/>
                <a:gd name="connsiteY1" fmla="*/ 0 h 468122"/>
                <a:gd name="connsiteX2" fmla="*/ 3513057 w 3513057"/>
                <a:gd name="connsiteY2" fmla="*/ 234061 h 468122"/>
                <a:gd name="connsiteX3" fmla="*/ 3278996 w 3513057"/>
                <a:gd name="connsiteY3" fmla="*/ 468122 h 468122"/>
                <a:gd name="connsiteX4" fmla="*/ 3278986 w 3513057"/>
                <a:gd name="connsiteY4" fmla="*/ 468121 h 468122"/>
                <a:gd name="connsiteX5" fmla="*/ 0 w 3513057"/>
                <a:gd name="connsiteY5" fmla="*/ 468121 h 468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513057" h="468122">
                  <a:moveTo>
                    <a:pt x="0" y="0"/>
                  </a:moveTo>
                  <a:lnTo>
                    <a:pt x="3278996" y="0"/>
                  </a:lnTo>
                  <a:cubicBezTo>
                    <a:pt x="3408264" y="0"/>
                    <a:pt x="3513057" y="104793"/>
                    <a:pt x="3513057" y="234061"/>
                  </a:cubicBezTo>
                  <a:cubicBezTo>
                    <a:pt x="3513057" y="363329"/>
                    <a:pt x="3408264" y="468122"/>
                    <a:pt x="3278996" y="468122"/>
                  </a:cubicBezTo>
                  <a:lnTo>
                    <a:pt x="3278986" y="468121"/>
                  </a:lnTo>
                  <a:lnTo>
                    <a:pt x="0" y="468121"/>
                  </a:lnTo>
                  <a:close/>
                </a:path>
              </a:pathLst>
            </a:custGeom>
            <a:solidFill>
              <a:srgbClr val="F3699E"/>
            </a:solidFill>
            <a:ln>
              <a:solidFill>
                <a:srgbClr val="EE327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8DD12C86-4BD5-49FF-B36A-06E897BEAC8B}"/>
                </a:ext>
              </a:extLst>
            </p:cNvPr>
            <p:cNvSpPr txBox="1"/>
            <p:nvPr/>
          </p:nvSpPr>
          <p:spPr>
            <a:xfrm>
              <a:off x="1343976" y="2574025"/>
              <a:ext cx="3820160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 i="0" dirty="0" err="1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Hoạt</a:t>
              </a:r>
              <a:r>
                <a:rPr lang="en-US" sz="3200" b="1" i="0" dirty="0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b="1" i="0" dirty="0" err="1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động</a:t>
              </a:r>
              <a:r>
                <a:rPr lang="en-US" sz="3200" b="1" i="0" dirty="0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b="1" dirty="0" err="1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chăm</a:t>
              </a:r>
              <a:r>
                <a:rPr lang="en-US" sz="32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b="1" dirty="0" err="1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sóc</a:t>
              </a:r>
              <a:r>
                <a:rPr lang="en-US" sz="32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b="1" dirty="0" err="1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rừng</a:t>
              </a:r>
              <a:r>
                <a:rPr lang="en-US" sz="3200" b="1" i="0" dirty="0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b="1" i="0" dirty="0" err="1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Sản</a:t>
              </a:r>
              <a:r>
                <a:rPr lang="en-US" sz="3200" b="1" i="0" dirty="0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b="1" i="0" dirty="0" err="1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phẩm</a:t>
              </a:r>
              <a:r>
                <a:rPr lang="en-US" sz="3200" b="1" i="0" dirty="0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: </a:t>
              </a:r>
              <a:r>
                <a:rPr lang="en-US" sz="3200" b="1" i="0" dirty="0" err="1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Gỗ</a:t>
              </a:r>
              <a:endPara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1F8FC942-D1D1-4846-A098-C867E701713D}"/>
              </a:ext>
            </a:extLst>
          </p:cNvPr>
          <p:cNvGrpSpPr/>
          <p:nvPr/>
        </p:nvGrpSpPr>
        <p:grpSpPr>
          <a:xfrm>
            <a:off x="6628829" y="5873019"/>
            <a:ext cx="4986909" cy="1569660"/>
            <a:chOff x="1048970" y="2574025"/>
            <a:chExt cx="4494524" cy="1569660"/>
          </a:xfrm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968A0A76-8D19-4317-BBC9-565D4B1A9D57}"/>
                </a:ext>
              </a:extLst>
            </p:cNvPr>
            <p:cNvSpPr/>
            <p:nvPr/>
          </p:nvSpPr>
          <p:spPr>
            <a:xfrm>
              <a:off x="1211068" y="2666613"/>
              <a:ext cx="4162301" cy="920570"/>
            </a:xfrm>
            <a:custGeom>
              <a:avLst/>
              <a:gdLst>
                <a:gd name="connsiteX0" fmla="*/ 0 w 3513057"/>
                <a:gd name="connsiteY0" fmla="*/ 0 h 468122"/>
                <a:gd name="connsiteX1" fmla="*/ 3278996 w 3513057"/>
                <a:gd name="connsiteY1" fmla="*/ 0 h 468122"/>
                <a:gd name="connsiteX2" fmla="*/ 3513057 w 3513057"/>
                <a:gd name="connsiteY2" fmla="*/ 234061 h 468122"/>
                <a:gd name="connsiteX3" fmla="*/ 3278996 w 3513057"/>
                <a:gd name="connsiteY3" fmla="*/ 468122 h 468122"/>
                <a:gd name="connsiteX4" fmla="*/ 3278986 w 3513057"/>
                <a:gd name="connsiteY4" fmla="*/ 468121 h 468122"/>
                <a:gd name="connsiteX5" fmla="*/ 0 w 3513057"/>
                <a:gd name="connsiteY5" fmla="*/ 468121 h 468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513057" h="468122">
                  <a:moveTo>
                    <a:pt x="0" y="0"/>
                  </a:moveTo>
                  <a:lnTo>
                    <a:pt x="3278996" y="0"/>
                  </a:lnTo>
                  <a:cubicBezTo>
                    <a:pt x="3408264" y="0"/>
                    <a:pt x="3513057" y="104793"/>
                    <a:pt x="3513057" y="234061"/>
                  </a:cubicBezTo>
                  <a:cubicBezTo>
                    <a:pt x="3513057" y="363329"/>
                    <a:pt x="3408264" y="468122"/>
                    <a:pt x="3278996" y="468122"/>
                  </a:cubicBezTo>
                  <a:lnTo>
                    <a:pt x="3278986" y="468121"/>
                  </a:lnTo>
                  <a:lnTo>
                    <a:pt x="0" y="468121"/>
                  </a:lnTo>
                  <a:close/>
                </a:path>
              </a:pathLst>
            </a:custGeom>
            <a:solidFill>
              <a:srgbClr val="F3699E"/>
            </a:solidFill>
            <a:ln>
              <a:solidFill>
                <a:srgbClr val="EE327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58513E74-F9A4-4829-9E81-4A3733D52C33}"/>
                </a:ext>
              </a:extLst>
            </p:cNvPr>
            <p:cNvSpPr txBox="1"/>
            <p:nvPr/>
          </p:nvSpPr>
          <p:spPr>
            <a:xfrm>
              <a:off x="1048970" y="2574025"/>
              <a:ext cx="449452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 i="0" dirty="0" err="1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Hoạt</a:t>
              </a:r>
              <a:r>
                <a:rPr lang="en-US" sz="3200" b="1" i="0" dirty="0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b="1" i="0" dirty="0" err="1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động</a:t>
              </a:r>
              <a:r>
                <a:rPr lang="en-US" sz="3200" b="1" i="0" dirty="0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b="1" i="0" dirty="0" err="1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đánh</a:t>
              </a:r>
              <a:r>
                <a:rPr lang="en-US" sz="3200" b="1" i="0" dirty="0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b="1" i="0" dirty="0" err="1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bắt</a:t>
              </a:r>
              <a:r>
                <a:rPr lang="en-US" sz="3200" b="1" i="0" dirty="0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b="1" i="0" dirty="0" err="1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cá</a:t>
              </a:r>
              <a:r>
                <a:rPr lang="en-US" sz="3200" b="1" i="0" dirty="0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</a:p>
            <a:p>
              <a:pPr algn="ctr"/>
              <a:r>
                <a:rPr lang="en-US" sz="3200" b="1" i="0" dirty="0" err="1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Sản</a:t>
              </a:r>
              <a:r>
                <a:rPr lang="en-US" sz="3200" b="1" i="0" dirty="0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b="1" i="0" dirty="0" err="1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phẩm</a:t>
              </a:r>
              <a:r>
                <a:rPr lang="en-US" sz="3200" b="1" i="0" dirty="0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: </a:t>
              </a:r>
              <a:r>
                <a:rPr lang="en-US" sz="3200" b="1" dirty="0" err="1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H</a:t>
              </a:r>
              <a:r>
                <a:rPr lang="en-US" sz="3200" b="1" i="0" dirty="0" err="1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ải</a:t>
              </a:r>
              <a:r>
                <a:rPr lang="en-US" sz="3200" b="1" i="0" dirty="0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b="1" i="0" dirty="0" err="1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sản</a:t>
              </a:r>
              <a:r>
                <a:rPr lang="en-US" sz="3200" b="1" i="0" dirty="0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, </a:t>
              </a:r>
              <a:r>
                <a:rPr lang="en-US" sz="3200" b="1" i="0" dirty="0" err="1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cá</a:t>
              </a:r>
              <a:r>
                <a:rPr lang="en-US" sz="32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, </a:t>
              </a:r>
              <a:r>
                <a:rPr lang="en-US" sz="3200" b="1" dirty="0" err="1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tôm</a:t>
              </a:r>
              <a:r>
                <a:rPr lang="en-US" sz="32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b="1" dirty="0" err="1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tôm</a:t>
              </a:r>
              <a:endPara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389737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259" b="17778"/>
          <a:stretch/>
        </p:blipFill>
        <p:spPr>
          <a:xfrm>
            <a:off x="0" y="2302332"/>
            <a:ext cx="12192000" cy="4592320"/>
          </a:xfrm>
          <a:prstGeom prst="rect">
            <a:avLst/>
          </a:prstGeom>
        </p:spPr>
      </p:pic>
      <p:sp>
        <p:nvSpPr>
          <p:cNvPr id="9" name="矩形 8"/>
          <p:cNvSpPr/>
          <p:nvPr/>
        </p:nvSpPr>
        <p:spPr>
          <a:xfrm>
            <a:off x="1157289" y="457201"/>
            <a:ext cx="8886824" cy="3300794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rgbClr val="5BA9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nl-NL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 động 2: Kể tên một số hoạt động sản xuất nông nghiệp khác mà em biết. Nói tên sản phẩm của các hoạt động đó. </a:t>
            </a:r>
            <a:endParaRPr kumimoji="0" lang="zh-CN" altLang="en-US" sz="4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字魂95号-手刻宋" panose="00000500000000000000" pitchFamily="2" charset="-122"/>
              <a:cs typeface="Times New Roman" panose="02020603050405020304" pitchFamily="18" charset="0"/>
            </a:endParaRPr>
          </a:p>
        </p:txBody>
      </p:sp>
      <p:pic>
        <p:nvPicPr>
          <p:cNvPr id="15" name="图片 1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31" t="43816" r="19319" b="10751"/>
          <a:stretch/>
        </p:blipFill>
        <p:spPr>
          <a:xfrm>
            <a:off x="-54640" y="-84719"/>
            <a:ext cx="3637280" cy="1691603"/>
          </a:xfrm>
          <a:prstGeom prst="rect">
            <a:avLst/>
          </a:prstGeom>
        </p:spPr>
      </p:pic>
      <p:pic>
        <p:nvPicPr>
          <p:cNvPr id="13" name="Picture 4" descr="https://i.pinimg.com/564x/1f/8f/24/1f8f24e19deb35a60c20060e6368a5ae.jpg">
            <a:extLst>
              <a:ext uri="{FF2B5EF4-FFF2-40B4-BE49-F238E27FC236}">
                <a16:creationId xmlns:a16="http://schemas.microsoft.com/office/drawing/2014/main" id="{2010B23C-561E-417B-ACFE-894B1EF62F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111" b="98222" l="9947" r="89876">
                        <a14:foregroundMark x1="34636" y1="38000" x2="36057" y2="47556"/>
                        <a14:foregroundMark x1="36057" y1="47556" x2="36057" y2="47556"/>
                        <a14:foregroundMark x1="29485" y1="61556" x2="44050" y2="69556"/>
                        <a14:foregroundMark x1="47425" y1="58444" x2="50799" y2="751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6997" y="2845572"/>
            <a:ext cx="4803901" cy="3839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7876609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图片 6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583" t="-444" b="33036"/>
          <a:stretch/>
        </p:blipFill>
        <p:spPr>
          <a:xfrm flipH="1">
            <a:off x="109460" y="0"/>
            <a:ext cx="1363740" cy="1595120"/>
          </a:xfrm>
          <a:prstGeom prst="rect">
            <a:avLst/>
          </a:prstGeom>
        </p:spPr>
      </p:pic>
      <p:pic>
        <p:nvPicPr>
          <p:cNvPr id="66" name="Picture 65">
            <a:extLst>
              <a:ext uri="{FF2B5EF4-FFF2-40B4-BE49-F238E27FC236}">
                <a16:creationId xmlns:a16="http://schemas.microsoft.com/office/drawing/2014/main" id="{F18E80E6-764F-4E1E-9EB0-6D4CF314A0C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347155" y="3429000"/>
            <a:ext cx="6443155" cy="2898834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E9D37A5D-D17E-4403-95C2-A356F432CCB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25234" y="797560"/>
            <a:ext cx="7882811" cy="168264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D465943-2B36-49A5-A416-39FA0FB036C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15116" y="2404799"/>
            <a:ext cx="6876884" cy="1682642"/>
          </a:xfrm>
          <a:prstGeom prst="rect">
            <a:avLst/>
          </a:prstGeom>
        </p:spPr>
      </p:pic>
      <p:pic>
        <p:nvPicPr>
          <p:cNvPr id="5" name="Picture 4" descr="Calendar&#10;&#10;Description automatically generated">
            <a:extLst>
              <a:ext uri="{FF2B5EF4-FFF2-40B4-BE49-F238E27FC236}">
                <a16:creationId xmlns:a16="http://schemas.microsoft.com/office/drawing/2014/main" id="{68A1F67B-FEC4-45A4-BE31-BC01750B9DB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6146" y="3145158"/>
            <a:ext cx="4185920" cy="4185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1592344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375265" y="2642197"/>
            <a:ext cx="894267" cy="1192347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1"/>
            <a:ext cx="12192001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21438" y="1055084"/>
            <a:ext cx="2116968" cy="2316093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59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-90200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Google Shape;60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530467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1" name="Google Shape;61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808567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2" name="Google Shape;62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9429233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3" name="Google Shape;63;p1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383901" y="-100082"/>
            <a:ext cx="1333999" cy="1333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Google Shape;64;p13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40584" y="3705967"/>
            <a:ext cx="2330733" cy="2330733"/>
          </a:xfrm>
          <a:prstGeom prst="rect">
            <a:avLst/>
          </a:prstGeom>
          <a:noFill/>
          <a:ln>
            <a:noFill/>
          </a:ln>
        </p:spPr>
      </p:pic>
      <p:pic>
        <p:nvPicPr>
          <p:cNvPr id="45" name="Google Shape;87;p14">
            <a:extLst>
              <a:ext uri="{FF2B5EF4-FFF2-40B4-BE49-F238E27FC236}">
                <a16:creationId xmlns:a16="http://schemas.microsoft.com/office/drawing/2014/main" id="{D36BBD45-F213-4F68-B37B-AC56AF0EF7B9}"/>
              </a:ext>
            </a:extLst>
          </p:cNvPr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3065113" y="974663"/>
            <a:ext cx="6371708" cy="3791229"/>
          </a:xfrm>
          <a:prstGeom prst="rect">
            <a:avLst/>
          </a:prstGeom>
          <a:noFill/>
          <a:ln>
            <a:noFill/>
          </a:ln>
        </p:spPr>
      </p:pic>
      <p:sp>
        <p:nvSpPr>
          <p:cNvPr id="47" name="Google Shape;95;p14">
            <a:extLst>
              <a:ext uri="{FF2B5EF4-FFF2-40B4-BE49-F238E27FC236}">
                <a16:creationId xmlns:a16="http://schemas.microsoft.com/office/drawing/2014/main" id="{3E0DA39B-87D4-493D-B09A-A5B0539A1CD2}"/>
              </a:ext>
            </a:extLst>
          </p:cNvPr>
          <p:cNvSpPr txBox="1"/>
          <p:nvPr/>
        </p:nvSpPr>
        <p:spPr>
          <a:xfrm>
            <a:off x="3322859" y="1130744"/>
            <a:ext cx="5856134" cy="323639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4667" b="1" i="0" u="none" strike="noStrike" kern="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95" name="Google Shape;81;p14">
            <a:extLst>
              <a:ext uri="{FF2B5EF4-FFF2-40B4-BE49-F238E27FC236}">
                <a16:creationId xmlns:a16="http://schemas.microsoft.com/office/drawing/2014/main" id="{41963B24-EFB3-481D-B566-FACAC77F48AA}"/>
              </a:ext>
            </a:extLst>
          </p:cNvPr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10944963" y="1194857"/>
            <a:ext cx="1091037" cy="1328842"/>
          </a:xfrm>
          <a:prstGeom prst="rect">
            <a:avLst/>
          </a:prstGeom>
          <a:noFill/>
          <a:ln w="38100" cap="flat" cmpd="sng">
            <a:solidFill>
              <a:srgbClr val="666666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96" name="Google Shape;82;p14">
            <a:extLst>
              <a:ext uri="{FF2B5EF4-FFF2-40B4-BE49-F238E27FC236}">
                <a16:creationId xmlns:a16="http://schemas.microsoft.com/office/drawing/2014/main" id="{526CF1DF-E40C-44BF-835B-EAD31A2112F5}"/>
              </a:ext>
            </a:extLst>
          </p:cNvPr>
          <p:cNvPicPr preferRelativeResize="0"/>
          <p:nvPr/>
        </p:nvPicPr>
        <p:blipFill rotWithShape="1">
          <a:blip r:embed="rId11">
            <a:alphaModFix/>
          </a:blip>
          <a:srcRect l="13052" t="3784" r="13119" b="3450"/>
          <a:stretch/>
        </p:blipFill>
        <p:spPr>
          <a:xfrm>
            <a:off x="9663256" y="1211636"/>
            <a:ext cx="1091038" cy="1360728"/>
          </a:xfrm>
          <a:prstGeom prst="rect">
            <a:avLst/>
          </a:prstGeom>
          <a:noFill/>
          <a:ln w="38100" cap="flat" cmpd="sng">
            <a:solidFill>
              <a:srgbClr val="666666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B5EE0D9C-F92A-4408-9D5D-8DC38946A18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312178" y="1132050"/>
            <a:ext cx="5877496" cy="791198"/>
          </a:xfrm>
          <a:prstGeom prst="rect">
            <a:avLst/>
          </a:prstGeom>
        </p:spPr>
      </p:pic>
      <p:pic>
        <p:nvPicPr>
          <p:cNvPr id="1026" name="Picture 2" descr="Feliz Menino Bonitinho Garoto Com Idéia De Luz | Art drawings for kids,  School art activities, Back to school art activity"/>
          <p:cNvPicPr>
            <a:picLocks noChangeAspect="1" noChangeArrowheads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9869" b="100000" l="9904" r="89936">
                        <a14:foregroundMark x1="44569" y1="44702" x2="44569" y2="44702"/>
                        <a14:foregroundMark x1="45687" y1="45283" x2="46006" y2="53266"/>
                        <a14:foregroundMark x1="59425" y1="45283" x2="58147" y2="54572"/>
                        <a14:foregroundMark x1="54633" y1="79390" x2="57508" y2="85341"/>
                        <a14:foregroundMark x1="48243" y1="79826" x2="43291" y2="88824"/>
                        <a14:foregroundMark x1="57029" y1="86938" x2="65335" y2="9013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5067" y="2840826"/>
            <a:ext cx="3849227" cy="4236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6" descr="Calendar&#10;&#10;Description automatically generated">
            <a:extLst>
              <a:ext uri="{FF2B5EF4-FFF2-40B4-BE49-F238E27FC236}">
                <a16:creationId xmlns:a16="http://schemas.microsoft.com/office/drawing/2014/main" id="{CE9ED62E-B864-424B-9C4D-C0A7B0CEC85C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1806" y="1405694"/>
            <a:ext cx="3420233" cy="3420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1117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Mot so loai cay song tren ca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0" t="47000" r="53545" b="7001"/>
          <a:stretch>
            <a:fillRect/>
          </a:stretch>
        </p:blipFill>
        <p:spPr bwMode="auto">
          <a:xfrm>
            <a:off x="1014413" y="514350"/>
            <a:ext cx="10101262" cy="55483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3" name="Rectangle 3"/>
          <p:cNvSpPr>
            <a:spLocks noChangeArrowheads="1"/>
          </p:cNvSpPr>
          <p:nvPr/>
        </p:nvSpPr>
        <p:spPr bwMode="auto">
          <a:xfrm>
            <a:off x="4186238" y="6062664"/>
            <a:ext cx="3775076" cy="612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905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Trồng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chăm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sóc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ngô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417113173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Re ca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06" r="4262" b="48889"/>
          <a:stretch>
            <a:fillRect/>
          </a:stretch>
        </p:blipFill>
        <p:spPr bwMode="auto">
          <a:xfrm>
            <a:off x="771525" y="957262"/>
            <a:ext cx="10472738" cy="4929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7" name="Rectangle 3"/>
          <p:cNvSpPr>
            <a:spLocks noChangeArrowheads="1"/>
          </p:cNvSpPr>
          <p:nvPr/>
        </p:nvSpPr>
        <p:spPr bwMode="auto">
          <a:xfrm>
            <a:off x="3614738" y="5629275"/>
            <a:ext cx="5078412" cy="10191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905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Thu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hoạch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sắn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34322335"/>
      </p:ext>
    </p:ext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4820" name="Object 12"/>
          <p:cNvGraphicFramePr>
            <a:graphicFrameLocks noGrp="1" noChangeAspect="1"/>
          </p:cNvGraphicFramePr>
          <p:nvPr>
            <p:ph/>
            <p:extLst>
              <p:ext uri="{D42A27DB-BD31-4B8C-83A1-F6EECF244321}">
                <p14:modId xmlns:p14="http://schemas.microsoft.com/office/powerpoint/2010/main" val="3175142422"/>
              </p:ext>
            </p:extLst>
          </p:nvPr>
        </p:nvGraphicFramePr>
        <p:xfrm>
          <a:off x="128262" y="1028700"/>
          <a:ext cx="5972501" cy="4775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hoto Editor Photo" r:id="rId2" imgW="3780952" imgH="2828571" progId="MSPhotoEd.3">
                  <p:embed/>
                </p:oleObj>
              </mc:Choice>
              <mc:Fallback>
                <p:oleObj name="Photo Editor Photo" r:id="rId2" imgW="3780952" imgH="2828571" progId="MSPhotoEd.3">
                  <p:embed/>
                  <p:pic>
                    <p:nvPicPr>
                      <p:cNvPr id="3482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8262" y="1028700"/>
                        <a:ext cx="5972501" cy="4775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34821" name="Text Box 14"/>
          <p:cNvSpPr txBox="1">
            <a:spLocks noChangeArrowheads="1"/>
          </p:cNvSpPr>
          <p:nvPr/>
        </p:nvSpPr>
        <p:spPr bwMode="auto">
          <a:xfrm>
            <a:off x="1814514" y="5803901"/>
            <a:ext cx="2057400" cy="52322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Trồng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nhãn</a:t>
            </a:r>
            <a:endParaRPr lang="en-US" alt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822" name="Text Box 14"/>
          <p:cNvSpPr txBox="1">
            <a:spLocks noChangeArrowheads="1"/>
          </p:cNvSpPr>
          <p:nvPr/>
        </p:nvSpPr>
        <p:spPr bwMode="auto">
          <a:xfrm>
            <a:off x="8086725" y="5915025"/>
            <a:ext cx="2028824" cy="52322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Trồng rau</a:t>
            </a:r>
          </a:p>
        </p:txBody>
      </p:sp>
      <p:pic>
        <p:nvPicPr>
          <p:cNvPr id="34825" name="Picture 2" descr="H:\trồng rau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1028700"/>
            <a:ext cx="5462588" cy="477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0449393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0"/>
          <p:cNvSpPr txBox="1">
            <a:spLocks noChangeArrowheads="1"/>
          </p:cNvSpPr>
          <p:nvPr/>
        </p:nvSpPr>
        <p:spPr bwMode="auto">
          <a:xfrm>
            <a:off x="4986338" y="6019800"/>
            <a:ext cx="530066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Trồng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</a:t>
            </a:r>
            <a:r>
              <a:rPr lang="vi-VN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ưởi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diễn</a:t>
            </a:r>
            <a:endParaRPr lang="en-US" alt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8614" name="Picture 6" descr="C:\Users\SONY\Desktop\IMG-0034-1422962204_660x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8713" y="814388"/>
            <a:ext cx="10029825" cy="512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127324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86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图片 2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583" t="-444" b="33036"/>
          <a:stretch/>
        </p:blipFill>
        <p:spPr>
          <a:xfrm flipH="1">
            <a:off x="109460" y="0"/>
            <a:ext cx="1363740" cy="1595120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C0E524C9-1451-4692-9696-6BED729AC4D2}"/>
              </a:ext>
            </a:extLst>
          </p:cNvPr>
          <p:cNvSpPr txBox="1"/>
          <p:nvPr/>
        </p:nvSpPr>
        <p:spPr>
          <a:xfrm>
            <a:off x="3358450" y="657985"/>
            <a:ext cx="2820042" cy="707886"/>
          </a:xfrm>
          <a:custGeom>
            <a:avLst/>
            <a:gdLst>
              <a:gd name="connsiteX0" fmla="*/ 0 w 2820042"/>
              <a:gd name="connsiteY0" fmla="*/ 0 h 707886"/>
              <a:gd name="connsiteX1" fmla="*/ 2820042 w 2820042"/>
              <a:gd name="connsiteY1" fmla="*/ 0 h 707886"/>
              <a:gd name="connsiteX2" fmla="*/ 2820042 w 2820042"/>
              <a:gd name="connsiteY2" fmla="*/ 707886 h 707886"/>
              <a:gd name="connsiteX3" fmla="*/ 0 w 2820042"/>
              <a:gd name="connsiteY3" fmla="*/ 707886 h 707886"/>
              <a:gd name="connsiteX4" fmla="*/ 0 w 2820042"/>
              <a:gd name="connsiteY4" fmla="*/ 0 h 7078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20042" h="707886" fill="none" extrusionOk="0">
                <a:moveTo>
                  <a:pt x="0" y="0"/>
                </a:moveTo>
                <a:cubicBezTo>
                  <a:pt x="436674" y="5222"/>
                  <a:pt x="2071014" y="24918"/>
                  <a:pt x="2820042" y="0"/>
                </a:cubicBezTo>
                <a:cubicBezTo>
                  <a:pt x="2879452" y="312948"/>
                  <a:pt x="2821951" y="396148"/>
                  <a:pt x="2820042" y="707886"/>
                </a:cubicBezTo>
                <a:cubicBezTo>
                  <a:pt x="2270308" y="543125"/>
                  <a:pt x="1027311" y="826036"/>
                  <a:pt x="0" y="707886"/>
                </a:cubicBezTo>
                <a:cubicBezTo>
                  <a:pt x="-25096" y="447386"/>
                  <a:pt x="-54860" y="82424"/>
                  <a:pt x="0" y="0"/>
                </a:cubicBezTo>
                <a:close/>
              </a:path>
              <a:path w="2820042" h="707886" stroke="0" extrusionOk="0">
                <a:moveTo>
                  <a:pt x="0" y="0"/>
                </a:moveTo>
                <a:cubicBezTo>
                  <a:pt x="530875" y="11849"/>
                  <a:pt x="1850408" y="-161459"/>
                  <a:pt x="2820042" y="0"/>
                </a:cubicBezTo>
                <a:cubicBezTo>
                  <a:pt x="2866358" y="266683"/>
                  <a:pt x="2828804" y="423695"/>
                  <a:pt x="2820042" y="707886"/>
                </a:cubicBezTo>
                <a:cubicBezTo>
                  <a:pt x="1854987" y="562026"/>
                  <a:pt x="1258996" y="629562"/>
                  <a:pt x="0" y="707886"/>
                </a:cubicBezTo>
                <a:cubicBezTo>
                  <a:pt x="62918" y="356284"/>
                  <a:pt x="-6891" y="345692"/>
                  <a:pt x="0" y="0"/>
                </a:cubicBezTo>
                <a:close/>
              </a:path>
            </a:pathLst>
          </a:custGeom>
          <a:solidFill>
            <a:srgbClr val="CCFF99"/>
          </a:solidFill>
          <a:ln w="38100">
            <a:solidFill>
              <a:srgbClr val="1FAE98"/>
            </a:solidFill>
            <a:prstDash val="sysDash"/>
            <a:extLst>
              <a:ext uri="{C807C97D-BFC1-408E-A445-0C87EB9F89A2}">
                <ask:lineSketchStyleProps xmlns:ask="http://schemas.microsoft.com/office/drawing/2018/sketchyshapes" sd="4194945536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algn="l"/>
            <a:r>
              <a:rPr lang="en-US" sz="4000" b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Trồng</a:t>
            </a:r>
            <a:r>
              <a:rPr lang="en-US" sz="4000" b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trọt</a:t>
            </a:r>
            <a:endParaRPr lang="vi-VN" sz="4000" b="1" i="0" dirty="0">
              <a:solidFill>
                <a:srgbClr val="FF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C6E9D28-A18E-4995-AF04-893EA65341A7}"/>
              </a:ext>
            </a:extLst>
          </p:cNvPr>
          <p:cNvSpPr txBox="1"/>
          <p:nvPr/>
        </p:nvSpPr>
        <p:spPr>
          <a:xfrm>
            <a:off x="3800475" y="2535990"/>
            <a:ext cx="7578725" cy="2308324"/>
          </a:xfrm>
          <a:custGeom>
            <a:avLst/>
            <a:gdLst>
              <a:gd name="connsiteX0" fmla="*/ 0 w 7578725"/>
              <a:gd name="connsiteY0" fmla="*/ 0 h 2308324"/>
              <a:gd name="connsiteX1" fmla="*/ 7578725 w 7578725"/>
              <a:gd name="connsiteY1" fmla="*/ 0 h 2308324"/>
              <a:gd name="connsiteX2" fmla="*/ 7578725 w 7578725"/>
              <a:gd name="connsiteY2" fmla="*/ 2308324 h 2308324"/>
              <a:gd name="connsiteX3" fmla="*/ 0 w 7578725"/>
              <a:gd name="connsiteY3" fmla="*/ 2308324 h 2308324"/>
              <a:gd name="connsiteX4" fmla="*/ 0 w 7578725"/>
              <a:gd name="connsiteY4" fmla="*/ 0 h 23083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578725" h="2308324" fill="none" extrusionOk="0">
                <a:moveTo>
                  <a:pt x="0" y="0"/>
                </a:moveTo>
                <a:cubicBezTo>
                  <a:pt x="1014702" y="5222"/>
                  <a:pt x="5708725" y="24918"/>
                  <a:pt x="7578725" y="0"/>
                </a:cubicBezTo>
                <a:cubicBezTo>
                  <a:pt x="7417480" y="295473"/>
                  <a:pt x="7534965" y="1186317"/>
                  <a:pt x="7578725" y="2308324"/>
                </a:cubicBezTo>
                <a:cubicBezTo>
                  <a:pt x="4595995" y="2143563"/>
                  <a:pt x="2380192" y="2426474"/>
                  <a:pt x="0" y="2308324"/>
                </a:cubicBezTo>
                <a:cubicBezTo>
                  <a:pt x="-55725" y="1490219"/>
                  <a:pt x="17072" y="609588"/>
                  <a:pt x="0" y="0"/>
                </a:cubicBezTo>
                <a:close/>
              </a:path>
              <a:path w="7578725" h="2308324" stroke="0" extrusionOk="0">
                <a:moveTo>
                  <a:pt x="0" y="0"/>
                </a:moveTo>
                <a:cubicBezTo>
                  <a:pt x="2351210" y="11849"/>
                  <a:pt x="6334814" y="-161459"/>
                  <a:pt x="7578725" y="0"/>
                </a:cubicBezTo>
                <a:cubicBezTo>
                  <a:pt x="7581855" y="699270"/>
                  <a:pt x="7477549" y="2031698"/>
                  <a:pt x="7578725" y="2308324"/>
                </a:cubicBezTo>
                <a:cubicBezTo>
                  <a:pt x="5760686" y="2162464"/>
                  <a:pt x="3242124" y="2230000"/>
                  <a:pt x="0" y="2308324"/>
                </a:cubicBezTo>
                <a:cubicBezTo>
                  <a:pt x="74291" y="1581858"/>
                  <a:pt x="168006" y="1077334"/>
                  <a:pt x="0" y="0"/>
                </a:cubicBezTo>
                <a:close/>
              </a:path>
            </a:pathLst>
          </a:custGeom>
          <a:solidFill>
            <a:srgbClr val="CCFFFF"/>
          </a:solidFill>
          <a:ln w="38100">
            <a:solidFill>
              <a:srgbClr val="72EFA3"/>
            </a:solidFill>
            <a:prstDash val="sysDash"/>
            <a:extLst>
              <a:ext uri="{C807C97D-BFC1-408E-A445-0C87EB9F89A2}">
                <ask:lineSketchStyleProps xmlns:ask="http://schemas.microsoft.com/office/drawing/2018/sketchyshapes" sd="4194945536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vi-VN" sz="360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rồng cây lương thực như: trồng lúa, ngô, khoai, sắn, ...</a:t>
            </a:r>
            <a:endParaRPr lang="en-US" sz="3600" dirty="0">
              <a:solidFill>
                <a:srgbClr val="FF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vi-VN" sz="360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rồng các loại rau, củ, trồng cây ăn quả,...</a:t>
            </a:r>
            <a:endParaRPr lang="en-US" sz="3600" dirty="0">
              <a:solidFill>
                <a:srgbClr val="FF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3" name="Picture 8" descr="https://i.pinimg.com/564x/3b/10/37/3b1037fde6f90055ff49d688133d9c45.jpg">
            <a:extLst>
              <a:ext uri="{FF2B5EF4-FFF2-40B4-BE49-F238E27FC236}">
                <a16:creationId xmlns:a16="http://schemas.microsoft.com/office/drawing/2014/main" id="{82A69FCB-21C0-4BC4-B661-97F8BC4618D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4573" b="85762" l="9947" r="89876">
                        <a14:foregroundMark x1="35346" y1="62312" x2="45293" y2="70687"/>
                        <a14:foregroundMark x1="45293" y1="70687" x2="45293" y2="70687"/>
                        <a14:foregroundMark x1="45826" y1="60972" x2="53996" y2="67002"/>
                        <a14:foregroundMark x1="53996" y1="67002" x2="53996" y2="67002"/>
                        <a14:foregroundMark x1="43872" y1="79229" x2="46536" y2="8308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5518" b="13564"/>
          <a:stretch/>
        </p:blipFill>
        <p:spPr bwMode="auto">
          <a:xfrm>
            <a:off x="-594104" y="2574744"/>
            <a:ext cx="5362575" cy="40327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8816F47D-67A8-4FAB-A38A-A51E2106AC52}"/>
              </a:ext>
            </a:extLst>
          </p:cNvPr>
          <p:cNvSpPr/>
          <p:nvPr/>
        </p:nvSpPr>
        <p:spPr>
          <a:xfrm>
            <a:off x="3461254" y="1508832"/>
            <a:ext cx="1279934" cy="884197"/>
          </a:xfrm>
          <a:custGeom>
            <a:avLst/>
            <a:gdLst>
              <a:gd name="connsiteX0" fmla="*/ 5495 w 730885"/>
              <a:gd name="connsiteY0" fmla="*/ 130766 h 536889"/>
              <a:gd name="connsiteX1" fmla="*/ 71904 w 730885"/>
              <a:gd name="connsiteY1" fmla="*/ 222717 h 536889"/>
              <a:gd name="connsiteX2" fmla="*/ 189397 w 730885"/>
              <a:gd name="connsiteY2" fmla="*/ 322331 h 536889"/>
              <a:gd name="connsiteX3" fmla="*/ 350311 w 730885"/>
              <a:gd name="connsiteY3" fmla="*/ 424498 h 536889"/>
              <a:gd name="connsiteX4" fmla="*/ 460141 w 730885"/>
              <a:gd name="connsiteY4" fmla="*/ 455148 h 536889"/>
              <a:gd name="connsiteX5" fmla="*/ 416720 w 730885"/>
              <a:gd name="connsiteY5" fmla="*/ 534328 h 536889"/>
              <a:gd name="connsiteX6" fmla="*/ 603176 w 730885"/>
              <a:gd name="connsiteY6" fmla="*/ 519003 h 536889"/>
              <a:gd name="connsiteX7" fmla="*/ 730885 w 730885"/>
              <a:gd name="connsiteY7" fmla="*/ 508786 h 536889"/>
              <a:gd name="connsiteX8" fmla="*/ 603176 w 730885"/>
              <a:gd name="connsiteY8" fmla="*/ 289126 h 536889"/>
              <a:gd name="connsiteX9" fmla="*/ 521442 w 730885"/>
              <a:gd name="connsiteY9" fmla="*/ 347872 h 536889"/>
              <a:gd name="connsiteX10" fmla="*/ 332431 w 730885"/>
              <a:gd name="connsiteY10" fmla="*/ 179296 h 536889"/>
              <a:gd name="connsiteX11" fmla="*/ 214939 w 730885"/>
              <a:gd name="connsiteY11" fmla="*/ 503 h 536889"/>
              <a:gd name="connsiteX12" fmla="*/ 5495 w 730885"/>
              <a:gd name="connsiteY12" fmla="*/ 130766 h 5368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730885" h="536889">
                <a:moveTo>
                  <a:pt x="5495" y="130766"/>
                </a:moveTo>
                <a:cubicBezTo>
                  <a:pt x="-18344" y="167802"/>
                  <a:pt x="41254" y="190789"/>
                  <a:pt x="71904" y="222717"/>
                </a:cubicBezTo>
                <a:cubicBezTo>
                  <a:pt x="102554" y="254645"/>
                  <a:pt x="142996" y="288701"/>
                  <a:pt x="189397" y="322331"/>
                </a:cubicBezTo>
                <a:cubicBezTo>
                  <a:pt x="235798" y="355961"/>
                  <a:pt x="305187" y="402362"/>
                  <a:pt x="350311" y="424498"/>
                </a:cubicBezTo>
                <a:cubicBezTo>
                  <a:pt x="395435" y="446634"/>
                  <a:pt x="449073" y="436843"/>
                  <a:pt x="460141" y="455148"/>
                </a:cubicBezTo>
                <a:cubicBezTo>
                  <a:pt x="471209" y="473453"/>
                  <a:pt x="392881" y="523686"/>
                  <a:pt x="416720" y="534328"/>
                </a:cubicBezTo>
                <a:cubicBezTo>
                  <a:pt x="440559" y="544971"/>
                  <a:pt x="603176" y="519003"/>
                  <a:pt x="603176" y="519003"/>
                </a:cubicBezTo>
                <a:cubicBezTo>
                  <a:pt x="655537" y="514746"/>
                  <a:pt x="730885" y="547099"/>
                  <a:pt x="730885" y="508786"/>
                </a:cubicBezTo>
                <a:cubicBezTo>
                  <a:pt x="730885" y="470473"/>
                  <a:pt x="638083" y="315945"/>
                  <a:pt x="603176" y="289126"/>
                </a:cubicBezTo>
                <a:cubicBezTo>
                  <a:pt x="568269" y="262307"/>
                  <a:pt x="566566" y="366177"/>
                  <a:pt x="521442" y="347872"/>
                </a:cubicBezTo>
                <a:cubicBezTo>
                  <a:pt x="476318" y="329567"/>
                  <a:pt x="383515" y="237191"/>
                  <a:pt x="332431" y="179296"/>
                </a:cubicBezTo>
                <a:cubicBezTo>
                  <a:pt x="281347" y="121401"/>
                  <a:pt x="267726" y="9017"/>
                  <a:pt x="214939" y="503"/>
                </a:cubicBezTo>
                <a:cubicBezTo>
                  <a:pt x="162152" y="-8011"/>
                  <a:pt x="29334" y="93730"/>
                  <a:pt x="5495" y="130766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微软雅黑"/>
              <a:cs typeface="Arial" panose="020B0604020202020204" pitchFamily="34" charset="0"/>
            </a:endParaRPr>
          </a:p>
        </p:txBody>
      </p:sp>
      <p:pic>
        <p:nvPicPr>
          <p:cNvPr id="37" name="Picture 36" descr="Calendar&#10;&#10;Description automatically generated">
            <a:extLst>
              <a:ext uri="{FF2B5EF4-FFF2-40B4-BE49-F238E27FC236}">
                <a16:creationId xmlns:a16="http://schemas.microsoft.com/office/drawing/2014/main" id="{B84AE5C3-4672-48FF-8117-F09477886FB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6386" y="3429000"/>
            <a:ext cx="4185920" cy="4185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723012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32" grpId="0" animBg="1"/>
      <p:bldP spid="3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3" name="Picture 11" descr="nuoi d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4413" y="985838"/>
            <a:ext cx="10287000" cy="502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45" name="Rectangle 17"/>
          <p:cNvSpPr>
            <a:spLocks noChangeArrowheads="1"/>
          </p:cNvSpPr>
          <p:nvPr/>
        </p:nvSpPr>
        <p:spPr bwMode="auto">
          <a:xfrm>
            <a:off x="9701213" y="2971800"/>
            <a:ext cx="1600199" cy="457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Nuôi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dê</a:t>
            </a:r>
            <a:endParaRPr lang="en-US" alt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34299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259" b="17778"/>
          <a:stretch/>
        </p:blipFill>
        <p:spPr>
          <a:xfrm>
            <a:off x="0" y="2302332"/>
            <a:ext cx="12192000" cy="459232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9950" y="0"/>
            <a:ext cx="6858000" cy="6858000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31" t="43816" r="19319" b="10751"/>
          <a:stretch/>
        </p:blipFill>
        <p:spPr>
          <a:xfrm>
            <a:off x="-54640" y="-84719"/>
            <a:ext cx="3637280" cy="169160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B4DA970-E720-43F5-8675-A2A34BE3EB3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58647" y="1114468"/>
            <a:ext cx="5188146" cy="1926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9445329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11" name="Picture 3" descr="C:\Users\SONY\Desktop\bosu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0189" y="1157288"/>
            <a:ext cx="8972550" cy="47291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TextBox 10"/>
          <p:cNvSpPr txBox="1">
            <a:spLocks noChangeArrowheads="1"/>
          </p:cNvSpPr>
          <p:nvPr/>
        </p:nvSpPr>
        <p:spPr bwMode="auto">
          <a:xfrm>
            <a:off x="5029200" y="6019800"/>
            <a:ext cx="27432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Nuôi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bò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sữa</a:t>
            </a:r>
            <a:endParaRPr lang="en-US" alt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98233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86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图片 2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583" t="-444" b="33036"/>
          <a:stretch/>
        </p:blipFill>
        <p:spPr>
          <a:xfrm flipH="1">
            <a:off x="109460" y="0"/>
            <a:ext cx="1363740" cy="1595120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C0E524C9-1451-4692-9696-6BED729AC4D2}"/>
              </a:ext>
            </a:extLst>
          </p:cNvPr>
          <p:cNvSpPr txBox="1"/>
          <p:nvPr/>
        </p:nvSpPr>
        <p:spPr>
          <a:xfrm>
            <a:off x="3358450" y="657985"/>
            <a:ext cx="2820042" cy="707886"/>
          </a:xfrm>
          <a:custGeom>
            <a:avLst/>
            <a:gdLst>
              <a:gd name="connsiteX0" fmla="*/ 0 w 2820042"/>
              <a:gd name="connsiteY0" fmla="*/ 0 h 707886"/>
              <a:gd name="connsiteX1" fmla="*/ 2820042 w 2820042"/>
              <a:gd name="connsiteY1" fmla="*/ 0 h 707886"/>
              <a:gd name="connsiteX2" fmla="*/ 2820042 w 2820042"/>
              <a:gd name="connsiteY2" fmla="*/ 707886 h 707886"/>
              <a:gd name="connsiteX3" fmla="*/ 0 w 2820042"/>
              <a:gd name="connsiteY3" fmla="*/ 707886 h 707886"/>
              <a:gd name="connsiteX4" fmla="*/ 0 w 2820042"/>
              <a:gd name="connsiteY4" fmla="*/ 0 h 7078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20042" h="707886" fill="none" extrusionOk="0">
                <a:moveTo>
                  <a:pt x="0" y="0"/>
                </a:moveTo>
                <a:cubicBezTo>
                  <a:pt x="436674" y="5222"/>
                  <a:pt x="2071014" y="24918"/>
                  <a:pt x="2820042" y="0"/>
                </a:cubicBezTo>
                <a:cubicBezTo>
                  <a:pt x="2879452" y="312948"/>
                  <a:pt x="2821951" y="396148"/>
                  <a:pt x="2820042" y="707886"/>
                </a:cubicBezTo>
                <a:cubicBezTo>
                  <a:pt x="2270308" y="543125"/>
                  <a:pt x="1027311" y="826036"/>
                  <a:pt x="0" y="707886"/>
                </a:cubicBezTo>
                <a:cubicBezTo>
                  <a:pt x="-25096" y="447386"/>
                  <a:pt x="-54860" y="82424"/>
                  <a:pt x="0" y="0"/>
                </a:cubicBezTo>
                <a:close/>
              </a:path>
              <a:path w="2820042" h="707886" stroke="0" extrusionOk="0">
                <a:moveTo>
                  <a:pt x="0" y="0"/>
                </a:moveTo>
                <a:cubicBezTo>
                  <a:pt x="530875" y="11849"/>
                  <a:pt x="1850408" y="-161459"/>
                  <a:pt x="2820042" y="0"/>
                </a:cubicBezTo>
                <a:cubicBezTo>
                  <a:pt x="2866358" y="266683"/>
                  <a:pt x="2828804" y="423695"/>
                  <a:pt x="2820042" y="707886"/>
                </a:cubicBezTo>
                <a:cubicBezTo>
                  <a:pt x="1854987" y="562026"/>
                  <a:pt x="1258996" y="629562"/>
                  <a:pt x="0" y="707886"/>
                </a:cubicBezTo>
                <a:cubicBezTo>
                  <a:pt x="62918" y="356284"/>
                  <a:pt x="-6891" y="345692"/>
                  <a:pt x="0" y="0"/>
                </a:cubicBezTo>
                <a:close/>
              </a:path>
            </a:pathLst>
          </a:custGeom>
          <a:solidFill>
            <a:srgbClr val="CCFF99"/>
          </a:solidFill>
          <a:ln w="38100">
            <a:solidFill>
              <a:srgbClr val="1FAE98"/>
            </a:solidFill>
            <a:prstDash val="sysDash"/>
            <a:extLst>
              <a:ext uri="{C807C97D-BFC1-408E-A445-0C87EB9F89A2}">
                <ask:lineSketchStyleProps xmlns:ask="http://schemas.microsoft.com/office/drawing/2018/sketchyshapes" sd="4194945536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Chăn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nuôi</a:t>
            </a:r>
            <a:endParaRPr kumimoji="0" lang="vi-VN" sz="4000" b="1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C6E9D28-A18E-4995-AF04-893EA65341A7}"/>
              </a:ext>
            </a:extLst>
          </p:cNvPr>
          <p:cNvSpPr txBox="1"/>
          <p:nvPr/>
        </p:nvSpPr>
        <p:spPr>
          <a:xfrm>
            <a:off x="3875386" y="2662615"/>
            <a:ext cx="6945014" cy="2308324"/>
          </a:xfrm>
          <a:custGeom>
            <a:avLst/>
            <a:gdLst>
              <a:gd name="connsiteX0" fmla="*/ 0 w 6945014"/>
              <a:gd name="connsiteY0" fmla="*/ 0 h 2308324"/>
              <a:gd name="connsiteX1" fmla="*/ 6945014 w 6945014"/>
              <a:gd name="connsiteY1" fmla="*/ 0 h 2308324"/>
              <a:gd name="connsiteX2" fmla="*/ 6945014 w 6945014"/>
              <a:gd name="connsiteY2" fmla="*/ 2308324 h 2308324"/>
              <a:gd name="connsiteX3" fmla="*/ 0 w 6945014"/>
              <a:gd name="connsiteY3" fmla="*/ 2308324 h 2308324"/>
              <a:gd name="connsiteX4" fmla="*/ 0 w 6945014"/>
              <a:gd name="connsiteY4" fmla="*/ 0 h 23083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45014" h="2308324" fill="none" extrusionOk="0">
                <a:moveTo>
                  <a:pt x="0" y="0"/>
                </a:moveTo>
                <a:cubicBezTo>
                  <a:pt x="3241811" y="5222"/>
                  <a:pt x="5622309" y="24918"/>
                  <a:pt x="6945014" y="0"/>
                </a:cubicBezTo>
                <a:cubicBezTo>
                  <a:pt x="6783769" y="295473"/>
                  <a:pt x="6901254" y="1186317"/>
                  <a:pt x="6945014" y="2308324"/>
                </a:cubicBezTo>
                <a:cubicBezTo>
                  <a:pt x="3898433" y="2143563"/>
                  <a:pt x="1159578" y="2426474"/>
                  <a:pt x="0" y="2308324"/>
                </a:cubicBezTo>
                <a:cubicBezTo>
                  <a:pt x="-55725" y="1490219"/>
                  <a:pt x="17072" y="609588"/>
                  <a:pt x="0" y="0"/>
                </a:cubicBezTo>
                <a:close/>
              </a:path>
              <a:path w="6945014" h="2308324" stroke="0" extrusionOk="0">
                <a:moveTo>
                  <a:pt x="0" y="0"/>
                </a:moveTo>
                <a:cubicBezTo>
                  <a:pt x="2116928" y="11849"/>
                  <a:pt x="3734197" y="-161459"/>
                  <a:pt x="6945014" y="0"/>
                </a:cubicBezTo>
                <a:cubicBezTo>
                  <a:pt x="6948144" y="699270"/>
                  <a:pt x="6843838" y="2031698"/>
                  <a:pt x="6945014" y="2308324"/>
                </a:cubicBezTo>
                <a:cubicBezTo>
                  <a:pt x="3773858" y="2162464"/>
                  <a:pt x="2456226" y="2230000"/>
                  <a:pt x="0" y="2308324"/>
                </a:cubicBezTo>
                <a:cubicBezTo>
                  <a:pt x="74291" y="1581858"/>
                  <a:pt x="168006" y="1077334"/>
                  <a:pt x="0" y="0"/>
                </a:cubicBezTo>
                <a:close/>
              </a:path>
            </a:pathLst>
          </a:custGeom>
          <a:solidFill>
            <a:srgbClr val="CCFFFF"/>
          </a:solidFill>
          <a:ln w="38100">
            <a:solidFill>
              <a:srgbClr val="72EFA3"/>
            </a:solidFill>
            <a:prstDash val="sysDash"/>
            <a:extLst>
              <a:ext uri="{C807C97D-BFC1-408E-A445-0C87EB9F89A2}">
                <ask:lineSketchStyleProps xmlns:ask="http://schemas.microsoft.com/office/drawing/2018/sketchyshapes" sd="4194945536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marL="571500" lvl="0" indent="-571500" algn="just">
              <a:buFont typeface="Arial" panose="020B0604020202020204" pitchFamily="34" charset="0"/>
              <a:buChar char="•"/>
            </a:pPr>
            <a:r>
              <a:rPr lang="en-US" sz="3600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Chăn</a:t>
            </a:r>
            <a:r>
              <a:rPr lang="en-US" sz="360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nuôi</a:t>
            </a:r>
            <a:r>
              <a:rPr lang="en-US" sz="360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sz="360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súc</a:t>
            </a:r>
            <a:r>
              <a:rPr lang="en-US" sz="360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bò</a:t>
            </a:r>
            <a:r>
              <a:rPr lang="en-US" sz="360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lợn</a:t>
            </a:r>
            <a:r>
              <a:rPr lang="en-US" sz="360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dê</a:t>
            </a:r>
            <a:r>
              <a:rPr lang="en-US" sz="360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trâu</a:t>
            </a:r>
            <a:r>
              <a:rPr lang="en-US" sz="360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...</a:t>
            </a:r>
          </a:p>
          <a:p>
            <a:pPr marL="571500" lvl="0" indent="-571500" algn="just">
              <a:buFont typeface="Arial" panose="020B0604020202020204" pitchFamily="34" charset="0"/>
              <a:buChar char="•"/>
            </a:pPr>
            <a:r>
              <a:rPr lang="en-US" sz="3600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Chăn</a:t>
            </a:r>
            <a:r>
              <a:rPr lang="en-US" sz="360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nuôi</a:t>
            </a:r>
            <a:r>
              <a:rPr lang="en-US" sz="360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sz="360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cầm</a:t>
            </a:r>
            <a:r>
              <a:rPr lang="en-US" sz="360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gà</a:t>
            </a:r>
            <a:r>
              <a:rPr lang="en-US" sz="360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vịt</a:t>
            </a:r>
            <a:r>
              <a:rPr lang="en-US" sz="360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ngan</a:t>
            </a:r>
            <a:r>
              <a:rPr lang="en-US" sz="360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ngỗng</a:t>
            </a:r>
            <a:r>
              <a:rPr lang="en-US" sz="360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chim</a:t>
            </a:r>
            <a:r>
              <a:rPr lang="en-US" sz="360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bồ</a:t>
            </a:r>
            <a:r>
              <a:rPr lang="en-US" sz="360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60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chim</a:t>
            </a:r>
            <a:r>
              <a:rPr lang="en-US" sz="360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cút</a:t>
            </a:r>
            <a:r>
              <a:rPr lang="en-US" sz="360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...</a:t>
            </a:r>
          </a:p>
        </p:txBody>
      </p:sp>
      <p:pic>
        <p:nvPicPr>
          <p:cNvPr id="33" name="Picture 8" descr="https://i.pinimg.com/564x/3b/10/37/3b1037fde6f90055ff49d688133d9c45.jpg">
            <a:extLst>
              <a:ext uri="{FF2B5EF4-FFF2-40B4-BE49-F238E27FC236}">
                <a16:creationId xmlns:a16="http://schemas.microsoft.com/office/drawing/2014/main" id="{82A69FCB-21C0-4BC4-B661-97F8BC4618D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4573" b="85762" l="9947" r="89876">
                        <a14:foregroundMark x1="35346" y1="62312" x2="45293" y2="70687"/>
                        <a14:foregroundMark x1="45293" y1="70687" x2="45293" y2="70687"/>
                        <a14:foregroundMark x1="45826" y1="60972" x2="53996" y2="67002"/>
                        <a14:foregroundMark x1="53996" y1="67002" x2="53996" y2="67002"/>
                        <a14:foregroundMark x1="43872" y1="79229" x2="46536" y2="8308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5518" b="13564"/>
          <a:stretch/>
        </p:blipFill>
        <p:spPr bwMode="auto">
          <a:xfrm>
            <a:off x="-594104" y="2574744"/>
            <a:ext cx="5362575" cy="40327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8816F47D-67A8-4FAB-A38A-A51E2106AC52}"/>
              </a:ext>
            </a:extLst>
          </p:cNvPr>
          <p:cNvSpPr/>
          <p:nvPr/>
        </p:nvSpPr>
        <p:spPr>
          <a:xfrm>
            <a:off x="3461254" y="1508832"/>
            <a:ext cx="1279934" cy="884197"/>
          </a:xfrm>
          <a:custGeom>
            <a:avLst/>
            <a:gdLst>
              <a:gd name="connsiteX0" fmla="*/ 5495 w 730885"/>
              <a:gd name="connsiteY0" fmla="*/ 130766 h 536889"/>
              <a:gd name="connsiteX1" fmla="*/ 71904 w 730885"/>
              <a:gd name="connsiteY1" fmla="*/ 222717 h 536889"/>
              <a:gd name="connsiteX2" fmla="*/ 189397 w 730885"/>
              <a:gd name="connsiteY2" fmla="*/ 322331 h 536889"/>
              <a:gd name="connsiteX3" fmla="*/ 350311 w 730885"/>
              <a:gd name="connsiteY3" fmla="*/ 424498 h 536889"/>
              <a:gd name="connsiteX4" fmla="*/ 460141 w 730885"/>
              <a:gd name="connsiteY4" fmla="*/ 455148 h 536889"/>
              <a:gd name="connsiteX5" fmla="*/ 416720 w 730885"/>
              <a:gd name="connsiteY5" fmla="*/ 534328 h 536889"/>
              <a:gd name="connsiteX6" fmla="*/ 603176 w 730885"/>
              <a:gd name="connsiteY6" fmla="*/ 519003 h 536889"/>
              <a:gd name="connsiteX7" fmla="*/ 730885 w 730885"/>
              <a:gd name="connsiteY7" fmla="*/ 508786 h 536889"/>
              <a:gd name="connsiteX8" fmla="*/ 603176 w 730885"/>
              <a:gd name="connsiteY8" fmla="*/ 289126 h 536889"/>
              <a:gd name="connsiteX9" fmla="*/ 521442 w 730885"/>
              <a:gd name="connsiteY9" fmla="*/ 347872 h 536889"/>
              <a:gd name="connsiteX10" fmla="*/ 332431 w 730885"/>
              <a:gd name="connsiteY10" fmla="*/ 179296 h 536889"/>
              <a:gd name="connsiteX11" fmla="*/ 214939 w 730885"/>
              <a:gd name="connsiteY11" fmla="*/ 503 h 536889"/>
              <a:gd name="connsiteX12" fmla="*/ 5495 w 730885"/>
              <a:gd name="connsiteY12" fmla="*/ 130766 h 5368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730885" h="536889">
                <a:moveTo>
                  <a:pt x="5495" y="130766"/>
                </a:moveTo>
                <a:cubicBezTo>
                  <a:pt x="-18344" y="167802"/>
                  <a:pt x="41254" y="190789"/>
                  <a:pt x="71904" y="222717"/>
                </a:cubicBezTo>
                <a:cubicBezTo>
                  <a:pt x="102554" y="254645"/>
                  <a:pt x="142996" y="288701"/>
                  <a:pt x="189397" y="322331"/>
                </a:cubicBezTo>
                <a:cubicBezTo>
                  <a:pt x="235798" y="355961"/>
                  <a:pt x="305187" y="402362"/>
                  <a:pt x="350311" y="424498"/>
                </a:cubicBezTo>
                <a:cubicBezTo>
                  <a:pt x="395435" y="446634"/>
                  <a:pt x="449073" y="436843"/>
                  <a:pt x="460141" y="455148"/>
                </a:cubicBezTo>
                <a:cubicBezTo>
                  <a:pt x="471209" y="473453"/>
                  <a:pt x="392881" y="523686"/>
                  <a:pt x="416720" y="534328"/>
                </a:cubicBezTo>
                <a:cubicBezTo>
                  <a:pt x="440559" y="544971"/>
                  <a:pt x="603176" y="519003"/>
                  <a:pt x="603176" y="519003"/>
                </a:cubicBezTo>
                <a:cubicBezTo>
                  <a:pt x="655537" y="514746"/>
                  <a:pt x="730885" y="547099"/>
                  <a:pt x="730885" y="508786"/>
                </a:cubicBezTo>
                <a:cubicBezTo>
                  <a:pt x="730885" y="470473"/>
                  <a:pt x="638083" y="315945"/>
                  <a:pt x="603176" y="289126"/>
                </a:cubicBezTo>
                <a:cubicBezTo>
                  <a:pt x="568269" y="262307"/>
                  <a:pt x="566566" y="366177"/>
                  <a:pt x="521442" y="347872"/>
                </a:cubicBezTo>
                <a:cubicBezTo>
                  <a:pt x="476318" y="329567"/>
                  <a:pt x="383515" y="237191"/>
                  <a:pt x="332431" y="179296"/>
                </a:cubicBezTo>
                <a:cubicBezTo>
                  <a:pt x="281347" y="121401"/>
                  <a:pt x="267726" y="9017"/>
                  <a:pt x="214939" y="503"/>
                </a:cubicBezTo>
                <a:cubicBezTo>
                  <a:pt x="162152" y="-8011"/>
                  <a:pt x="29334" y="93730"/>
                  <a:pt x="5495" y="130766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微软雅黑"/>
              <a:cs typeface="Arial" panose="020B0604020202020204" pitchFamily="34" charset="0"/>
            </a:endParaRPr>
          </a:p>
        </p:txBody>
      </p:sp>
      <p:pic>
        <p:nvPicPr>
          <p:cNvPr id="3" name="Picture 2" descr="A picture containing text&#10;&#10;Description automatically generated">
            <a:extLst>
              <a:ext uri="{FF2B5EF4-FFF2-40B4-BE49-F238E27FC236}">
                <a16:creationId xmlns:a16="http://schemas.microsoft.com/office/drawing/2014/main" id="{D88AC9A6-A9A9-435D-B4D0-D691D7CCED45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5376" y="0"/>
            <a:ext cx="2662952" cy="2509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63946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32" grpId="0" animBg="1"/>
      <p:bldP spid="3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158" name="Text Box 6"/>
          <p:cNvSpPr txBox="1">
            <a:spLocks noChangeArrowheads="1"/>
          </p:cNvSpPr>
          <p:nvPr/>
        </p:nvSpPr>
        <p:spPr bwMode="auto">
          <a:xfrm>
            <a:off x="614363" y="1257300"/>
            <a:ext cx="11187112" cy="4031873"/>
          </a:xfrm>
          <a:prstGeom prst="rect">
            <a:avLst/>
          </a:prstGeom>
          <a:solidFill>
            <a:srgbClr val="FFFF99"/>
          </a:solidFill>
          <a:ln w="19050" algn="ctr">
            <a:solidFill>
              <a:srgbClr val="009900"/>
            </a:solidFill>
            <a:miter lim="800000"/>
            <a:headEnd/>
            <a:tailEnd/>
          </a:ln>
          <a:effectLst>
            <a:outerShdw dist="107763" dir="13500000" algn="ctr" rotWithShape="0">
              <a:schemeClr val="bg2">
                <a:alpha val="50000"/>
              </a:schemeClr>
            </a:outerShdw>
          </a:effec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xuất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nông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nghiệp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nghành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xuất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bao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gồm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trồng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trọt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trồng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lương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trồng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lúa,ngô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khoai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sắn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,…;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trồng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rau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trồng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,…);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chăn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nuôi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chăn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nuôi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súc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bò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lợn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dê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trâu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,…;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chăn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nuôi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cầm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gà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vịt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ngan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ngỗng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chim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bồ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chim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cút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nuôi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thả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: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,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tôm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);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trồng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khai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thác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vệ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rừng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nuôi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trồng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khai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thác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thủy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hải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2842966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15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0515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05158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05158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1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051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051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051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1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051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3051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3051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1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051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051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1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051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051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5158" grpId="0" build="allAtOnce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259" b="17778"/>
          <a:stretch/>
        </p:blipFill>
        <p:spPr>
          <a:xfrm>
            <a:off x="0" y="2302332"/>
            <a:ext cx="12192000" cy="459232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9950" y="0"/>
            <a:ext cx="6858000" cy="6858000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31" t="43816" r="19319" b="10751"/>
          <a:stretch/>
        </p:blipFill>
        <p:spPr>
          <a:xfrm>
            <a:off x="-54640" y="-84719"/>
            <a:ext cx="3637280" cy="169160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A78BB9F-1207-4495-89B8-3E6BDCF66C0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09078" y="1342129"/>
            <a:ext cx="5541744" cy="1920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00368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259" b="17778"/>
          <a:stretch/>
        </p:blipFill>
        <p:spPr>
          <a:xfrm>
            <a:off x="0" y="2265680"/>
            <a:ext cx="12192000" cy="4592320"/>
          </a:xfrm>
          <a:prstGeom prst="rect">
            <a:avLst/>
          </a:prstGeom>
        </p:spPr>
      </p:pic>
      <p:sp>
        <p:nvSpPr>
          <p:cNvPr id="9" name="矩形 8"/>
          <p:cNvSpPr/>
          <p:nvPr/>
        </p:nvSpPr>
        <p:spPr>
          <a:xfrm>
            <a:off x="1128713" y="657225"/>
            <a:ext cx="9572625" cy="310077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rgbClr val="5BA9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3: </a:t>
            </a:r>
            <a:r>
              <a:rPr lang="vi-VN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 hành nói một </a:t>
            </a:r>
            <a:r>
              <a:rPr lang="en-US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 động sản xuất nông nghiệp </a:t>
            </a:r>
            <a:r>
              <a:rPr lang="en-US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vi-VN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sản phẩm </a:t>
            </a:r>
            <a:r>
              <a:rPr lang="en-US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nông</a:t>
            </a:r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nghiệp</a:t>
            </a:r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ở địa phương em</a:t>
            </a:r>
            <a:endParaRPr kumimoji="0" lang="zh-CN" altLang="en-US" sz="4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字魂95号-手刻宋" panose="00000500000000000000" pitchFamily="2" charset="-122"/>
              <a:cs typeface="Times New Roman" panose="02020603050405020304" pitchFamily="18" charset="0"/>
            </a:endParaRPr>
          </a:p>
        </p:txBody>
      </p:sp>
      <p:pic>
        <p:nvPicPr>
          <p:cNvPr id="15" name="图片 1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31" t="43816" r="19319" b="10751"/>
          <a:stretch/>
        </p:blipFill>
        <p:spPr>
          <a:xfrm>
            <a:off x="-54640" y="-84719"/>
            <a:ext cx="3637280" cy="1691603"/>
          </a:xfrm>
          <a:prstGeom prst="rect">
            <a:avLst/>
          </a:prstGeom>
        </p:spPr>
      </p:pic>
      <p:pic>
        <p:nvPicPr>
          <p:cNvPr id="13" name="Picture 4" descr="https://i.pinimg.com/564x/1f/8f/24/1f8f24e19deb35a60c20060e6368a5ae.jpg">
            <a:extLst>
              <a:ext uri="{FF2B5EF4-FFF2-40B4-BE49-F238E27FC236}">
                <a16:creationId xmlns:a16="http://schemas.microsoft.com/office/drawing/2014/main" id="{2010B23C-561E-417B-ACFE-894B1EF62F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111" b="98222" l="9947" r="89876">
                        <a14:foregroundMark x1="34636" y1="38000" x2="36057" y2="47556"/>
                        <a14:foregroundMark x1="36057" y1="47556" x2="36057" y2="47556"/>
                        <a14:foregroundMark x1="29485" y1="61556" x2="44050" y2="69556"/>
                        <a14:foregroundMark x1="47425" y1="58444" x2="50799" y2="751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6997" y="2845572"/>
            <a:ext cx="4803901" cy="3839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2571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/>
        </p:nvSpPr>
        <p:spPr>
          <a:xfrm>
            <a:off x="9511392" y="3428999"/>
            <a:ext cx="2488409" cy="3152223"/>
          </a:xfrm>
          <a:prstGeom prst="rect">
            <a:avLst/>
          </a:prstGeom>
          <a:blipFill dpi="0" rotWithShape="1">
            <a:blip r:embed="rId6"/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CN Normal" panose="020B0400000000000000" pitchFamily="34" charset="-122"/>
              <a:ea typeface="思源黑体 CN Normal" panose="020B0400000000000000" pitchFamily="34" charset="-122"/>
              <a:cs typeface="+mn-cs"/>
              <a:sym typeface="思源黑体 CN Normal" panose="020B0400000000000000" pitchFamily="34" charset="-122"/>
            </a:endParaRP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583" t="-444" b="33036"/>
          <a:stretch/>
        </p:blipFill>
        <p:spPr>
          <a:xfrm flipH="1">
            <a:off x="109460" y="0"/>
            <a:ext cx="1363740" cy="159512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0219D9DA-A6F3-4B8E-BD46-689E2604ACC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347155" y="3429000"/>
            <a:ext cx="5476217" cy="2463800"/>
          </a:xfrm>
          <a:prstGeom prst="rect">
            <a:avLst/>
          </a:prstGeom>
        </p:spPr>
      </p:pic>
      <p:grpSp>
        <p:nvGrpSpPr>
          <p:cNvPr id="28" name="Group 27">
            <a:extLst>
              <a:ext uri="{FF2B5EF4-FFF2-40B4-BE49-F238E27FC236}">
                <a16:creationId xmlns:a16="http://schemas.microsoft.com/office/drawing/2014/main" id="{E8528E90-0171-43F6-A4CF-0F919AB9B10A}"/>
              </a:ext>
            </a:extLst>
          </p:cNvPr>
          <p:cNvGrpSpPr/>
          <p:nvPr/>
        </p:nvGrpSpPr>
        <p:grpSpPr>
          <a:xfrm>
            <a:off x="609600" y="530166"/>
            <a:ext cx="11472940" cy="1162582"/>
            <a:chOff x="609600" y="530166"/>
            <a:chExt cx="11472940" cy="1162582"/>
          </a:xfrm>
        </p:grpSpPr>
        <p:sp>
          <p:nvSpPr>
            <p:cNvPr id="26" name="任意多边形 14">
              <a:extLst>
                <a:ext uri="{FF2B5EF4-FFF2-40B4-BE49-F238E27FC236}">
                  <a16:creationId xmlns:a16="http://schemas.microsoft.com/office/drawing/2014/main" id="{1D2E9B1F-F739-4255-A09D-700AA2A69BB2}"/>
                </a:ext>
              </a:extLst>
            </p:cNvPr>
            <p:cNvSpPr/>
            <p:nvPr/>
          </p:nvSpPr>
          <p:spPr>
            <a:xfrm>
              <a:off x="609600" y="530166"/>
              <a:ext cx="11472940" cy="1162582"/>
            </a:xfrm>
            <a:custGeom>
              <a:avLst/>
              <a:gdLst>
                <a:gd name="connsiteX0" fmla="*/ 0 w 2906456"/>
                <a:gd name="connsiteY0" fmla="*/ 0 h 1162582"/>
                <a:gd name="connsiteX1" fmla="*/ 2325165 w 2906456"/>
                <a:gd name="connsiteY1" fmla="*/ 0 h 1162582"/>
                <a:gd name="connsiteX2" fmla="*/ 2906456 w 2906456"/>
                <a:gd name="connsiteY2" fmla="*/ 581291 h 1162582"/>
                <a:gd name="connsiteX3" fmla="*/ 2325165 w 2906456"/>
                <a:gd name="connsiteY3" fmla="*/ 1162582 h 1162582"/>
                <a:gd name="connsiteX4" fmla="*/ 0 w 2906456"/>
                <a:gd name="connsiteY4" fmla="*/ 1162582 h 1162582"/>
                <a:gd name="connsiteX5" fmla="*/ 581291 w 2906456"/>
                <a:gd name="connsiteY5" fmla="*/ 581291 h 1162582"/>
                <a:gd name="connsiteX6" fmla="*/ 0 w 2906456"/>
                <a:gd name="connsiteY6" fmla="*/ 0 h 1162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06456" h="1162582">
                  <a:moveTo>
                    <a:pt x="0" y="0"/>
                  </a:moveTo>
                  <a:lnTo>
                    <a:pt x="2325165" y="0"/>
                  </a:lnTo>
                  <a:lnTo>
                    <a:pt x="2906456" y="581291"/>
                  </a:lnTo>
                  <a:lnTo>
                    <a:pt x="2325165" y="1162582"/>
                  </a:lnTo>
                  <a:lnTo>
                    <a:pt x="0" y="1162582"/>
                  </a:lnTo>
                  <a:lnTo>
                    <a:pt x="581291" y="58129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BA937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629297" tIns="16002" rIns="597293" bIns="16002" numCol="1" spcCol="1270" anchor="ctr" anchorCtr="0">
              <a:noAutofit/>
            </a:bodyPr>
            <a:lstStyle/>
            <a:p>
              <a:pPr marL="0" marR="0" lvl="0" indent="0" algn="ctr" defTabSz="533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思源黑体 CN Normal" panose="020B0400000000000000" pitchFamily="34" charset="-122"/>
                  <a:ea typeface="思源黑体 CN Normal" panose="020B0400000000000000" pitchFamily="34" charset="-122"/>
                  <a:cs typeface="+mn-cs"/>
                  <a:sym typeface="思源黑体 CN Normal" panose="020B0400000000000000" pitchFamily="34" charset="-122"/>
                </a:rPr>
                <a:t> 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B62BC58B-0012-4493-9ABE-EE3C53E53634}"/>
                </a:ext>
              </a:extLst>
            </p:cNvPr>
            <p:cNvSpPr txBox="1"/>
            <p:nvPr/>
          </p:nvSpPr>
          <p:spPr>
            <a:xfrm>
              <a:off x="2722880" y="660400"/>
              <a:ext cx="8321040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Giới</a:t>
              </a:r>
              <a:r>
                <a:rPr lang="en-US" sz="28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thiệu</a:t>
              </a:r>
              <a:r>
                <a:rPr lang="en-US" sz="28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vi-VN" sz="28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một </a:t>
              </a:r>
              <a:r>
                <a:rPr lang="en-US" sz="2800" b="1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số</a:t>
              </a:r>
              <a:r>
                <a:rPr lang="en-US" sz="28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vi-VN" sz="28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hoạt động sản xuất </a:t>
              </a:r>
              <a:r>
                <a:rPr lang="en-US" sz="2800" b="1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nông</a:t>
              </a:r>
              <a:r>
                <a:rPr lang="en-US" sz="28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nghiệp</a:t>
              </a:r>
              <a:r>
                <a:rPr lang="en-US" sz="28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và</a:t>
              </a:r>
              <a:r>
                <a:rPr lang="en-US" sz="28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sản</a:t>
              </a:r>
              <a:r>
                <a:rPr lang="en-US" sz="28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phẩm</a:t>
              </a:r>
              <a:r>
                <a:rPr lang="en-US" sz="28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vi-VN" sz="28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nông nghiệp ở địa phương em</a:t>
              </a:r>
              <a:r>
                <a:rPr lang="en-US" sz="28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:</a:t>
              </a: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7C3AE0F8-2482-4892-A7FA-68B58E78860A}"/>
              </a:ext>
            </a:extLst>
          </p:cNvPr>
          <p:cNvGrpSpPr/>
          <p:nvPr/>
        </p:nvGrpSpPr>
        <p:grpSpPr>
          <a:xfrm>
            <a:off x="4828245" y="1795675"/>
            <a:ext cx="4661954" cy="1569660"/>
            <a:chOff x="7254516" y="2295854"/>
            <a:chExt cx="4720743" cy="1307975"/>
          </a:xfrm>
        </p:grpSpPr>
        <p:sp>
          <p:nvSpPr>
            <p:cNvPr id="30" name="Freeform 48">
              <a:extLst>
                <a:ext uri="{FF2B5EF4-FFF2-40B4-BE49-F238E27FC236}">
                  <a16:creationId xmlns:a16="http://schemas.microsoft.com/office/drawing/2014/main" id="{D433DD46-78DA-43EE-8859-46431A359DDC}"/>
                </a:ext>
              </a:extLst>
            </p:cNvPr>
            <p:cNvSpPr>
              <a:spLocks/>
            </p:cNvSpPr>
            <p:nvPr>
              <p:custDataLst>
                <p:tags r:id="rId3"/>
              </p:custDataLst>
            </p:nvPr>
          </p:nvSpPr>
          <p:spPr bwMode="auto">
            <a:xfrm>
              <a:off x="7254516" y="2298339"/>
              <a:ext cx="468000" cy="504000"/>
            </a:xfrm>
            <a:custGeom>
              <a:avLst/>
              <a:gdLst>
                <a:gd name="T0" fmla="*/ 2147483646 w 187"/>
                <a:gd name="T1" fmla="*/ 2147483646 h 203"/>
                <a:gd name="T2" fmla="*/ 2147483646 w 187"/>
                <a:gd name="T3" fmla="*/ 2147483646 h 203"/>
                <a:gd name="T4" fmla="*/ 2147483646 w 187"/>
                <a:gd name="T5" fmla="*/ 2147483646 h 203"/>
                <a:gd name="T6" fmla="*/ 2147483646 w 187"/>
                <a:gd name="T7" fmla="*/ 2147483646 h 203"/>
                <a:gd name="T8" fmla="*/ 2147483646 w 187"/>
                <a:gd name="T9" fmla="*/ 2147483646 h 203"/>
                <a:gd name="T10" fmla="*/ 2147483646 w 187"/>
                <a:gd name="T11" fmla="*/ 2147483646 h 203"/>
                <a:gd name="T12" fmla="*/ 2147483646 w 187"/>
                <a:gd name="T13" fmla="*/ 2147483646 h 203"/>
                <a:gd name="T14" fmla="*/ 2147483646 w 187"/>
                <a:gd name="T15" fmla="*/ 2147483646 h 203"/>
                <a:gd name="T16" fmla="*/ 2147483646 w 187"/>
                <a:gd name="T17" fmla="*/ 2147483646 h 203"/>
                <a:gd name="T18" fmla="*/ 2147483646 w 187"/>
                <a:gd name="T19" fmla="*/ 2147483646 h 203"/>
                <a:gd name="T20" fmla="*/ 2147483646 w 187"/>
                <a:gd name="T21" fmla="*/ 2147483646 h 203"/>
                <a:gd name="T22" fmla="*/ 2147483646 w 187"/>
                <a:gd name="T23" fmla="*/ 2147483646 h 203"/>
                <a:gd name="T24" fmla="*/ 2147483646 w 187"/>
                <a:gd name="T25" fmla="*/ 2147483646 h 203"/>
                <a:gd name="T26" fmla="*/ 2147483646 w 187"/>
                <a:gd name="T27" fmla="*/ 2147483646 h 203"/>
                <a:gd name="T28" fmla="*/ 2147483646 w 187"/>
                <a:gd name="T29" fmla="*/ 2147483646 h 203"/>
                <a:gd name="T30" fmla="*/ 2147483646 w 187"/>
                <a:gd name="T31" fmla="*/ 2147483646 h 203"/>
                <a:gd name="T32" fmla="*/ 2147483646 w 187"/>
                <a:gd name="T33" fmla="*/ 2147483646 h 203"/>
                <a:gd name="T34" fmla="*/ 2147483646 w 187"/>
                <a:gd name="T35" fmla="*/ 2147483646 h 203"/>
                <a:gd name="T36" fmla="*/ 2147483646 w 187"/>
                <a:gd name="T37" fmla="*/ 2147483646 h 203"/>
                <a:gd name="T38" fmla="*/ 2147483646 w 187"/>
                <a:gd name="T39" fmla="*/ 2147483646 h 203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187" h="203">
                  <a:moveTo>
                    <a:pt x="74" y="97"/>
                  </a:moveTo>
                  <a:cubicBezTo>
                    <a:pt x="60" y="105"/>
                    <a:pt x="62" y="122"/>
                    <a:pt x="72" y="128"/>
                  </a:cubicBezTo>
                  <a:cubicBezTo>
                    <a:pt x="83" y="136"/>
                    <a:pt x="106" y="137"/>
                    <a:pt x="113" y="115"/>
                  </a:cubicBezTo>
                  <a:cubicBezTo>
                    <a:pt x="128" y="73"/>
                    <a:pt x="81" y="52"/>
                    <a:pt x="48" y="64"/>
                  </a:cubicBezTo>
                  <a:cubicBezTo>
                    <a:pt x="30" y="71"/>
                    <a:pt x="6" y="105"/>
                    <a:pt x="27" y="145"/>
                  </a:cubicBezTo>
                  <a:cubicBezTo>
                    <a:pt x="36" y="162"/>
                    <a:pt x="57" y="178"/>
                    <a:pt x="85" y="179"/>
                  </a:cubicBezTo>
                  <a:cubicBezTo>
                    <a:pt x="144" y="181"/>
                    <a:pt x="183" y="110"/>
                    <a:pt x="153" y="59"/>
                  </a:cubicBezTo>
                  <a:cubicBezTo>
                    <a:pt x="132" y="23"/>
                    <a:pt x="89" y="18"/>
                    <a:pt x="66" y="20"/>
                  </a:cubicBezTo>
                  <a:cubicBezTo>
                    <a:pt x="50" y="20"/>
                    <a:pt x="28" y="29"/>
                    <a:pt x="11" y="39"/>
                  </a:cubicBezTo>
                  <a:cubicBezTo>
                    <a:pt x="33" y="12"/>
                    <a:pt x="65" y="0"/>
                    <a:pt x="103" y="10"/>
                  </a:cubicBezTo>
                  <a:cubicBezTo>
                    <a:pt x="120" y="14"/>
                    <a:pt x="136" y="22"/>
                    <a:pt x="151" y="33"/>
                  </a:cubicBezTo>
                  <a:cubicBezTo>
                    <a:pt x="168" y="47"/>
                    <a:pt x="187" y="78"/>
                    <a:pt x="177" y="123"/>
                  </a:cubicBezTo>
                  <a:cubicBezTo>
                    <a:pt x="171" y="151"/>
                    <a:pt x="154" y="176"/>
                    <a:pt x="127" y="186"/>
                  </a:cubicBezTo>
                  <a:cubicBezTo>
                    <a:pt x="83" y="203"/>
                    <a:pt x="17" y="186"/>
                    <a:pt x="7" y="135"/>
                  </a:cubicBezTo>
                  <a:cubicBezTo>
                    <a:pt x="0" y="103"/>
                    <a:pt x="19" y="62"/>
                    <a:pt x="54" y="51"/>
                  </a:cubicBezTo>
                  <a:cubicBezTo>
                    <a:pt x="83" y="43"/>
                    <a:pt x="118" y="54"/>
                    <a:pt x="127" y="83"/>
                  </a:cubicBezTo>
                  <a:cubicBezTo>
                    <a:pt x="133" y="103"/>
                    <a:pt x="126" y="127"/>
                    <a:pt x="105" y="140"/>
                  </a:cubicBezTo>
                  <a:cubicBezTo>
                    <a:pt x="98" y="144"/>
                    <a:pt x="83" y="148"/>
                    <a:pt x="68" y="142"/>
                  </a:cubicBezTo>
                  <a:cubicBezTo>
                    <a:pt x="40" y="130"/>
                    <a:pt x="44" y="109"/>
                    <a:pt x="53" y="100"/>
                  </a:cubicBezTo>
                  <a:cubicBezTo>
                    <a:pt x="60" y="93"/>
                    <a:pt x="69" y="95"/>
                    <a:pt x="74" y="97"/>
                  </a:cubicBezTo>
                  <a:close/>
                </a:path>
              </a:pathLst>
            </a:custGeom>
            <a:solidFill>
              <a:srgbClr val="F3699E"/>
            </a:solidFill>
            <a:ln>
              <a:solidFill>
                <a:srgbClr val="EE327A"/>
              </a:solidFill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36号-正文宋楷" panose="02000000000000000000" pitchFamily="2" charset="-122"/>
                <a:ea typeface="字魂36号-正文宋楷" panose="02000000000000000000" pitchFamily="2" charset="-122"/>
                <a:cs typeface="+mn-cs"/>
              </a:endParaRPr>
            </a:p>
          </p:txBody>
        </p:sp>
        <p:sp>
          <p:nvSpPr>
            <p:cNvPr id="31" name="Freeform: Shape 18">
              <a:extLst>
                <a:ext uri="{FF2B5EF4-FFF2-40B4-BE49-F238E27FC236}">
                  <a16:creationId xmlns:a16="http://schemas.microsoft.com/office/drawing/2014/main" id="{046323D8-FA68-485D-BA4E-8F4085426851}"/>
                </a:ext>
              </a:extLst>
            </p:cNvPr>
            <p:cNvSpPr/>
            <p:nvPr/>
          </p:nvSpPr>
          <p:spPr>
            <a:xfrm>
              <a:off x="7812958" y="2326729"/>
              <a:ext cx="4162301" cy="767098"/>
            </a:xfrm>
            <a:custGeom>
              <a:avLst/>
              <a:gdLst>
                <a:gd name="connsiteX0" fmla="*/ 0 w 3513057"/>
                <a:gd name="connsiteY0" fmla="*/ 0 h 468122"/>
                <a:gd name="connsiteX1" fmla="*/ 3278996 w 3513057"/>
                <a:gd name="connsiteY1" fmla="*/ 0 h 468122"/>
                <a:gd name="connsiteX2" fmla="*/ 3513057 w 3513057"/>
                <a:gd name="connsiteY2" fmla="*/ 234061 h 468122"/>
                <a:gd name="connsiteX3" fmla="*/ 3278996 w 3513057"/>
                <a:gd name="connsiteY3" fmla="*/ 468122 h 468122"/>
                <a:gd name="connsiteX4" fmla="*/ 3278986 w 3513057"/>
                <a:gd name="connsiteY4" fmla="*/ 468121 h 468122"/>
                <a:gd name="connsiteX5" fmla="*/ 0 w 3513057"/>
                <a:gd name="connsiteY5" fmla="*/ 468121 h 468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513057" h="468122">
                  <a:moveTo>
                    <a:pt x="0" y="0"/>
                  </a:moveTo>
                  <a:lnTo>
                    <a:pt x="3278996" y="0"/>
                  </a:lnTo>
                  <a:cubicBezTo>
                    <a:pt x="3408264" y="0"/>
                    <a:pt x="3513057" y="104793"/>
                    <a:pt x="3513057" y="234061"/>
                  </a:cubicBezTo>
                  <a:cubicBezTo>
                    <a:pt x="3513057" y="363329"/>
                    <a:pt x="3408264" y="468122"/>
                    <a:pt x="3278996" y="468122"/>
                  </a:cubicBezTo>
                  <a:lnTo>
                    <a:pt x="3278986" y="468121"/>
                  </a:lnTo>
                  <a:lnTo>
                    <a:pt x="0" y="468121"/>
                  </a:lnTo>
                  <a:close/>
                </a:path>
              </a:pathLst>
            </a:custGeom>
            <a:solidFill>
              <a:srgbClr val="F3699E"/>
            </a:solidFill>
            <a:ln>
              <a:solidFill>
                <a:srgbClr val="EE327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FD041014-7E87-4249-B7EB-B7B61378F344}"/>
                </a:ext>
              </a:extLst>
            </p:cNvPr>
            <p:cNvSpPr txBox="1"/>
            <p:nvPr/>
          </p:nvSpPr>
          <p:spPr>
            <a:xfrm>
              <a:off x="7912457" y="2295854"/>
              <a:ext cx="3986881" cy="13079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Tên</a:t>
              </a:r>
              <a:r>
                <a:rPr lang="en-US" sz="3200" b="1" dirty="0">
                  <a:solidFill>
                    <a:prstClr val="white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hoạt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động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sản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xuất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và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nơi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diễn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ra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hoat</a:t>
              </a:r>
              <a:endPara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E73938FF-50EE-461D-A95A-F1984C9EE1D0}"/>
              </a:ext>
            </a:extLst>
          </p:cNvPr>
          <p:cNvGrpSpPr/>
          <p:nvPr/>
        </p:nvGrpSpPr>
        <p:grpSpPr>
          <a:xfrm>
            <a:off x="4743791" y="3064894"/>
            <a:ext cx="4879277" cy="1113814"/>
            <a:chOff x="7228851" y="3429000"/>
            <a:chExt cx="4879277" cy="1113814"/>
          </a:xfrm>
        </p:grpSpPr>
        <p:sp>
          <p:nvSpPr>
            <p:cNvPr id="34" name="Freeform: Shape 19">
              <a:extLst>
                <a:ext uri="{FF2B5EF4-FFF2-40B4-BE49-F238E27FC236}">
                  <a16:creationId xmlns:a16="http://schemas.microsoft.com/office/drawing/2014/main" id="{9889F08C-C1BD-4E1F-9E99-142D43AAC323}"/>
                </a:ext>
              </a:extLst>
            </p:cNvPr>
            <p:cNvSpPr/>
            <p:nvPr/>
          </p:nvSpPr>
          <p:spPr>
            <a:xfrm>
              <a:off x="7812958" y="3452037"/>
              <a:ext cx="4070019" cy="1067559"/>
            </a:xfrm>
            <a:custGeom>
              <a:avLst/>
              <a:gdLst>
                <a:gd name="connsiteX0" fmla="*/ 0 w 3513057"/>
                <a:gd name="connsiteY0" fmla="*/ 0 h 468122"/>
                <a:gd name="connsiteX1" fmla="*/ 3278996 w 3513057"/>
                <a:gd name="connsiteY1" fmla="*/ 0 h 468122"/>
                <a:gd name="connsiteX2" fmla="*/ 3513057 w 3513057"/>
                <a:gd name="connsiteY2" fmla="*/ 234061 h 468122"/>
                <a:gd name="connsiteX3" fmla="*/ 3278996 w 3513057"/>
                <a:gd name="connsiteY3" fmla="*/ 468122 h 468122"/>
                <a:gd name="connsiteX4" fmla="*/ 3278986 w 3513057"/>
                <a:gd name="connsiteY4" fmla="*/ 468121 h 468122"/>
                <a:gd name="connsiteX5" fmla="*/ 0 w 3513057"/>
                <a:gd name="connsiteY5" fmla="*/ 468121 h 468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513057" h="468122">
                  <a:moveTo>
                    <a:pt x="0" y="0"/>
                  </a:moveTo>
                  <a:lnTo>
                    <a:pt x="3278996" y="0"/>
                  </a:lnTo>
                  <a:cubicBezTo>
                    <a:pt x="3408264" y="0"/>
                    <a:pt x="3513057" y="104793"/>
                    <a:pt x="3513057" y="234061"/>
                  </a:cubicBezTo>
                  <a:cubicBezTo>
                    <a:pt x="3513057" y="363329"/>
                    <a:pt x="3408264" y="468122"/>
                    <a:pt x="3278996" y="468122"/>
                  </a:cubicBezTo>
                  <a:lnTo>
                    <a:pt x="3278986" y="468121"/>
                  </a:lnTo>
                  <a:lnTo>
                    <a:pt x="0" y="468121"/>
                  </a:lnTo>
                  <a:close/>
                </a:path>
              </a:pathLst>
            </a:custGeom>
            <a:solidFill>
              <a:srgbClr val="71CBD2"/>
            </a:solidFill>
            <a:ln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270A10EE-C693-4EBD-9700-2A0E16FC713D}"/>
                </a:ext>
              </a:extLst>
            </p:cNvPr>
            <p:cNvSpPr txBox="1"/>
            <p:nvPr/>
          </p:nvSpPr>
          <p:spPr>
            <a:xfrm>
              <a:off x="7905239" y="3465596"/>
              <a:ext cx="4202889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Tên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các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sản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phẩm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nông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nghiệp</a:t>
              </a:r>
              <a:endPara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6" name="Freeform 48">
              <a:extLst>
                <a:ext uri="{FF2B5EF4-FFF2-40B4-BE49-F238E27FC236}">
                  <a16:creationId xmlns:a16="http://schemas.microsoft.com/office/drawing/2014/main" id="{7C65F9CB-3A63-4CE1-8221-0EF7F7409601}"/>
                </a:ext>
              </a:extLst>
            </p:cNvPr>
            <p:cNvSpPr>
              <a:spLocks/>
            </p:cNvSpPr>
            <p:nvPr>
              <p:custDataLst>
                <p:tags r:id="rId2"/>
              </p:custDataLst>
            </p:nvPr>
          </p:nvSpPr>
          <p:spPr bwMode="auto">
            <a:xfrm>
              <a:off x="7228851" y="3429000"/>
              <a:ext cx="468000" cy="504000"/>
            </a:xfrm>
            <a:custGeom>
              <a:avLst/>
              <a:gdLst>
                <a:gd name="T0" fmla="*/ 2147483646 w 187"/>
                <a:gd name="T1" fmla="*/ 2147483646 h 203"/>
                <a:gd name="T2" fmla="*/ 2147483646 w 187"/>
                <a:gd name="T3" fmla="*/ 2147483646 h 203"/>
                <a:gd name="T4" fmla="*/ 2147483646 w 187"/>
                <a:gd name="T5" fmla="*/ 2147483646 h 203"/>
                <a:gd name="T6" fmla="*/ 2147483646 w 187"/>
                <a:gd name="T7" fmla="*/ 2147483646 h 203"/>
                <a:gd name="T8" fmla="*/ 2147483646 w 187"/>
                <a:gd name="T9" fmla="*/ 2147483646 h 203"/>
                <a:gd name="T10" fmla="*/ 2147483646 w 187"/>
                <a:gd name="T11" fmla="*/ 2147483646 h 203"/>
                <a:gd name="T12" fmla="*/ 2147483646 w 187"/>
                <a:gd name="T13" fmla="*/ 2147483646 h 203"/>
                <a:gd name="T14" fmla="*/ 2147483646 w 187"/>
                <a:gd name="T15" fmla="*/ 2147483646 h 203"/>
                <a:gd name="T16" fmla="*/ 2147483646 w 187"/>
                <a:gd name="T17" fmla="*/ 2147483646 h 203"/>
                <a:gd name="T18" fmla="*/ 2147483646 w 187"/>
                <a:gd name="T19" fmla="*/ 2147483646 h 203"/>
                <a:gd name="T20" fmla="*/ 2147483646 w 187"/>
                <a:gd name="T21" fmla="*/ 2147483646 h 203"/>
                <a:gd name="T22" fmla="*/ 2147483646 w 187"/>
                <a:gd name="T23" fmla="*/ 2147483646 h 203"/>
                <a:gd name="T24" fmla="*/ 2147483646 w 187"/>
                <a:gd name="T25" fmla="*/ 2147483646 h 203"/>
                <a:gd name="T26" fmla="*/ 2147483646 w 187"/>
                <a:gd name="T27" fmla="*/ 2147483646 h 203"/>
                <a:gd name="T28" fmla="*/ 2147483646 w 187"/>
                <a:gd name="T29" fmla="*/ 2147483646 h 203"/>
                <a:gd name="T30" fmla="*/ 2147483646 w 187"/>
                <a:gd name="T31" fmla="*/ 2147483646 h 203"/>
                <a:gd name="T32" fmla="*/ 2147483646 w 187"/>
                <a:gd name="T33" fmla="*/ 2147483646 h 203"/>
                <a:gd name="T34" fmla="*/ 2147483646 w 187"/>
                <a:gd name="T35" fmla="*/ 2147483646 h 203"/>
                <a:gd name="T36" fmla="*/ 2147483646 w 187"/>
                <a:gd name="T37" fmla="*/ 2147483646 h 203"/>
                <a:gd name="T38" fmla="*/ 2147483646 w 187"/>
                <a:gd name="T39" fmla="*/ 2147483646 h 203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187" h="203">
                  <a:moveTo>
                    <a:pt x="74" y="97"/>
                  </a:moveTo>
                  <a:cubicBezTo>
                    <a:pt x="60" y="105"/>
                    <a:pt x="62" y="122"/>
                    <a:pt x="72" y="128"/>
                  </a:cubicBezTo>
                  <a:cubicBezTo>
                    <a:pt x="83" y="136"/>
                    <a:pt x="106" y="137"/>
                    <a:pt x="113" y="115"/>
                  </a:cubicBezTo>
                  <a:cubicBezTo>
                    <a:pt x="128" y="73"/>
                    <a:pt x="81" y="52"/>
                    <a:pt x="48" y="64"/>
                  </a:cubicBezTo>
                  <a:cubicBezTo>
                    <a:pt x="30" y="71"/>
                    <a:pt x="6" y="105"/>
                    <a:pt x="27" y="145"/>
                  </a:cubicBezTo>
                  <a:cubicBezTo>
                    <a:pt x="36" y="162"/>
                    <a:pt x="57" y="178"/>
                    <a:pt x="85" y="179"/>
                  </a:cubicBezTo>
                  <a:cubicBezTo>
                    <a:pt x="144" y="181"/>
                    <a:pt x="183" y="110"/>
                    <a:pt x="153" y="59"/>
                  </a:cubicBezTo>
                  <a:cubicBezTo>
                    <a:pt x="132" y="23"/>
                    <a:pt x="89" y="18"/>
                    <a:pt x="66" y="20"/>
                  </a:cubicBezTo>
                  <a:cubicBezTo>
                    <a:pt x="50" y="20"/>
                    <a:pt x="28" y="29"/>
                    <a:pt x="11" y="39"/>
                  </a:cubicBezTo>
                  <a:cubicBezTo>
                    <a:pt x="33" y="12"/>
                    <a:pt x="65" y="0"/>
                    <a:pt x="103" y="10"/>
                  </a:cubicBezTo>
                  <a:cubicBezTo>
                    <a:pt x="120" y="14"/>
                    <a:pt x="136" y="22"/>
                    <a:pt x="151" y="33"/>
                  </a:cubicBezTo>
                  <a:cubicBezTo>
                    <a:pt x="168" y="47"/>
                    <a:pt x="187" y="78"/>
                    <a:pt x="177" y="123"/>
                  </a:cubicBezTo>
                  <a:cubicBezTo>
                    <a:pt x="171" y="151"/>
                    <a:pt x="154" y="176"/>
                    <a:pt x="127" y="186"/>
                  </a:cubicBezTo>
                  <a:cubicBezTo>
                    <a:pt x="83" y="203"/>
                    <a:pt x="17" y="186"/>
                    <a:pt x="7" y="135"/>
                  </a:cubicBezTo>
                  <a:cubicBezTo>
                    <a:pt x="0" y="103"/>
                    <a:pt x="19" y="62"/>
                    <a:pt x="54" y="51"/>
                  </a:cubicBezTo>
                  <a:cubicBezTo>
                    <a:pt x="83" y="43"/>
                    <a:pt x="118" y="54"/>
                    <a:pt x="127" y="83"/>
                  </a:cubicBezTo>
                  <a:cubicBezTo>
                    <a:pt x="133" y="103"/>
                    <a:pt x="126" y="127"/>
                    <a:pt x="105" y="140"/>
                  </a:cubicBezTo>
                  <a:cubicBezTo>
                    <a:pt x="98" y="144"/>
                    <a:pt x="83" y="148"/>
                    <a:pt x="68" y="142"/>
                  </a:cubicBezTo>
                  <a:cubicBezTo>
                    <a:pt x="40" y="130"/>
                    <a:pt x="44" y="109"/>
                    <a:pt x="53" y="100"/>
                  </a:cubicBezTo>
                  <a:cubicBezTo>
                    <a:pt x="60" y="93"/>
                    <a:pt x="69" y="95"/>
                    <a:pt x="74" y="97"/>
                  </a:cubicBezTo>
                  <a:close/>
                </a:path>
              </a:pathLst>
            </a:custGeom>
            <a:solidFill>
              <a:srgbClr val="71CBD2"/>
            </a:solidFill>
            <a:ln>
              <a:solidFill>
                <a:srgbClr val="0070C0"/>
              </a:solidFill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36号-正文宋楷" panose="02000000000000000000" pitchFamily="2" charset="-122"/>
                <a:ea typeface="字魂36号-正文宋楷" panose="02000000000000000000" pitchFamily="2" charset="-122"/>
                <a:cs typeface="+mn-cs"/>
              </a:endParaRP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C551360F-DDB0-4A79-AE3B-7E2892E30B49}"/>
              </a:ext>
            </a:extLst>
          </p:cNvPr>
          <p:cNvGrpSpPr/>
          <p:nvPr/>
        </p:nvGrpSpPr>
        <p:grpSpPr>
          <a:xfrm>
            <a:off x="4833507" y="4670067"/>
            <a:ext cx="4452733" cy="1216196"/>
            <a:chOff x="7226284" y="5069081"/>
            <a:chExt cx="4656692" cy="1117234"/>
          </a:xfrm>
        </p:grpSpPr>
        <p:sp>
          <p:nvSpPr>
            <p:cNvPr id="38" name="Freeform: Shape 21">
              <a:extLst>
                <a:ext uri="{FF2B5EF4-FFF2-40B4-BE49-F238E27FC236}">
                  <a16:creationId xmlns:a16="http://schemas.microsoft.com/office/drawing/2014/main" id="{D64E501F-7E4F-4BD3-B2BE-C00960D342F8}"/>
                </a:ext>
              </a:extLst>
            </p:cNvPr>
            <p:cNvSpPr/>
            <p:nvPr/>
          </p:nvSpPr>
          <p:spPr>
            <a:xfrm>
              <a:off x="7812957" y="5118756"/>
              <a:ext cx="4070019" cy="1067559"/>
            </a:xfrm>
            <a:custGeom>
              <a:avLst/>
              <a:gdLst>
                <a:gd name="connsiteX0" fmla="*/ 0 w 3513057"/>
                <a:gd name="connsiteY0" fmla="*/ 0 h 468122"/>
                <a:gd name="connsiteX1" fmla="*/ 3278996 w 3513057"/>
                <a:gd name="connsiteY1" fmla="*/ 0 h 468122"/>
                <a:gd name="connsiteX2" fmla="*/ 3513057 w 3513057"/>
                <a:gd name="connsiteY2" fmla="*/ 234061 h 468122"/>
                <a:gd name="connsiteX3" fmla="*/ 3278996 w 3513057"/>
                <a:gd name="connsiteY3" fmla="*/ 468122 h 468122"/>
                <a:gd name="connsiteX4" fmla="*/ 3278986 w 3513057"/>
                <a:gd name="connsiteY4" fmla="*/ 468121 h 468122"/>
                <a:gd name="connsiteX5" fmla="*/ 0 w 3513057"/>
                <a:gd name="connsiteY5" fmla="*/ 468121 h 468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513057" h="468122">
                  <a:moveTo>
                    <a:pt x="0" y="0"/>
                  </a:moveTo>
                  <a:lnTo>
                    <a:pt x="3278996" y="0"/>
                  </a:lnTo>
                  <a:cubicBezTo>
                    <a:pt x="3408264" y="0"/>
                    <a:pt x="3513057" y="104793"/>
                    <a:pt x="3513057" y="234061"/>
                  </a:cubicBezTo>
                  <a:cubicBezTo>
                    <a:pt x="3513057" y="363329"/>
                    <a:pt x="3408264" y="468122"/>
                    <a:pt x="3278996" y="468122"/>
                  </a:cubicBezTo>
                  <a:lnTo>
                    <a:pt x="3278986" y="468121"/>
                  </a:lnTo>
                  <a:lnTo>
                    <a:pt x="0" y="468121"/>
                  </a:ln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00B7E7EC-C6E9-4D6E-AEA0-66589D800BE8}"/>
                </a:ext>
              </a:extLst>
            </p:cNvPr>
            <p:cNvSpPr txBox="1"/>
            <p:nvPr/>
          </p:nvSpPr>
          <p:spPr>
            <a:xfrm>
              <a:off x="7812957" y="5069081"/>
              <a:ext cx="3915621" cy="989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200" b="1" dirty="0" err="1">
                  <a:solidFill>
                    <a:prstClr val="white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Đặc</a:t>
              </a:r>
              <a:r>
                <a:rPr lang="en-US" sz="3200" b="1" dirty="0">
                  <a:solidFill>
                    <a:prstClr val="white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prstClr val="white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sản</a:t>
              </a:r>
              <a:r>
                <a:rPr lang="en-US" sz="3200" b="1" dirty="0">
                  <a:solidFill>
                    <a:prstClr val="white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prstClr val="white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của</a:t>
              </a:r>
              <a:r>
                <a:rPr lang="en-US" sz="3200" b="1" dirty="0">
                  <a:solidFill>
                    <a:prstClr val="white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prstClr val="white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địa</a:t>
              </a:r>
              <a:r>
                <a:rPr lang="en-US" sz="3200" b="1" dirty="0">
                  <a:solidFill>
                    <a:prstClr val="white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prstClr val="white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phương</a:t>
              </a:r>
              <a:r>
                <a:rPr lang="en-US" sz="3200" b="1" dirty="0">
                  <a:solidFill>
                    <a:prstClr val="white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prstClr val="white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em</a:t>
              </a:r>
              <a:endPara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0" name="Freeform 48">
              <a:extLst>
                <a:ext uri="{FF2B5EF4-FFF2-40B4-BE49-F238E27FC236}">
                  <a16:creationId xmlns:a16="http://schemas.microsoft.com/office/drawing/2014/main" id="{93152671-28F0-4818-8E5F-3436C5C77722}"/>
                </a:ext>
              </a:extLst>
            </p:cNvPr>
            <p:cNvSpPr>
              <a:spLocks/>
            </p:cNvSpPr>
            <p:nvPr>
              <p:custDataLst>
                <p:tags r:id="rId1"/>
              </p:custDataLst>
            </p:nvPr>
          </p:nvSpPr>
          <p:spPr bwMode="auto">
            <a:xfrm>
              <a:off x="7226284" y="5088735"/>
              <a:ext cx="468000" cy="504000"/>
            </a:xfrm>
            <a:custGeom>
              <a:avLst/>
              <a:gdLst>
                <a:gd name="T0" fmla="*/ 2147483646 w 187"/>
                <a:gd name="T1" fmla="*/ 2147483646 h 203"/>
                <a:gd name="T2" fmla="*/ 2147483646 w 187"/>
                <a:gd name="T3" fmla="*/ 2147483646 h 203"/>
                <a:gd name="T4" fmla="*/ 2147483646 w 187"/>
                <a:gd name="T5" fmla="*/ 2147483646 h 203"/>
                <a:gd name="T6" fmla="*/ 2147483646 w 187"/>
                <a:gd name="T7" fmla="*/ 2147483646 h 203"/>
                <a:gd name="T8" fmla="*/ 2147483646 w 187"/>
                <a:gd name="T9" fmla="*/ 2147483646 h 203"/>
                <a:gd name="T10" fmla="*/ 2147483646 w 187"/>
                <a:gd name="T11" fmla="*/ 2147483646 h 203"/>
                <a:gd name="T12" fmla="*/ 2147483646 w 187"/>
                <a:gd name="T13" fmla="*/ 2147483646 h 203"/>
                <a:gd name="T14" fmla="*/ 2147483646 w 187"/>
                <a:gd name="T15" fmla="*/ 2147483646 h 203"/>
                <a:gd name="T16" fmla="*/ 2147483646 w 187"/>
                <a:gd name="T17" fmla="*/ 2147483646 h 203"/>
                <a:gd name="T18" fmla="*/ 2147483646 w 187"/>
                <a:gd name="T19" fmla="*/ 2147483646 h 203"/>
                <a:gd name="T20" fmla="*/ 2147483646 w 187"/>
                <a:gd name="T21" fmla="*/ 2147483646 h 203"/>
                <a:gd name="T22" fmla="*/ 2147483646 w 187"/>
                <a:gd name="T23" fmla="*/ 2147483646 h 203"/>
                <a:gd name="T24" fmla="*/ 2147483646 w 187"/>
                <a:gd name="T25" fmla="*/ 2147483646 h 203"/>
                <a:gd name="T26" fmla="*/ 2147483646 w 187"/>
                <a:gd name="T27" fmla="*/ 2147483646 h 203"/>
                <a:gd name="T28" fmla="*/ 2147483646 w 187"/>
                <a:gd name="T29" fmla="*/ 2147483646 h 203"/>
                <a:gd name="T30" fmla="*/ 2147483646 w 187"/>
                <a:gd name="T31" fmla="*/ 2147483646 h 203"/>
                <a:gd name="T32" fmla="*/ 2147483646 w 187"/>
                <a:gd name="T33" fmla="*/ 2147483646 h 203"/>
                <a:gd name="T34" fmla="*/ 2147483646 w 187"/>
                <a:gd name="T35" fmla="*/ 2147483646 h 203"/>
                <a:gd name="T36" fmla="*/ 2147483646 w 187"/>
                <a:gd name="T37" fmla="*/ 2147483646 h 203"/>
                <a:gd name="T38" fmla="*/ 2147483646 w 187"/>
                <a:gd name="T39" fmla="*/ 2147483646 h 203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187" h="203">
                  <a:moveTo>
                    <a:pt x="74" y="97"/>
                  </a:moveTo>
                  <a:cubicBezTo>
                    <a:pt x="60" y="105"/>
                    <a:pt x="62" y="122"/>
                    <a:pt x="72" y="128"/>
                  </a:cubicBezTo>
                  <a:cubicBezTo>
                    <a:pt x="83" y="136"/>
                    <a:pt x="106" y="137"/>
                    <a:pt x="113" y="115"/>
                  </a:cubicBezTo>
                  <a:cubicBezTo>
                    <a:pt x="128" y="73"/>
                    <a:pt x="81" y="52"/>
                    <a:pt x="48" y="64"/>
                  </a:cubicBezTo>
                  <a:cubicBezTo>
                    <a:pt x="30" y="71"/>
                    <a:pt x="6" y="105"/>
                    <a:pt x="27" y="145"/>
                  </a:cubicBezTo>
                  <a:cubicBezTo>
                    <a:pt x="36" y="162"/>
                    <a:pt x="57" y="178"/>
                    <a:pt x="85" y="179"/>
                  </a:cubicBezTo>
                  <a:cubicBezTo>
                    <a:pt x="144" y="181"/>
                    <a:pt x="183" y="110"/>
                    <a:pt x="153" y="59"/>
                  </a:cubicBezTo>
                  <a:cubicBezTo>
                    <a:pt x="132" y="23"/>
                    <a:pt x="89" y="18"/>
                    <a:pt x="66" y="20"/>
                  </a:cubicBezTo>
                  <a:cubicBezTo>
                    <a:pt x="50" y="20"/>
                    <a:pt x="28" y="29"/>
                    <a:pt x="11" y="39"/>
                  </a:cubicBezTo>
                  <a:cubicBezTo>
                    <a:pt x="33" y="12"/>
                    <a:pt x="65" y="0"/>
                    <a:pt x="103" y="10"/>
                  </a:cubicBezTo>
                  <a:cubicBezTo>
                    <a:pt x="120" y="14"/>
                    <a:pt x="136" y="22"/>
                    <a:pt x="151" y="33"/>
                  </a:cubicBezTo>
                  <a:cubicBezTo>
                    <a:pt x="168" y="47"/>
                    <a:pt x="187" y="78"/>
                    <a:pt x="177" y="123"/>
                  </a:cubicBezTo>
                  <a:cubicBezTo>
                    <a:pt x="171" y="151"/>
                    <a:pt x="154" y="176"/>
                    <a:pt x="127" y="186"/>
                  </a:cubicBezTo>
                  <a:cubicBezTo>
                    <a:pt x="83" y="203"/>
                    <a:pt x="17" y="186"/>
                    <a:pt x="7" y="135"/>
                  </a:cubicBezTo>
                  <a:cubicBezTo>
                    <a:pt x="0" y="103"/>
                    <a:pt x="19" y="62"/>
                    <a:pt x="54" y="51"/>
                  </a:cubicBezTo>
                  <a:cubicBezTo>
                    <a:pt x="83" y="43"/>
                    <a:pt x="118" y="54"/>
                    <a:pt x="127" y="83"/>
                  </a:cubicBezTo>
                  <a:cubicBezTo>
                    <a:pt x="133" y="103"/>
                    <a:pt x="126" y="127"/>
                    <a:pt x="105" y="140"/>
                  </a:cubicBezTo>
                  <a:cubicBezTo>
                    <a:pt x="98" y="144"/>
                    <a:pt x="83" y="148"/>
                    <a:pt x="68" y="142"/>
                  </a:cubicBezTo>
                  <a:cubicBezTo>
                    <a:pt x="40" y="130"/>
                    <a:pt x="44" y="109"/>
                    <a:pt x="53" y="100"/>
                  </a:cubicBezTo>
                  <a:cubicBezTo>
                    <a:pt x="60" y="93"/>
                    <a:pt x="69" y="95"/>
                    <a:pt x="74" y="97"/>
                  </a:cubicBez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50000"/>
                </a:schemeClr>
              </a:solidFill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36号-正文宋楷" panose="02000000000000000000" pitchFamily="2" charset="-122"/>
                <a:ea typeface="字魂36号-正文宋楷" panose="02000000000000000000" pitchFamily="2" charset="-122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334783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375265" y="2642197"/>
            <a:ext cx="894267" cy="1192347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1"/>
            <a:ext cx="12192001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21438" y="1055084"/>
            <a:ext cx="2116968" cy="2316093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59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-90200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Google Shape;60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530467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1" name="Google Shape;61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808567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2" name="Google Shape;62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9429233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3" name="Google Shape;63;p1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383901" y="-100082"/>
            <a:ext cx="1333999" cy="1333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Google Shape;64;p13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40584" y="3705967"/>
            <a:ext cx="2330733" cy="2330733"/>
          </a:xfrm>
          <a:prstGeom prst="rect">
            <a:avLst/>
          </a:prstGeom>
          <a:noFill/>
          <a:ln>
            <a:noFill/>
          </a:ln>
        </p:spPr>
      </p:pic>
      <p:pic>
        <p:nvPicPr>
          <p:cNvPr id="45" name="Google Shape;87;p14">
            <a:extLst>
              <a:ext uri="{FF2B5EF4-FFF2-40B4-BE49-F238E27FC236}">
                <a16:creationId xmlns:a16="http://schemas.microsoft.com/office/drawing/2014/main" id="{D36BBD45-F213-4F68-B37B-AC56AF0EF7B9}"/>
              </a:ext>
            </a:extLst>
          </p:cNvPr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3065113" y="974663"/>
            <a:ext cx="6371708" cy="3791229"/>
          </a:xfrm>
          <a:prstGeom prst="rect">
            <a:avLst/>
          </a:prstGeom>
          <a:noFill/>
          <a:ln>
            <a:noFill/>
          </a:ln>
        </p:spPr>
      </p:pic>
      <p:sp>
        <p:nvSpPr>
          <p:cNvPr id="47" name="Google Shape;95;p14">
            <a:extLst>
              <a:ext uri="{FF2B5EF4-FFF2-40B4-BE49-F238E27FC236}">
                <a16:creationId xmlns:a16="http://schemas.microsoft.com/office/drawing/2014/main" id="{3E0DA39B-87D4-493D-B09A-A5B0539A1CD2}"/>
              </a:ext>
            </a:extLst>
          </p:cNvPr>
          <p:cNvSpPr txBox="1"/>
          <p:nvPr/>
        </p:nvSpPr>
        <p:spPr>
          <a:xfrm>
            <a:off x="3322859" y="1130744"/>
            <a:ext cx="5856134" cy="323639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4667" b="1" i="0" u="none" strike="noStrike" kern="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95" name="Google Shape;81;p14">
            <a:extLst>
              <a:ext uri="{FF2B5EF4-FFF2-40B4-BE49-F238E27FC236}">
                <a16:creationId xmlns:a16="http://schemas.microsoft.com/office/drawing/2014/main" id="{41963B24-EFB3-481D-B566-FACAC77F48AA}"/>
              </a:ext>
            </a:extLst>
          </p:cNvPr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10944963" y="1194857"/>
            <a:ext cx="1091037" cy="1328842"/>
          </a:xfrm>
          <a:prstGeom prst="rect">
            <a:avLst/>
          </a:prstGeom>
          <a:noFill/>
          <a:ln w="38100" cap="flat" cmpd="sng">
            <a:solidFill>
              <a:srgbClr val="666666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96" name="Google Shape;82;p14">
            <a:extLst>
              <a:ext uri="{FF2B5EF4-FFF2-40B4-BE49-F238E27FC236}">
                <a16:creationId xmlns:a16="http://schemas.microsoft.com/office/drawing/2014/main" id="{526CF1DF-E40C-44BF-835B-EAD31A2112F5}"/>
              </a:ext>
            </a:extLst>
          </p:cNvPr>
          <p:cNvPicPr preferRelativeResize="0"/>
          <p:nvPr/>
        </p:nvPicPr>
        <p:blipFill rotWithShape="1">
          <a:blip r:embed="rId11">
            <a:alphaModFix/>
          </a:blip>
          <a:srcRect l="13052" t="3784" r="13119" b="3450"/>
          <a:stretch/>
        </p:blipFill>
        <p:spPr>
          <a:xfrm>
            <a:off x="9663256" y="1211636"/>
            <a:ext cx="1091038" cy="1360728"/>
          </a:xfrm>
          <a:prstGeom prst="rect">
            <a:avLst/>
          </a:prstGeom>
          <a:noFill/>
          <a:ln w="38100" cap="flat" cmpd="sng">
            <a:solidFill>
              <a:srgbClr val="666666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B5EE0D9C-F92A-4408-9D5D-8DC38946A18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339612" y="2128100"/>
            <a:ext cx="5877496" cy="791198"/>
          </a:xfrm>
          <a:prstGeom prst="rect">
            <a:avLst/>
          </a:prstGeom>
        </p:spPr>
      </p:pic>
      <p:pic>
        <p:nvPicPr>
          <p:cNvPr id="1026" name="Picture 2" descr="Feliz Menino Bonitinho Garoto Com Idéia De Luz | Art drawings for kids,  School art activities, Back to school art activity"/>
          <p:cNvPicPr>
            <a:picLocks noChangeAspect="1" noChangeArrowheads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9869" b="100000" l="9904" r="89936">
                        <a14:foregroundMark x1="44569" y1="44702" x2="44569" y2="44702"/>
                        <a14:foregroundMark x1="45687" y1="45283" x2="46006" y2="53266"/>
                        <a14:foregroundMark x1="59425" y1="45283" x2="58147" y2="54572"/>
                        <a14:foregroundMark x1="54633" y1="79390" x2="57508" y2="85341"/>
                        <a14:foregroundMark x1="48243" y1="79826" x2="43291" y2="88824"/>
                        <a14:foregroundMark x1="57029" y1="86938" x2="65335" y2="9013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5067" y="2840826"/>
            <a:ext cx="3849227" cy="4236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647537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Be mat luc di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559" b="5194"/>
          <a:stretch>
            <a:fillRect/>
          </a:stretch>
        </p:blipFill>
        <p:spPr bwMode="auto">
          <a:xfrm>
            <a:off x="1400175" y="209550"/>
            <a:ext cx="9429750" cy="5513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1" name="Rectangle 3"/>
          <p:cNvSpPr>
            <a:spLocks noChangeArrowheads="1"/>
          </p:cNvSpPr>
          <p:nvPr/>
        </p:nvSpPr>
        <p:spPr bwMode="auto">
          <a:xfrm>
            <a:off x="3902075" y="6062664"/>
            <a:ext cx="4681538" cy="547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905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 sz="3200" dirty="0" err="1"/>
              <a:t>Trồng</a:t>
            </a:r>
            <a:r>
              <a:rPr lang="en-US" altLang="en-US" sz="3200" dirty="0"/>
              <a:t> </a:t>
            </a:r>
            <a:r>
              <a:rPr lang="en-US" altLang="en-US" sz="3200" dirty="0" err="1"/>
              <a:t>chè</a:t>
            </a:r>
            <a:r>
              <a:rPr lang="en-US" altLang="en-US" sz="32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382731382"/>
      </p:ext>
    </p:extLst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4600575" y="6157913"/>
            <a:ext cx="5629274" cy="1600200"/>
          </a:xfrm>
        </p:spPr>
        <p:txBody>
          <a:bodyPr/>
          <a:lstStyle/>
          <a:p>
            <a:pPr eaLnBrk="1" hangingPunct="1"/>
            <a:r>
              <a:rPr lang="en-US" altLang="en-US" dirty="0" err="1">
                <a:solidFill>
                  <a:srgbClr val="FF0000"/>
                </a:solidFill>
              </a:rPr>
              <a:t>Trồng</a:t>
            </a:r>
            <a:r>
              <a:rPr lang="en-US" altLang="en-US" dirty="0">
                <a:solidFill>
                  <a:srgbClr val="FF0000"/>
                </a:solidFill>
              </a:rPr>
              <a:t> </a:t>
            </a:r>
            <a:r>
              <a:rPr lang="en-US" altLang="en-US" dirty="0" err="1">
                <a:solidFill>
                  <a:srgbClr val="FF0000"/>
                </a:solidFill>
              </a:rPr>
              <a:t>cà</a:t>
            </a:r>
            <a:r>
              <a:rPr lang="en-US" altLang="en-US" dirty="0">
                <a:solidFill>
                  <a:srgbClr val="FF0000"/>
                </a:solidFill>
              </a:rPr>
              <a:t> </a:t>
            </a:r>
            <a:r>
              <a:rPr lang="en-US" altLang="en-US" dirty="0" err="1">
                <a:solidFill>
                  <a:srgbClr val="FF0000"/>
                </a:solidFill>
              </a:rPr>
              <a:t>phê</a:t>
            </a:r>
            <a:endParaRPr lang="en-US" altLang="en-US" dirty="0">
              <a:solidFill>
                <a:srgbClr val="FF0000"/>
              </a:solidFill>
            </a:endParaRPr>
          </a:p>
        </p:txBody>
      </p:sp>
      <p:pic>
        <p:nvPicPr>
          <p:cNvPr id="20483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73270" y="485775"/>
            <a:ext cx="10771018" cy="5557838"/>
          </a:xfrm>
          <a:noFill/>
        </p:spPr>
      </p:pic>
    </p:spTree>
    <p:extLst>
      <p:ext uri="{BB962C8B-B14F-4D97-AF65-F5344CB8AC3E}">
        <p14:creationId xmlns:p14="http://schemas.microsoft.com/office/powerpoint/2010/main" val="2429096436"/>
      </p:ext>
    </p:extLst>
  </p:cSld>
  <p:clrMapOvr>
    <a:masterClrMapping/>
  </p:clrMapOvr>
  <p:transition spd="slow">
    <p:circle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259" b="17778"/>
          <a:stretch/>
        </p:blipFill>
        <p:spPr>
          <a:xfrm>
            <a:off x="0" y="2302332"/>
            <a:ext cx="12192000" cy="4592320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31" t="43816" r="19319" b="10751"/>
          <a:stretch/>
        </p:blipFill>
        <p:spPr>
          <a:xfrm>
            <a:off x="-54640" y="-84719"/>
            <a:ext cx="3637280" cy="169160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F946833-25D4-4CAF-96A4-0FF83C5C52F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>
                        <a14:foregroundMark x1="17199" y1="17553" x2="18617" y2="22163"/>
                        <a14:foregroundMark x1="18617" y1="22163" x2="18617" y2="22163"/>
                        <a14:foregroundMark x1="24645" y1="18794" x2="23936" y2="21099"/>
                        <a14:foregroundMark x1="13121" y1="23936" x2="15071" y2="25887"/>
                        <a14:foregroundMark x1="20745" y1="34220" x2="50709" y2="47695"/>
                        <a14:foregroundMark x1="24468" y1="52660" x2="69681" y2="57092"/>
                      </a14:backgroundRemoval>
                    </a14:imgEffect>
                  </a14:imgLayer>
                </a14:imgProps>
              </a:ext>
            </a:extLst>
          </a:blip>
          <a:srcRect l="9959" t="13012" r="5371" b="17812"/>
          <a:stretch/>
        </p:blipFill>
        <p:spPr>
          <a:xfrm>
            <a:off x="3197515" y="73531"/>
            <a:ext cx="4886460" cy="3992290"/>
          </a:xfrm>
          <a:prstGeom prst="rect">
            <a:avLst/>
          </a:prstGeom>
        </p:spPr>
      </p:pic>
      <p:pic>
        <p:nvPicPr>
          <p:cNvPr id="8" name="Picture 4" descr="https://i.pinimg.com/564x/1f/8f/24/1f8f24e19deb35a60c20060e6368a5ae.jpg">
            <a:extLst>
              <a:ext uri="{FF2B5EF4-FFF2-40B4-BE49-F238E27FC236}">
                <a16:creationId xmlns:a16="http://schemas.microsoft.com/office/drawing/2014/main" id="{AC1AD6DA-262D-418E-82B8-4F69DEF3BB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3111" b="98222" l="9947" r="89876">
                        <a14:foregroundMark x1="34636" y1="38000" x2="36057" y2="47556"/>
                        <a14:foregroundMark x1="36057" y1="47556" x2="36057" y2="47556"/>
                        <a14:foregroundMark x1="29485" y1="61556" x2="44050" y2="69556"/>
                        <a14:foregroundMark x1="47425" y1="58444" x2="50799" y2="751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7158" y="3158871"/>
            <a:ext cx="4803901" cy="3839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74B5D344-43C0-4251-AE43-14F6C26707C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385029" y="1560616"/>
            <a:ext cx="4511431" cy="1018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56761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m đi giữa biển vàng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7282580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2" name="WordArt 6"/>
          <p:cNvSpPr>
            <a:spLocks noChangeArrowheads="1" noChangeShapeType="1" noTextEdit="1"/>
          </p:cNvSpPr>
          <p:nvPr/>
        </p:nvSpPr>
        <p:spPr bwMode="auto">
          <a:xfrm>
            <a:off x="2770909" y="1995055"/>
            <a:ext cx="6306417" cy="12607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TRÒ CHƠI</a:t>
            </a:r>
            <a:r>
              <a:rPr lang="vi-VN" sz="3600" b="1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600" b="1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BẮN TÊN</a:t>
            </a:r>
          </a:p>
        </p:txBody>
      </p:sp>
      <p:pic>
        <p:nvPicPr>
          <p:cNvPr id="9223" name="Picture 4" descr="WhitecornerFlower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1" y="5267326"/>
            <a:ext cx="1590675" cy="159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8" name="AutoShape 12">
            <a:hlinkClick r:id="rId4" action="ppaction://hlinksldjump"/>
          </p:cNvPr>
          <p:cNvSpPr>
            <a:spLocks noChangeArrowheads="1"/>
          </p:cNvSpPr>
          <p:nvPr/>
        </p:nvSpPr>
        <p:spPr bwMode="auto">
          <a:xfrm>
            <a:off x="1590675" y="6257925"/>
            <a:ext cx="381000" cy="381000"/>
          </a:xfrm>
          <a:prstGeom prst="star5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defRPr/>
            </a:pPr>
            <a:endParaRPr lang="en-US"/>
          </a:p>
        </p:txBody>
      </p:sp>
      <p:pic>
        <p:nvPicPr>
          <p:cNvPr id="9225" name="Picture 4" descr="WhitecornerFlower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77326" y="5334001"/>
            <a:ext cx="1590675" cy="159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5565933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158" name="Text Box 6"/>
          <p:cNvSpPr txBox="1">
            <a:spLocks noChangeArrowheads="1"/>
          </p:cNvSpPr>
          <p:nvPr/>
        </p:nvSpPr>
        <p:spPr bwMode="auto">
          <a:xfrm>
            <a:off x="2243138" y="2551114"/>
            <a:ext cx="7715250" cy="1569660"/>
          </a:xfrm>
          <a:prstGeom prst="rect">
            <a:avLst/>
          </a:prstGeom>
          <a:solidFill>
            <a:srgbClr val="FFFF99"/>
          </a:solidFill>
          <a:ln w="19050" algn="ctr">
            <a:solidFill>
              <a:srgbClr val="009900"/>
            </a:solidFill>
            <a:miter lim="800000"/>
            <a:headEnd/>
            <a:tailEnd/>
          </a:ln>
          <a:effectLst>
            <a:outerShdw dist="107763" dir="13500000" algn="ctr" rotWithShape="0">
              <a:schemeClr val="bg2">
                <a:alpha val="50000"/>
              </a:schemeClr>
            </a:outerShdw>
          </a:effec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xuất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nông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nghiệp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gồm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endParaRPr lang="en-US" altLang="en-US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trồng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trọt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chăn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nuôi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trồng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vệ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khai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thác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rừng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nuôi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đánh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bắt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thủy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hải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809261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15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0515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05158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05158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1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051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051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051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1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051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3051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3051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1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051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051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1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051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051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5158" grpId="0" build="allAtOnce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942AD24E-19B0-43D6-8E63-0B857B5F50FF}"/>
              </a:ext>
            </a:extLst>
          </p:cNvPr>
          <p:cNvGrpSpPr/>
          <p:nvPr/>
        </p:nvGrpSpPr>
        <p:grpSpPr>
          <a:xfrm>
            <a:off x="2240512" y="-218574"/>
            <a:ext cx="8632910" cy="4759091"/>
            <a:chOff x="1198800" y="1420752"/>
            <a:chExt cx="2017727" cy="1828800"/>
          </a:xfrm>
        </p:grpSpPr>
        <p:pic>
          <p:nvPicPr>
            <p:cNvPr id="11" name="图片 7">
              <a:extLst>
                <a:ext uri="{FF2B5EF4-FFF2-40B4-BE49-F238E27FC236}">
                  <a16:creationId xmlns:a16="http://schemas.microsoft.com/office/drawing/2014/main" id="{67F75CD5-1331-4916-8056-AA8DA1CDEF6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198800" y="1420752"/>
              <a:ext cx="2017727" cy="1828800"/>
            </a:xfrm>
            <a:prstGeom prst="rect">
              <a:avLst/>
            </a:prstGeom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60B1A004-DEDB-4D62-83FF-2F62D9E0CD18}"/>
                </a:ext>
              </a:extLst>
            </p:cNvPr>
            <p:cNvSpPr txBox="1"/>
            <p:nvPr/>
          </p:nvSpPr>
          <p:spPr>
            <a:xfrm>
              <a:off x="1395366" y="2229863"/>
              <a:ext cx="1641298" cy="212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4217"/>
              <a:endParaRPr lang="en-US" sz="2999" dirty="0">
                <a:solidFill>
                  <a:srgbClr val="0066FF"/>
                </a:solidFill>
                <a:latin typeface="Pattaya" panose="00000500000000000000" pitchFamily="2" charset="-34"/>
                <a:cs typeface="Pattaya" panose="00000500000000000000" pitchFamily="2" charset="-34"/>
              </a:endParaRPr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3AADCD77-7A91-4697-8170-CA7C5DB70B54}"/>
              </a:ext>
            </a:extLst>
          </p:cNvPr>
          <p:cNvSpPr txBox="1"/>
          <p:nvPr/>
        </p:nvSpPr>
        <p:spPr>
          <a:xfrm>
            <a:off x="3038664" y="1246910"/>
            <a:ext cx="656253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217"/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Về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nhà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hãy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vận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dụng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tốt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bài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học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vào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cuộc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sống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và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chuẩn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bị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cho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tiết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2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bài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: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Hoạt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động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sản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xuất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nông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nghiệp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(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tiết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2).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B9FDCDE-A9E3-4473-8FCD-059F562D493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141" r="908"/>
          <a:stretch/>
        </p:blipFill>
        <p:spPr>
          <a:xfrm flipH="1">
            <a:off x="1831902" y="3589767"/>
            <a:ext cx="2077519" cy="3268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7284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图片 20">
            <a:extLst>
              <a:ext uri="{FF2B5EF4-FFF2-40B4-BE49-F238E27FC236}">
                <a16:creationId xmlns:a16="http://schemas.microsoft.com/office/drawing/2014/main" id="{AAEC2A54-EE21-45D0-9D39-E668C532A0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5" y="-149037"/>
            <a:ext cx="12187592" cy="6855520"/>
          </a:xfrm>
          <a:prstGeom prst="rect">
            <a:avLst/>
          </a:prstGeom>
        </p:spPr>
      </p:pic>
      <p:sp>
        <p:nvSpPr>
          <p:cNvPr id="27" name="TextBox 4">
            <a:extLst>
              <a:ext uri="{FF2B5EF4-FFF2-40B4-BE49-F238E27FC236}">
                <a16:creationId xmlns:a16="http://schemas.microsoft.com/office/drawing/2014/main" id="{21C8C987-A94A-4C8F-8B65-80FEB2A20C94}"/>
              </a:ext>
            </a:extLst>
          </p:cNvPr>
          <p:cNvSpPr txBox="1"/>
          <p:nvPr/>
        </p:nvSpPr>
        <p:spPr>
          <a:xfrm>
            <a:off x="1558289" y="1642340"/>
            <a:ext cx="8161864" cy="3077054"/>
          </a:xfrm>
          <a:prstGeom prst="rect">
            <a:avLst/>
          </a:prstGeom>
        </p:spPr>
        <p:txBody>
          <a:bodyPr wrap="square" lIns="0" tIns="0" rIns="0" bIns="0" rtlCol="0" anchor="t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 defTabSz="914217">
              <a:lnSpc>
                <a:spcPts val="11998"/>
              </a:lnSpc>
              <a:spcBef>
                <a:spcPct val="0"/>
              </a:spcBef>
            </a:pPr>
            <a:r>
              <a:rPr lang="en-US" sz="9998" b="1" dirty="0" err="1">
                <a:ln/>
                <a:solidFill>
                  <a:srgbClr val="FF0000"/>
                </a:solidFill>
                <a:effectLst>
                  <a:glow rad="228600">
                    <a:srgbClr val="FFBF53">
                      <a:satMod val="175000"/>
                      <a:alpha val="40000"/>
                    </a:srgbClr>
                  </a:glow>
                </a:effectLst>
                <a:latin typeface="Coiny" panose="02000903060500060000" pitchFamily="2" charset="0"/>
              </a:rPr>
              <a:t>Tạm</a:t>
            </a:r>
            <a:r>
              <a:rPr lang="en-US" sz="9998" b="1" dirty="0">
                <a:ln/>
                <a:solidFill>
                  <a:srgbClr val="FF0000"/>
                </a:solidFill>
                <a:effectLst>
                  <a:glow rad="228600">
                    <a:srgbClr val="FFBF53">
                      <a:satMod val="175000"/>
                      <a:alpha val="40000"/>
                    </a:srgbClr>
                  </a:glow>
                </a:effectLst>
                <a:latin typeface="Coiny" panose="02000903060500060000" pitchFamily="2" charset="0"/>
              </a:rPr>
              <a:t> </a:t>
            </a:r>
            <a:r>
              <a:rPr lang="en-US" sz="9998" b="1" dirty="0" err="1">
                <a:ln/>
                <a:solidFill>
                  <a:srgbClr val="FF0000"/>
                </a:solidFill>
                <a:effectLst>
                  <a:glow rad="228600">
                    <a:srgbClr val="FFBF53">
                      <a:satMod val="175000"/>
                      <a:alpha val="40000"/>
                    </a:srgbClr>
                  </a:glow>
                </a:effectLst>
                <a:latin typeface="Coiny" panose="02000903060500060000" pitchFamily="2" charset="0"/>
              </a:rPr>
              <a:t>biệt</a:t>
            </a:r>
            <a:endParaRPr lang="en-US" sz="9998" b="1" dirty="0">
              <a:ln/>
              <a:solidFill>
                <a:srgbClr val="FF0000"/>
              </a:solidFill>
              <a:effectLst>
                <a:glow rad="228600">
                  <a:srgbClr val="FFBF53">
                    <a:satMod val="175000"/>
                    <a:alpha val="40000"/>
                  </a:srgbClr>
                </a:glow>
              </a:effectLst>
              <a:latin typeface="Coiny" panose="02000903060500060000" pitchFamily="2" charset="0"/>
            </a:endParaRPr>
          </a:p>
          <a:p>
            <a:pPr algn="ctr" defTabSz="914217">
              <a:lnSpc>
                <a:spcPts val="11998"/>
              </a:lnSpc>
              <a:spcBef>
                <a:spcPct val="0"/>
              </a:spcBef>
            </a:pPr>
            <a:r>
              <a:rPr lang="en-US" sz="9998" b="1" dirty="0" err="1">
                <a:ln/>
                <a:solidFill>
                  <a:srgbClr val="FF0000"/>
                </a:solidFill>
                <a:effectLst>
                  <a:glow rad="228600">
                    <a:srgbClr val="FFBF53">
                      <a:satMod val="175000"/>
                      <a:alpha val="40000"/>
                    </a:srgbClr>
                  </a:glow>
                </a:effectLst>
                <a:latin typeface="Coiny" panose="02000903060500060000" pitchFamily="2" charset="0"/>
              </a:rPr>
              <a:t>Hẹn</a:t>
            </a:r>
            <a:r>
              <a:rPr lang="en-US" sz="9998" b="1" dirty="0">
                <a:ln/>
                <a:solidFill>
                  <a:srgbClr val="FF0000"/>
                </a:solidFill>
                <a:effectLst>
                  <a:glow rad="228600">
                    <a:srgbClr val="FFBF53">
                      <a:satMod val="175000"/>
                      <a:alpha val="40000"/>
                    </a:srgbClr>
                  </a:glow>
                </a:effectLst>
                <a:latin typeface="Coiny" panose="02000903060500060000" pitchFamily="2" charset="0"/>
              </a:rPr>
              <a:t> </a:t>
            </a:r>
            <a:r>
              <a:rPr lang="en-US" sz="9998" b="1" dirty="0" err="1">
                <a:ln/>
                <a:solidFill>
                  <a:srgbClr val="FF0000"/>
                </a:solidFill>
                <a:effectLst>
                  <a:glow rad="228600">
                    <a:srgbClr val="FFBF53">
                      <a:satMod val="175000"/>
                      <a:alpha val="40000"/>
                    </a:srgbClr>
                  </a:glow>
                </a:effectLst>
                <a:latin typeface="Coiny" panose="02000903060500060000" pitchFamily="2" charset="0"/>
              </a:rPr>
              <a:t>gặp</a:t>
            </a:r>
            <a:r>
              <a:rPr lang="en-US" sz="9998" b="1" dirty="0">
                <a:ln/>
                <a:solidFill>
                  <a:srgbClr val="FF0000"/>
                </a:solidFill>
                <a:effectLst>
                  <a:glow rad="228600">
                    <a:srgbClr val="FFBF53">
                      <a:satMod val="175000"/>
                      <a:alpha val="40000"/>
                    </a:srgbClr>
                  </a:glow>
                </a:effectLst>
                <a:latin typeface="Coiny" panose="02000903060500060000" pitchFamily="2" charset="0"/>
              </a:rPr>
              <a:t> </a:t>
            </a:r>
            <a:r>
              <a:rPr lang="en-US" sz="9998" b="1" dirty="0" err="1">
                <a:ln/>
                <a:solidFill>
                  <a:srgbClr val="FF0000"/>
                </a:solidFill>
                <a:effectLst>
                  <a:glow rad="228600">
                    <a:srgbClr val="FFBF53">
                      <a:satMod val="175000"/>
                      <a:alpha val="40000"/>
                    </a:srgbClr>
                  </a:glow>
                </a:effectLst>
                <a:latin typeface="Coiny" panose="02000903060500060000" pitchFamily="2" charset="0"/>
              </a:rPr>
              <a:t>lại</a:t>
            </a:r>
            <a:r>
              <a:rPr lang="en-US" sz="9998" b="1" dirty="0">
                <a:ln/>
                <a:solidFill>
                  <a:srgbClr val="FF0000"/>
                </a:solidFill>
                <a:effectLst>
                  <a:glow rad="228600">
                    <a:srgbClr val="FFBF53">
                      <a:satMod val="175000"/>
                      <a:alpha val="40000"/>
                    </a:srgbClr>
                  </a:glow>
                </a:effectLst>
                <a:latin typeface="Coiny" panose="02000903060500060000" pitchFamily="2" charset="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168698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259" b="1777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r="79750" b="14223"/>
          <a:stretch/>
        </p:blipFill>
        <p:spPr>
          <a:xfrm>
            <a:off x="0" y="-447040"/>
            <a:ext cx="2468880" cy="588264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583" t="-444" b="33036"/>
          <a:stretch/>
        </p:blipFill>
        <p:spPr>
          <a:xfrm>
            <a:off x="8239760" y="-304800"/>
            <a:ext cx="3952240" cy="4622800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31" t="43816" r="19319" b="10751"/>
          <a:stretch/>
        </p:blipFill>
        <p:spPr>
          <a:xfrm>
            <a:off x="-71120" y="5283715"/>
            <a:ext cx="3637280" cy="1691603"/>
          </a:xfrm>
          <a:prstGeom prst="rect">
            <a:avLst/>
          </a:prstGeom>
        </p:spPr>
      </p:pic>
      <p:pic>
        <p:nvPicPr>
          <p:cNvPr id="27" name="Picture 4" descr="https://i.pinimg.com/564x/1f/8f/24/1f8f24e19deb35a60c20060e6368a5ae.jpg">
            <a:extLst>
              <a:ext uri="{FF2B5EF4-FFF2-40B4-BE49-F238E27FC236}">
                <a16:creationId xmlns:a16="http://schemas.microsoft.com/office/drawing/2014/main" id="{16E1ECDE-D09D-4269-99C9-46139030AF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3111" b="98222" l="9947" r="89876">
                        <a14:foregroundMark x1="34636" y1="38000" x2="36057" y2="47556"/>
                        <a14:foregroundMark x1="36057" y1="47556" x2="36057" y2="47556"/>
                        <a14:foregroundMark x1="29485" y1="61556" x2="44050" y2="69556"/>
                        <a14:foregroundMark x1="47425" y1="58444" x2="50799" y2="751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9798" y="3018292"/>
            <a:ext cx="4803901" cy="3839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71AD72D2-71E1-48B9-BD41-DC87E537D613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>
                        <a14:foregroundMark x1="17199" y1="17553" x2="18617" y2="22163"/>
                        <a14:foregroundMark x1="18617" y1="22163" x2="18617" y2="22163"/>
                        <a14:foregroundMark x1="24645" y1="18794" x2="23936" y2="21099"/>
                        <a14:foregroundMark x1="13121" y1="23936" x2="15071" y2="25887"/>
                        <a14:foregroundMark x1="20745" y1="34220" x2="50709" y2="47695"/>
                        <a14:foregroundMark x1="24468" y1="52660" x2="69681" y2="57092"/>
                      </a14:backgroundRemoval>
                    </a14:imgEffect>
                  </a14:imgLayer>
                </a14:imgProps>
              </a:ext>
            </a:extLst>
          </a:blip>
          <a:srcRect l="9959" t="13012" r="5371" b="17812"/>
          <a:stretch/>
        </p:blipFill>
        <p:spPr>
          <a:xfrm>
            <a:off x="2291255" y="563019"/>
            <a:ext cx="7441324" cy="4157677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387E9431-78AE-408D-846D-A1C50E8C74B6}"/>
              </a:ext>
            </a:extLst>
          </p:cNvPr>
          <p:cNvSpPr txBox="1"/>
          <p:nvPr/>
        </p:nvSpPr>
        <p:spPr>
          <a:xfrm>
            <a:off x="3241515" y="2006600"/>
            <a:ext cx="570897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solidFill>
                  <a:srgbClr val="C00000"/>
                </a:solidFill>
                <a:latin typeface="Calibri" panose="020F0502020204030204" pitchFamily="34" charset="0"/>
              </a:rPr>
              <a:t>Bài</a:t>
            </a:r>
            <a:r>
              <a:rPr lang="en-US" sz="4000" b="1" dirty="0">
                <a:solidFill>
                  <a:srgbClr val="C00000"/>
                </a:solidFill>
                <a:latin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Calibri" panose="020F0502020204030204" pitchFamily="34" charset="0"/>
              </a:rPr>
              <a:t>hát</a:t>
            </a:r>
            <a:r>
              <a:rPr lang="en-US" sz="4000" b="1" dirty="0">
                <a:solidFill>
                  <a:srgbClr val="C00000"/>
                </a:solidFill>
                <a:latin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Calibri" panose="020F0502020204030204" pitchFamily="34" charset="0"/>
              </a:rPr>
              <a:t>nói</a:t>
            </a:r>
            <a:r>
              <a:rPr lang="en-US" sz="4000" b="1" dirty="0">
                <a:solidFill>
                  <a:srgbClr val="C00000"/>
                </a:solidFill>
                <a:latin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Calibri" panose="020F0502020204030204" pitchFamily="34" charset="0"/>
              </a:rPr>
              <a:t>về</a:t>
            </a:r>
            <a:r>
              <a:rPr lang="en-US" sz="4000" b="1" dirty="0">
                <a:solidFill>
                  <a:srgbClr val="C00000"/>
                </a:solidFill>
                <a:latin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Calibri" panose="020F0502020204030204" pitchFamily="34" charset="0"/>
              </a:rPr>
              <a:t>cây</a:t>
            </a:r>
            <a:r>
              <a:rPr lang="en-US" sz="4000" b="1" dirty="0">
                <a:solidFill>
                  <a:srgbClr val="C00000"/>
                </a:solidFill>
                <a:latin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Calibri" panose="020F0502020204030204" pitchFamily="34" charset="0"/>
              </a:rPr>
              <a:t>lương</a:t>
            </a:r>
            <a:r>
              <a:rPr lang="en-US" sz="4000" b="1" dirty="0">
                <a:solidFill>
                  <a:srgbClr val="C00000"/>
                </a:solidFill>
                <a:latin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Calibri" panose="020F0502020204030204" pitchFamily="34" charset="0"/>
              </a:rPr>
              <a:t>thực</a:t>
            </a:r>
            <a:r>
              <a:rPr lang="en-US" sz="4000" b="1" dirty="0">
                <a:solidFill>
                  <a:srgbClr val="C00000"/>
                </a:solidFill>
                <a:latin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Calibri" panose="020F0502020204030204" pitchFamily="34" charset="0"/>
              </a:rPr>
              <a:t>nào</a:t>
            </a:r>
            <a:r>
              <a:rPr lang="en-US" sz="4000" b="1" dirty="0">
                <a:solidFill>
                  <a:srgbClr val="C00000"/>
                </a:solidFill>
                <a:latin typeface="Calibri" panose="020F0502020204030204" pitchFamily="34" charset="0"/>
              </a:rPr>
              <a:t> ở </a:t>
            </a:r>
            <a:r>
              <a:rPr lang="en-US" sz="4000" b="1" dirty="0" err="1">
                <a:solidFill>
                  <a:srgbClr val="C00000"/>
                </a:solidFill>
                <a:latin typeface="Calibri" panose="020F0502020204030204" pitchFamily="34" charset="0"/>
              </a:rPr>
              <a:t>Việt</a:t>
            </a:r>
            <a:r>
              <a:rPr lang="en-US" sz="4000" b="1" dirty="0">
                <a:solidFill>
                  <a:srgbClr val="C00000"/>
                </a:solidFill>
                <a:latin typeface="Calibri" panose="020F0502020204030204" pitchFamily="34" charset="0"/>
              </a:rPr>
              <a:t> Nam?  </a:t>
            </a: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868DE2E8-3630-4F27-AF60-FCC11FEB937D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>
                        <a14:foregroundMark x1="17199" y1="17553" x2="18617" y2="22163"/>
                        <a14:foregroundMark x1="18617" y1="22163" x2="18617" y2="22163"/>
                        <a14:foregroundMark x1="24645" y1="18794" x2="23936" y2="21099"/>
                        <a14:foregroundMark x1="13121" y1="23936" x2="15071" y2="25887"/>
                        <a14:foregroundMark x1="20745" y1="34220" x2="50709" y2="47695"/>
                        <a14:foregroundMark x1="24468" y1="52660" x2="69681" y2="57092"/>
                      </a14:backgroundRemoval>
                    </a14:imgEffect>
                  </a14:imgLayer>
                </a14:imgProps>
              </a:ext>
            </a:extLst>
          </a:blip>
          <a:srcRect l="9959" t="13012" r="5371" b="17812"/>
          <a:stretch/>
        </p:blipFill>
        <p:spPr>
          <a:xfrm>
            <a:off x="1036320" y="620192"/>
            <a:ext cx="8696259" cy="4157677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B37522E3-C119-4ADD-907F-0BEC172B3C6F}"/>
              </a:ext>
            </a:extLst>
          </p:cNvPr>
          <p:cNvSpPr txBox="1"/>
          <p:nvPr/>
        </p:nvSpPr>
        <p:spPr>
          <a:xfrm>
            <a:off x="1385888" y="1542950"/>
            <a:ext cx="774382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Ngoài</a:t>
            </a:r>
            <a:r>
              <a:rPr lang="en-US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lúa</a:t>
            </a:r>
            <a:r>
              <a:rPr lang="en-US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kể</a:t>
            </a:r>
            <a:r>
              <a:rPr lang="en-US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lương</a:t>
            </a:r>
            <a:r>
              <a:rPr lang="en-US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đình</a:t>
            </a:r>
            <a:r>
              <a:rPr lang="en-US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thường</a:t>
            </a:r>
            <a:r>
              <a:rPr lang="en-US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endParaRPr lang="en-US" sz="4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9886806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29" grpId="1"/>
      <p:bldP spid="3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259" b="17778"/>
          <a:stretch/>
        </p:blipFill>
        <p:spPr>
          <a:xfrm>
            <a:off x="0" y="2302332"/>
            <a:ext cx="12192000" cy="459232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9950" y="0"/>
            <a:ext cx="6858000" cy="6858000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31" t="43816" r="19319" b="10751"/>
          <a:stretch/>
        </p:blipFill>
        <p:spPr>
          <a:xfrm>
            <a:off x="-54640" y="-84719"/>
            <a:ext cx="3637280" cy="169160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F274A4C-0379-4B3F-9C6A-F9783541EA6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06399" y="1256708"/>
            <a:ext cx="5194242" cy="1926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8646628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259" b="17778"/>
          <a:stretch/>
        </p:blipFill>
        <p:spPr>
          <a:xfrm>
            <a:off x="0" y="2265680"/>
            <a:ext cx="12192000" cy="4592320"/>
          </a:xfrm>
          <a:prstGeom prst="rect">
            <a:avLst/>
          </a:prstGeom>
        </p:spPr>
      </p:pic>
      <p:sp>
        <p:nvSpPr>
          <p:cNvPr id="9" name="矩形 8"/>
          <p:cNvSpPr/>
          <p:nvPr/>
        </p:nvSpPr>
        <p:spPr>
          <a:xfrm>
            <a:off x="1821120" y="1389911"/>
            <a:ext cx="7467600" cy="2368083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rgbClr val="5BA9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nl-NL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 động 1: Tìm hiểu tên một số hoạt động sản xuất nông nghiệp và sản phẩm của chúng</a:t>
            </a:r>
            <a:endParaRPr kumimoji="0" lang="zh-CN" altLang="en-US" sz="4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字魂95号-手刻宋" panose="00000500000000000000" pitchFamily="2" charset="-122"/>
              <a:cs typeface="Times New Roman" panose="02020603050405020304" pitchFamily="18" charset="0"/>
            </a:endParaRPr>
          </a:p>
        </p:txBody>
      </p:sp>
      <p:pic>
        <p:nvPicPr>
          <p:cNvPr id="15" name="图片 1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31" t="43816" r="19319" b="10751"/>
          <a:stretch/>
        </p:blipFill>
        <p:spPr>
          <a:xfrm>
            <a:off x="-54640" y="-84719"/>
            <a:ext cx="3637280" cy="1691603"/>
          </a:xfrm>
          <a:prstGeom prst="rect">
            <a:avLst/>
          </a:prstGeom>
        </p:spPr>
      </p:pic>
      <p:pic>
        <p:nvPicPr>
          <p:cNvPr id="13" name="Picture 4" descr="https://i.pinimg.com/564x/1f/8f/24/1f8f24e19deb35a60c20060e6368a5ae.jpg">
            <a:extLst>
              <a:ext uri="{FF2B5EF4-FFF2-40B4-BE49-F238E27FC236}">
                <a16:creationId xmlns:a16="http://schemas.microsoft.com/office/drawing/2014/main" id="{2010B23C-561E-417B-ACFE-894B1EF62F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111" b="98222" l="9947" r="89876">
                        <a14:foregroundMark x1="34636" y1="38000" x2="36057" y2="47556"/>
                        <a14:foregroundMark x1="36057" y1="47556" x2="36057" y2="47556"/>
                        <a14:foregroundMark x1="29485" y1="61556" x2="44050" y2="69556"/>
                        <a14:foregroundMark x1="47425" y1="58444" x2="50799" y2="751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6997" y="2845572"/>
            <a:ext cx="4803901" cy="3839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6931560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21">
            <a:extLst>
              <a:ext uri="{FF2B5EF4-FFF2-40B4-BE49-F238E27FC236}">
                <a16:creationId xmlns:a16="http://schemas.microsoft.com/office/drawing/2014/main" id="{30EC5E3A-133A-4EF7-96B0-47DDC809D30E}"/>
              </a:ext>
            </a:extLst>
          </p:cNvPr>
          <p:cNvSpPr/>
          <p:nvPr/>
        </p:nvSpPr>
        <p:spPr>
          <a:xfrm>
            <a:off x="381000" y="108259"/>
            <a:ext cx="11430000" cy="1066800"/>
          </a:xfrm>
          <a:prstGeom prst="round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lvl="0" indent="-457200">
              <a:buFont typeface="Arial" panose="020B0604020202020204" pitchFamily="34" charset="0"/>
              <a:buChar char="•"/>
              <a:defRPr/>
            </a:pPr>
            <a:r>
              <a:rPr lang="en-US" sz="32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Chỉ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và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nói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tên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các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hoạt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động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sản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xuất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nông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nghiệp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trong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hình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</a:p>
          <a:p>
            <a:pPr marL="457200" lvl="0" indent="-457200">
              <a:buFont typeface="Arial" panose="020B0604020202020204" pitchFamily="34" charset="0"/>
              <a:buChar char="•"/>
              <a:defRPr/>
            </a:pPr>
            <a:r>
              <a:rPr lang="en-US" sz="32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Kể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tên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các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sản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phẩm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của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hoạt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động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sản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xuất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nông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nghiệp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đó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? 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735AF5C-9EA0-495A-9D20-5135F8D0C8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2889" y="1175059"/>
            <a:ext cx="2771774" cy="311984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9F92330-56FD-4C06-BAF7-D7CCC655680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14663" y="1266959"/>
            <a:ext cx="2614611" cy="293604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A9EDF75-72BA-4927-92CC-CA1CDDB1547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57862" y="1175059"/>
            <a:ext cx="2919412" cy="303766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A108983-6724-440B-BE7E-6EFE5A7B89A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86811" y="1175059"/>
            <a:ext cx="2914652" cy="303766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32EB4839-33FF-4201-A0B1-89B9CDAE373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2890" y="4203005"/>
            <a:ext cx="2900362" cy="265499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47452CE3-CCE6-4628-BE6B-89B4A3BCE0C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014663" y="4203005"/>
            <a:ext cx="2743199" cy="2654996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379C810B-0D28-4692-A510-13F4C421496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86435" y="4203004"/>
            <a:ext cx="2810827" cy="2654995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B97E0606-E0C1-4042-942B-36FF701A09D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706800" y="4203004"/>
            <a:ext cx="2994663" cy="2654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406884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375265" y="2642197"/>
            <a:ext cx="894267" cy="1192347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1"/>
            <a:ext cx="12192001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21438" y="1055084"/>
            <a:ext cx="2116968" cy="2316093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59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-90200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Google Shape;60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530467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1" name="Google Shape;61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808567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2" name="Google Shape;62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9429233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3" name="Google Shape;63;p1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383901" y="-100082"/>
            <a:ext cx="1333999" cy="1333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Google Shape;64;p13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40584" y="3705967"/>
            <a:ext cx="2330733" cy="2330733"/>
          </a:xfrm>
          <a:prstGeom prst="rect">
            <a:avLst/>
          </a:prstGeom>
          <a:noFill/>
          <a:ln>
            <a:noFill/>
          </a:ln>
        </p:spPr>
      </p:pic>
      <p:pic>
        <p:nvPicPr>
          <p:cNvPr id="45" name="Google Shape;87;p14">
            <a:extLst>
              <a:ext uri="{FF2B5EF4-FFF2-40B4-BE49-F238E27FC236}">
                <a16:creationId xmlns:a16="http://schemas.microsoft.com/office/drawing/2014/main" id="{D36BBD45-F213-4F68-B37B-AC56AF0EF7B9}"/>
              </a:ext>
            </a:extLst>
          </p:cNvPr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3065113" y="974663"/>
            <a:ext cx="6371708" cy="3791229"/>
          </a:xfrm>
          <a:prstGeom prst="rect">
            <a:avLst/>
          </a:prstGeom>
          <a:noFill/>
          <a:ln>
            <a:noFill/>
          </a:ln>
        </p:spPr>
      </p:pic>
      <p:sp>
        <p:nvSpPr>
          <p:cNvPr id="47" name="Google Shape;95;p14">
            <a:extLst>
              <a:ext uri="{FF2B5EF4-FFF2-40B4-BE49-F238E27FC236}">
                <a16:creationId xmlns:a16="http://schemas.microsoft.com/office/drawing/2014/main" id="{3E0DA39B-87D4-493D-B09A-A5B0539A1CD2}"/>
              </a:ext>
            </a:extLst>
          </p:cNvPr>
          <p:cNvSpPr txBox="1"/>
          <p:nvPr/>
        </p:nvSpPr>
        <p:spPr>
          <a:xfrm>
            <a:off x="3322859" y="1130744"/>
            <a:ext cx="5856134" cy="323639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4667" b="1" i="0" u="none" strike="noStrike" kern="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95" name="Google Shape;81;p14">
            <a:extLst>
              <a:ext uri="{FF2B5EF4-FFF2-40B4-BE49-F238E27FC236}">
                <a16:creationId xmlns:a16="http://schemas.microsoft.com/office/drawing/2014/main" id="{41963B24-EFB3-481D-B566-FACAC77F48AA}"/>
              </a:ext>
            </a:extLst>
          </p:cNvPr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10944963" y="1194857"/>
            <a:ext cx="1091037" cy="1328842"/>
          </a:xfrm>
          <a:prstGeom prst="rect">
            <a:avLst/>
          </a:prstGeom>
          <a:noFill/>
          <a:ln w="38100" cap="flat" cmpd="sng">
            <a:solidFill>
              <a:srgbClr val="666666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96" name="Google Shape;82;p14">
            <a:extLst>
              <a:ext uri="{FF2B5EF4-FFF2-40B4-BE49-F238E27FC236}">
                <a16:creationId xmlns:a16="http://schemas.microsoft.com/office/drawing/2014/main" id="{526CF1DF-E40C-44BF-835B-EAD31A2112F5}"/>
              </a:ext>
            </a:extLst>
          </p:cNvPr>
          <p:cNvPicPr preferRelativeResize="0"/>
          <p:nvPr/>
        </p:nvPicPr>
        <p:blipFill rotWithShape="1">
          <a:blip r:embed="rId11">
            <a:alphaModFix/>
          </a:blip>
          <a:srcRect l="13052" t="3784" r="13119" b="3450"/>
          <a:stretch/>
        </p:blipFill>
        <p:spPr>
          <a:xfrm>
            <a:off x="9663256" y="1211636"/>
            <a:ext cx="1091038" cy="1360728"/>
          </a:xfrm>
          <a:prstGeom prst="rect">
            <a:avLst/>
          </a:prstGeom>
          <a:noFill/>
          <a:ln w="38100" cap="flat" cmpd="sng">
            <a:solidFill>
              <a:srgbClr val="666666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B5EE0D9C-F92A-4408-9D5D-8DC38946A18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339612" y="2128100"/>
            <a:ext cx="5877496" cy="791198"/>
          </a:xfrm>
          <a:prstGeom prst="rect">
            <a:avLst/>
          </a:prstGeom>
        </p:spPr>
      </p:pic>
      <p:pic>
        <p:nvPicPr>
          <p:cNvPr id="1026" name="Picture 2" descr="Feliz Menino Bonitinho Garoto Com Idéia De Luz | Art drawings for kids,  School art activities, Back to school art activity"/>
          <p:cNvPicPr>
            <a:picLocks noChangeAspect="1" noChangeArrowheads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9869" b="100000" l="9904" r="89936">
                        <a14:foregroundMark x1="44569" y1="44702" x2="44569" y2="44702"/>
                        <a14:foregroundMark x1="45687" y1="45283" x2="46006" y2="53266"/>
                        <a14:foregroundMark x1="59425" y1="45283" x2="58147" y2="54572"/>
                        <a14:foregroundMark x1="54633" y1="79390" x2="57508" y2="85341"/>
                        <a14:foregroundMark x1="48243" y1="79826" x2="43291" y2="88824"/>
                        <a14:foregroundMark x1="57029" y1="86938" x2="65335" y2="9013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5067" y="2840826"/>
            <a:ext cx="3849227" cy="4236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3270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8735AF5C-9EA0-495A-9D20-5135F8D0C8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4744" y="309154"/>
            <a:ext cx="4238625" cy="311984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9F92330-56FD-4C06-BAF7-D7CCC655680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07759" y="492954"/>
            <a:ext cx="3983355" cy="293604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A9EDF75-72BA-4927-92CC-CA1CDDB1547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41120" y="3745366"/>
            <a:ext cx="4113529" cy="266083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FA108983-6724-440B-BE7E-6EFE5A7B89A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21120" y="3745366"/>
            <a:ext cx="3861435" cy="2703396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CF3D9988-F1E7-4F0B-9809-52D8FFD7D07E}"/>
              </a:ext>
            </a:extLst>
          </p:cNvPr>
          <p:cNvGrpSpPr/>
          <p:nvPr/>
        </p:nvGrpSpPr>
        <p:grpSpPr>
          <a:xfrm>
            <a:off x="1211068" y="2574025"/>
            <a:ext cx="4162301" cy="1077218"/>
            <a:chOff x="1211068" y="2574025"/>
            <a:chExt cx="4162301" cy="1077218"/>
          </a:xfrm>
        </p:grpSpPr>
        <p:sp>
          <p:nvSpPr>
            <p:cNvPr id="8" name="Freeform: Shape 18">
              <a:extLst>
                <a:ext uri="{FF2B5EF4-FFF2-40B4-BE49-F238E27FC236}">
                  <a16:creationId xmlns:a16="http://schemas.microsoft.com/office/drawing/2014/main" id="{5B47F8DF-C2B0-4375-B9E7-F0DA0F4F2614}"/>
                </a:ext>
              </a:extLst>
            </p:cNvPr>
            <p:cNvSpPr/>
            <p:nvPr/>
          </p:nvSpPr>
          <p:spPr>
            <a:xfrm>
              <a:off x="1211068" y="2666613"/>
              <a:ext cx="4162301" cy="920570"/>
            </a:xfrm>
            <a:custGeom>
              <a:avLst/>
              <a:gdLst>
                <a:gd name="connsiteX0" fmla="*/ 0 w 3513057"/>
                <a:gd name="connsiteY0" fmla="*/ 0 h 468122"/>
                <a:gd name="connsiteX1" fmla="*/ 3278996 w 3513057"/>
                <a:gd name="connsiteY1" fmla="*/ 0 h 468122"/>
                <a:gd name="connsiteX2" fmla="*/ 3513057 w 3513057"/>
                <a:gd name="connsiteY2" fmla="*/ 234061 h 468122"/>
                <a:gd name="connsiteX3" fmla="*/ 3278996 w 3513057"/>
                <a:gd name="connsiteY3" fmla="*/ 468122 h 468122"/>
                <a:gd name="connsiteX4" fmla="*/ 3278986 w 3513057"/>
                <a:gd name="connsiteY4" fmla="*/ 468121 h 468122"/>
                <a:gd name="connsiteX5" fmla="*/ 0 w 3513057"/>
                <a:gd name="connsiteY5" fmla="*/ 468121 h 468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513057" h="468122">
                  <a:moveTo>
                    <a:pt x="0" y="0"/>
                  </a:moveTo>
                  <a:lnTo>
                    <a:pt x="3278996" y="0"/>
                  </a:lnTo>
                  <a:cubicBezTo>
                    <a:pt x="3408264" y="0"/>
                    <a:pt x="3513057" y="104793"/>
                    <a:pt x="3513057" y="234061"/>
                  </a:cubicBezTo>
                  <a:cubicBezTo>
                    <a:pt x="3513057" y="363329"/>
                    <a:pt x="3408264" y="468122"/>
                    <a:pt x="3278996" y="468122"/>
                  </a:cubicBezTo>
                  <a:lnTo>
                    <a:pt x="3278986" y="468121"/>
                  </a:lnTo>
                  <a:lnTo>
                    <a:pt x="0" y="468121"/>
                  </a:lnTo>
                  <a:close/>
                </a:path>
              </a:pathLst>
            </a:custGeom>
            <a:solidFill>
              <a:srgbClr val="F3699E"/>
            </a:solidFill>
            <a:ln>
              <a:solidFill>
                <a:srgbClr val="EE327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4859EB82-6771-4A28-AB5E-E729FF6712C2}"/>
                </a:ext>
              </a:extLst>
            </p:cNvPr>
            <p:cNvSpPr txBox="1"/>
            <p:nvPr/>
          </p:nvSpPr>
          <p:spPr>
            <a:xfrm>
              <a:off x="1343976" y="2574025"/>
              <a:ext cx="3820160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 i="0" dirty="0" err="1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Hoạt</a:t>
              </a:r>
              <a:r>
                <a:rPr lang="en-US" sz="3200" b="1" i="0" dirty="0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b="1" i="0" dirty="0" err="1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động</a:t>
              </a:r>
              <a:r>
                <a:rPr lang="en-US" sz="3200" b="1" i="0" dirty="0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</a:t>
              </a:r>
              <a:r>
                <a:rPr lang="vi-VN" sz="3200" b="1" i="0" dirty="0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rồng </a:t>
              </a:r>
              <a:r>
                <a:rPr lang="en-US" sz="3200" b="1" i="0" dirty="0" err="1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lúa</a:t>
              </a:r>
              <a:r>
                <a:rPr lang="en-US" sz="3200" b="1" i="0" dirty="0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b="1" i="0" dirty="0" err="1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Sản</a:t>
              </a:r>
              <a:r>
                <a:rPr lang="en-US" sz="3200" b="1" i="0" dirty="0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b="1" i="0" dirty="0" err="1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phẩm</a:t>
              </a:r>
              <a:r>
                <a:rPr lang="en-US" sz="3200" b="1" i="0" dirty="0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: </a:t>
              </a:r>
              <a:r>
                <a:rPr lang="en-US" sz="3200" b="1" i="0" dirty="0" err="1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Lúa</a:t>
              </a:r>
              <a:r>
                <a:rPr lang="en-US" sz="3200" b="1" i="0" dirty="0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b="1" i="0" dirty="0" err="1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gạo</a:t>
              </a:r>
              <a:endPara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8B17D4-EF80-4876-8987-B0609794D278}"/>
              </a:ext>
            </a:extLst>
          </p:cNvPr>
          <p:cNvGrpSpPr/>
          <p:nvPr/>
        </p:nvGrpSpPr>
        <p:grpSpPr>
          <a:xfrm>
            <a:off x="5984242" y="2574025"/>
            <a:ext cx="5171440" cy="1077218"/>
            <a:chOff x="1211068" y="2574025"/>
            <a:chExt cx="4216354" cy="1077218"/>
          </a:xfrm>
        </p:grpSpPr>
        <p:sp>
          <p:nvSpPr>
            <p:cNvPr id="15" name="Freeform: Shape 18">
              <a:extLst>
                <a:ext uri="{FF2B5EF4-FFF2-40B4-BE49-F238E27FC236}">
                  <a16:creationId xmlns:a16="http://schemas.microsoft.com/office/drawing/2014/main" id="{C66C9878-30F6-4A46-A682-6CB4385A7C53}"/>
                </a:ext>
              </a:extLst>
            </p:cNvPr>
            <p:cNvSpPr/>
            <p:nvPr/>
          </p:nvSpPr>
          <p:spPr>
            <a:xfrm>
              <a:off x="1211068" y="2666613"/>
              <a:ext cx="4162301" cy="920570"/>
            </a:xfrm>
            <a:custGeom>
              <a:avLst/>
              <a:gdLst>
                <a:gd name="connsiteX0" fmla="*/ 0 w 3513057"/>
                <a:gd name="connsiteY0" fmla="*/ 0 h 468122"/>
                <a:gd name="connsiteX1" fmla="*/ 3278996 w 3513057"/>
                <a:gd name="connsiteY1" fmla="*/ 0 h 468122"/>
                <a:gd name="connsiteX2" fmla="*/ 3513057 w 3513057"/>
                <a:gd name="connsiteY2" fmla="*/ 234061 h 468122"/>
                <a:gd name="connsiteX3" fmla="*/ 3278996 w 3513057"/>
                <a:gd name="connsiteY3" fmla="*/ 468122 h 468122"/>
                <a:gd name="connsiteX4" fmla="*/ 3278986 w 3513057"/>
                <a:gd name="connsiteY4" fmla="*/ 468121 h 468122"/>
                <a:gd name="connsiteX5" fmla="*/ 0 w 3513057"/>
                <a:gd name="connsiteY5" fmla="*/ 468121 h 468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513057" h="468122">
                  <a:moveTo>
                    <a:pt x="0" y="0"/>
                  </a:moveTo>
                  <a:lnTo>
                    <a:pt x="3278996" y="0"/>
                  </a:lnTo>
                  <a:cubicBezTo>
                    <a:pt x="3408264" y="0"/>
                    <a:pt x="3513057" y="104793"/>
                    <a:pt x="3513057" y="234061"/>
                  </a:cubicBezTo>
                  <a:cubicBezTo>
                    <a:pt x="3513057" y="363329"/>
                    <a:pt x="3408264" y="468122"/>
                    <a:pt x="3278996" y="468122"/>
                  </a:cubicBezTo>
                  <a:lnTo>
                    <a:pt x="3278986" y="468121"/>
                  </a:lnTo>
                  <a:lnTo>
                    <a:pt x="0" y="468121"/>
                  </a:lnTo>
                  <a:close/>
                </a:path>
              </a:pathLst>
            </a:custGeom>
            <a:solidFill>
              <a:srgbClr val="F3699E"/>
            </a:solidFill>
            <a:ln>
              <a:solidFill>
                <a:srgbClr val="EE327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1E48A864-3D01-4CF9-B268-EEAD59829A30}"/>
                </a:ext>
              </a:extLst>
            </p:cNvPr>
            <p:cNvSpPr txBox="1"/>
            <p:nvPr/>
          </p:nvSpPr>
          <p:spPr>
            <a:xfrm>
              <a:off x="1343976" y="2574025"/>
              <a:ext cx="4083446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 i="0" dirty="0" err="1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Hoạt</a:t>
              </a:r>
              <a:r>
                <a:rPr lang="en-US" sz="3200" b="1" i="0" dirty="0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b="1" i="0" dirty="0" err="1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động</a:t>
              </a:r>
              <a:r>
                <a:rPr lang="en-US" sz="3200" b="1" i="0" dirty="0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b="1" dirty="0" err="1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chăn</a:t>
              </a:r>
              <a:r>
                <a:rPr lang="en-US" sz="32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b="1" dirty="0" err="1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nuôi</a:t>
              </a:r>
              <a:r>
                <a:rPr lang="en-US" sz="32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b="1" dirty="0" err="1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lợn</a:t>
              </a:r>
              <a:r>
                <a:rPr lang="en-US" sz="3200" b="1" i="0" dirty="0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b="1" i="0" dirty="0" err="1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Sản</a:t>
              </a:r>
              <a:r>
                <a:rPr lang="en-US" sz="3200" b="1" i="0" dirty="0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b="1" i="0" dirty="0" err="1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phẩm</a:t>
              </a:r>
              <a:r>
                <a:rPr lang="en-US" sz="3200" b="1" i="0" dirty="0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: </a:t>
              </a:r>
              <a:r>
                <a:rPr lang="en-US" sz="3200" b="1" i="0" dirty="0" err="1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Thịt</a:t>
              </a:r>
              <a:endPara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20EC3D18-82A6-431F-9767-8DACAD0E39FC}"/>
              </a:ext>
            </a:extLst>
          </p:cNvPr>
          <p:cNvGrpSpPr/>
          <p:nvPr/>
        </p:nvGrpSpPr>
        <p:grpSpPr>
          <a:xfrm>
            <a:off x="683582" y="5693871"/>
            <a:ext cx="5463674" cy="1077218"/>
            <a:chOff x="837199" y="2552405"/>
            <a:chExt cx="4675673" cy="1077218"/>
          </a:xfrm>
        </p:grpSpPr>
        <p:sp>
          <p:nvSpPr>
            <p:cNvPr id="18" name="Freeform: Shape 18">
              <a:extLst>
                <a:ext uri="{FF2B5EF4-FFF2-40B4-BE49-F238E27FC236}">
                  <a16:creationId xmlns:a16="http://schemas.microsoft.com/office/drawing/2014/main" id="{7910592F-90D8-48E6-9ACA-A6C3B928D615}"/>
                </a:ext>
              </a:extLst>
            </p:cNvPr>
            <p:cNvSpPr/>
            <p:nvPr/>
          </p:nvSpPr>
          <p:spPr>
            <a:xfrm>
              <a:off x="1211068" y="2666613"/>
              <a:ext cx="4162301" cy="920570"/>
            </a:xfrm>
            <a:custGeom>
              <a:avLst/>
              <a:gdLst>
                <a:gd name="connsiteX0" fmla="*/ 0 w 3513057"/>
                <a:gd name="connsiteY0" fmla="*/ 0 h 468122"/>
                <a:gd name="connsiteX1" fmla="*/ 3278996 w 3513057"/>
                <a:gd name="connsiteY1" fmla="*/ 0 h 468122"/>
                <a:gd name="connsiteX2" fmla="*/ 3513057 w 3513057"/>
                <a:gd name="connsiteY2" fmla="*/ 234061 h 468122"/>
                <a:gd name="connsiteX3" fmla="*/ 3278996 w 3513057"/>
                <a:gd name="connsiteY3" fmla="*/ 468122 h 468122"/>
                <a:gd name="connsiteX4" fmla="*/ 3278986 w 3513057"/>
                <a:gd name="connsiteY4" fmla="*/ 468121 h 468122"/>
                <a:gd name="connsiteX5" fmla="*/ 0 w 3513057"/>
                <a:gd name="connsiteY5" fmla="*/ 468121 h 468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513057" h="468122">
                  <a:moveTo>
                    <a:pt x="0" y="0"/>
                  </a:moveTo>
                  <a:lnTo>
                    <a:pt x="3278996" y="0"/>
                  </a:lnTo>
                  <a:cubicBezTo>
                    <a:pt x="3408264" y="0"/>
                    <a:pt x="3513057" y="104793"/>
                    <a:pt x="3513057" y="234061"/>
                  </a:cubicBezTo>
                  <a:cubicBezTo>
                    <a:pt x="3513057" y="363329"/>
                    <a:pt x="3408264" y="468122"/>
                    <a:pt x="3278996" y="468122"/>
                  </a:cubicBezTo>
                  <a:lnTo>
                    <a:pt x="3278986" y="468121"/>
                  </a:lnTo>
                  <a:lnTo>
                    <a:pt x="0" y="468121"/>
                  </a:lnTo>
                  <a:close/>
                </a:path>
              </a:pathLst>
            </a:custGeom>
            <a:solidFill>
              <a:srgbClr val="F3699E"/>
            </a:solidFill>
            <a:ln>
              <a:solidFill>
                <a:srgbClr val="EE327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90BE8901-2979-4DD1-8F30-1A1D97234C05}"/>
                </a:ext>
              </a:extLst>
            </p:cNvPr>
            <p:cNvSpPr txBox="1"/>
            <p:nvPr/>
          </p:nvSpPr>
          <p:spPr>
            <a:xfrm>
              <a:off x="837199" y="2552405"/>
              <a:ext cx="4675673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 i="0" dirty="0" err="1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Hoạt</a:t>
              </a:r>
              <a:r>
                <a:rPr lang="en-US" sz="3200" b="1" i="0" dirty="0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b="1" i="0" dirty="0" err="1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động</a:t>
              </a:r>
              <a:r>
                <a:rPr lang="en-US" sz="3200" b="1" i="0" dirty="0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b="1" dirty="0" err="1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trồng</a:t>
              </a:r>
              <a:r>
                <a:rPr lang="en-US" sz="32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b="1" dirty="0" err="1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hoa</a:t>
              </a:r>
              <a:endPara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pPr algn="ctr"/>
              <a:r>
                <a:rPr lang="en-US" sz="3200" b="1" i="0" dirty="0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b="1" i="0" dirty="0" err="1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Sản</a:t>
              </a:r>
              <a:r>
                <a:rPr lang="en-US" sz="3200" b="1" i="0" dirty="0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b="1" i="0" dirty="0" err="1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phẩm</a:t>
              </a:r>
              <a:r>
                <a:rPr lang="en-US" sz="3200" b="1" i="0" dirty="0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: </a:t>
              </a:r>
              <a:r>
                <a:rPr lang="en-US" sz="3200" b="1" i="0" dirty="0" err="1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Hoa</a:t>
              </a:r>
              <a:endPara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DF1426B7-81E4-403E-AC75-4E0EAE9F7E40}"/>
              </a:ext>
            </a:extLst>
          </p:cNvPr>
          <p:cNvGrpSpPr/>
          <p:nvPr/>
        </p:nvGrpSpPr>
        <p:grpSpPr>
          <a:xfrm>
            <a:off x="6291900" y="5780782"/>
            <a:ext cx="4863782" cy="1077218"/>
            <a:chOff x="1211068" y="2574025"/>
            <a:chExt cx="4162301" cy="1077218"/>
          </a:xfrm>
        </p:grpSpPr>
        <p:sp>
          <p:nvSpPr>
            <p:cNvPr id="21" name="Freeform: Shape 18">
              <a:extLst>
                <a:ext uri="{FF2B5EF4-FFF2-40B4-BE49-F238E27FC236}">
                  <a16:creationId xmlns:a16="http://schemas.microsoft.com/office/drawing/2014/main" id="{2E99655F-5893-4AC4-8C46-031D7751F79A}"/>
                </a:ext>
              </a:extLst>
            </p:cNvPr>
            <p:cNvSpPr/>
            <p:nvPr/>
          </p:nvSpPr>
          <p:spPr>
            <a:xfrm>
              <a:off x="1211068" y="2666613"/>
              <a:ext cx="4162301" cy="920570"/>
            </a:xfrm>
            <a:custGeom>
              <a:avLst/>
              <a:gdLst>
                <a:gd name="connsiteX0" fmla="*/ 0 w 3513057"/>
                <a:gd name="connsiteY0" fmla="*/ 0 h 468122"/>
                <a:gd name="connsiteX1" fmla="*/ 3278996 w 3513057"/>
                <a:gd name="connsiteY1" fmla="*/ 0 h 468122"/>
                <a:gd name="connsiteX2" fmla="*/ 3513057 w 3513057"/>
                <a:gd name="connsiteY2" fmla="*/ 234061 h 468122"/>
                <a:gd name="connsiteX3" fmla="*/ 3278996 w 3513057"/>
                <a:gd name="connsiteY3" fmla="*/ 468122 h 468122"/>
                <a:gd name="connsiteX4" fmla="*/ 3278986 w 3513057"/>
                <a:gd name="connsiteY4" fmla="*/ 468121 h 468122"/>
                <a:gd name="connsiteX5" fmla="*/ 0 w 3513057"/>
                <a:gd name="connsiteY5" fmla="*/ 468121 h 468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513057" h="468122">
                  <a:moveTo>
                    <a:pt x="0" y="0"/>
                  </a:moveTo>
                  <a:lnTo>
                    <a:pt x="3278996" y="0"/>
                  </a:lnTo>
                  <a:cubicBezTo>
                    <a:pt x="3408264" y="0"/>
                    <a:pt x="3513057" y="104793"/>
                    <a:pt x="3513057" y="234061"/>
                  </a:cubicBezTo>
                  <a:cubicBezTo>
                    <a:pt x="3513057" y="363329"/>
                    <a:pt x="3408264" y="468122"/>
                    <a:pt x="3278996" y="468122"/>
                  </a:cubicBezTo>
                  <a:lnTo>
                    <a:pt x="3278986" y="468121"/>
                  </a:lnTo>
                  <a:lnTo>
                    <a:pt x="0" y="468121"/>
                  </a:lnTo>
                  <a:close/>
                </a:path>
              </a:pathLst>
            </a:custGeom>
            <a:solidFill>
              <a:srgbClr val="F3699E"/>
            </a:solidFill>
            <a:ln>
              <a:solidFill>
                <a:srgbClr val="EE327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BDCC13DA-E69E-4A87-992F-96D2529A2936}"/>
                </a:ext>
              </a:extLst>
            </p:cNvPr>
            <p:cNvSpPr txBox="1"/>
            <p:nvPr/>
          </p:nvSpPr>
          <p:spPr>
            <a:xfrm>
              <a:off x="1343976" y="2574025"/>
              <a:ext cx="3820160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 i="0" dirty="0" err="1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Hoạt</a:t>
              </a:r>
              <a:r>
                <a:rPr lang="en-US" sz="3200" b="1" i="0" dirty="0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b="1" i="0" dirty="0" err="1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động</a:t>
              </a:r>
              <a:r>
                <a:rPr lang="en-US" sz="3200" b="1" i="0" dirty="0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b="1" dirty="0" err="1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nuôi</a:t>
              </a:r>
              <a:r>
                <a:rPr lang="en-US" sz="32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b="1" dirty="0" err="1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cá</a:t>
              </a:r>
              <a:r>
                <a:rPr lang="en-US" sz="32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b="1" dirty="0" err="1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lồng</a:t>
              </a:r>
              <a:r>
                <a:rPr lang="en-US" sz="3200" b="1" i="0" dirty="0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b="1" i="0" dirty="0" err="1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Sản</a:t>
              </a:r>
              <a:r>
                <a:rPr lang="en-US" sz="3200" b="1" i="0" dirty="0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b="1" i="0" dirty="0" err="1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phẩm</a:t>
              </a:r>
              <a:r>
                <a:rPr lang="en-US" sz="3200" b="1" i="0" dirty="0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: </a:t>
              </a:r>
              <a:r>
                <a:rPr lang="en-US" sz="3200" b="1" i="0" dirty="0" err="1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Cá</a:t>
              </a:r>
              <a:endPara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6132630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421204100"/>
  <p:tag name="MH_LIBRARY" val="GRAPHIC"/>
  <p:tag name="MH_ORDER" val="Freeform 4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421204100"/>
  <p:tag name="MH_LIBRARY" val="GRAPHIC"/>
  <p:tag name="MH_ORDER" val="Freeform 48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421204100"/>
  <p:tag name="MH_LIBRARY" val="GRAPHIC"/>
  <p:tag name="MH_ORDER" val="Freeform 48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692</TotalTime>
  <Words>636</Words>
  <Application>Microsoft Office PowerPoint</Application>
  <PresentationFormat>Màn hình rộng</PresentationFormat>
  <Paragraphs>77</Paragraphs>
  <Slides>33</Slides>
  <Notes>22</Notes>
  <HiddenSlides>0</HiddenSlides>
  <MMClips>2</MMClips>
  <ScaleCrop>false</ScaleCrop>
  <HeadingPairs>
    <vt:vector size="8" baseType="variant">
      <vt:variant>
        <vt:lpstr>Phông được Dùng</vt:lpstr>
      </vt:variant>
      <vt:variant>
        <vt:i4>11</vt:i4>
      </vt:variant>
      <vt:variant>
        <vt:lpstr>Chủ đề</vt:lpstr>
      </vt:variant>
      <vt:variant>
        <vt:i4>2</vt:i4>
      </vt:variant>
      <vt:variant>
        <vt:lpstr>Máy chủ nhúng OLE</vt:lpstr>
      </vt:variant>
      <vt:variant>
        <vt:i4>1</vt:i4>
      </vt:variant>
      <vt:variant>
        <vt:lpstr>Tiêu đề Bản chiếu</vt:lpstr>
      </vt:variant>
      <vt:variant>
        <vt:i4>33</vt:i4>
      </vt:variant>
    </vt:vector>
  </HeadingPairs>
  <TitlesOfParts>
    <vt:vector size="47" baseType="lpstr">
      <vt:lpstr>等线</vt:lpstr>
      <vt:lpstr>Arial</vt:lpstr>
      <vt:lpstr>Calibri</vt:lpstr>
      <vt:lpstr>Calibri Light</vt:lpstr>
      <vt:lpstr>Coiny</vt:lpstr>
      <vt:lpstr>Georgia</vt:lpstr>
      <vt:lpstr>Pattaya</vt:lpstr>
      <vt:lpstr>Tahoma</vt:lpstr>
      <vt:lpstr>Times New Roman</vt:lpstr>
      <vt:lpstr>字魂36号-正文宋楷</vt:lpstr>
      <vt:lpstr>思源黑体 CN Normal</vt:lpstr>
      <vt:lpstr>Office 主题</vt:lpstr>
      <vt:lpstr>1_Simple Light</vt:lpstr>
      <vt:lpstr>Photo Editor Photo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Trồng cà phê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Thị Huệ Nguyễn</cp:lastModifiedBy>
  <cp:revision>97</cp:revision>
  <dcterms:created xsi:type="dcterms:W3CDTF">2022-07-29T03:02:53Z</dcterms:created>
  <dcterms:modified xsi:type="dcterms:W3CDTF">2024-06-19T11:35:09Z</dcterms:modified>
</cp:coreProperties>
</file>