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notesSlides/notesSlide1.xml" ContentType="application/vnd.openxmlformats-officedocument.presentationml.notesSlide+xml"/>
  <Override PartName="/ppt/tags/tag17.xml" ContentType="application/vnd.openxmlformats-officedocument.presentationml.tags+xml"/>
  <Override PartName="/ppt/notesSlides/notesSlide2.xml" ContentType="application/vnd.openxmlformats-officedocument.presentationml.notesSlide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4" r:id="rId1"/>
  </p:sldMasterIdLst>
  <p:notesMasterIdLst>
    <p:notesMasterId r:id="rId34"/>
  </p:notesMasterIdLst>
  <p:sldIdLst>
    <p:sldId id="354" r:id="rId2"/>
    <p:sldId id="316" r:id="rId3"/>
    <p:sldId id="318" r:id="rId4"/>
    <p:sldId id="272" r:id="rId5"/>
    <p:sldId id="319" r:id="rId6"/>
    <p:sldId id="606" r:id="rId7"/>
    <p:sldId id="584" r:id="rId8"/>
    <p:sldId id="268" r:id="rId9"/>
    <p:sldId id="604" r:id="rId10"/>
    <p:sldId id="586" r:id="rId11"/>
    <p:sldId id="589" r:id="rId12"/>
    <p:sldId id="588" r:id="rId13"/>
    <p:sldId id="587" r:id="rId14"/>
    <p:sldId id="356" r:id="rId15"/>
    <p:sldId id="607" r:id="rId16"/>
    <p:sldId id="949" r:id="rId17"/>
    <p:sldId id="605" r:id="rId18"/>
    <p:sldId id="602" r:id="rId19"/>
    <p:sldId id="281" r:id="rId20"/>
    <p:sldId id="603" r:id="rId21"/>
    <p:sldId id="323" r:id="rId22"/>
    <p:sldId id="358" r:id="rId23"/>
    <p:sldId id="332" r:id="rId24"/>
    <p:sldId id="955" r:id="rId25"/>
    <p:sldId id="277" r:id="rId26"/>
    <p:sldId id="608" r:id="rId27"/>
    <p:sldId id="423" r:id="rId28"/>
    <p:sldId id="953" r:id="rId29"/>
    <p:sldId id="324" r:id="rId30"/>
    <p:sldId id="376" r:id="rId31"/>
    <p:sldId id="954" r:id="rId32"/>
    <p:sldId id="439" r:id="rId33"/>
  </p:sldIdLst>
  <p:sldSz cx="6858000" cy="5143500"/>
  <p:notesSz cx="6858000" cy="9144000"/>
  <p:embeddedFontLst>
    <p:embeddedFont>
      <p:font typeface="HP001 4 hàng" panose="020B0603050302020204" pitchFamily="34" charset="0"/>
      <p:regular r:id="rId35"/>
      <p:bold r:id="rId36"/>
    </p:embeddedFont>
    <p:embeddedFont>
      <p:font typeface="Kalam" panose="020B0604020202020204" charset="0"/>
      <p:regular r:id="rId37"/>
      <p:bold r:id="rId38"/>
    </p:embeddedFont>
    <p:embeddedFont>
      <p:font typeface="Montserrat" panose="00000500000000000000" pitchFamily="2" charset="0"/>
      <p:regular r:id="rId39"/>
      <p:bold r:id="rId40"/>
      <p:italic r:id="rId41"/>
      <p:boldItalic r:id="rId42"/>
    </p:embeddedFont>
  </p:embeddedFontLst>
  <p:custDataLst>
    <p:tags r:id="rId43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CC"/>
    <a:srgbClr val="6FC9C7"/>
    <a:srgbClr val="000000"/>
    <a:srgbClr val="CC7500"/>
    <a:srgbClr val="1E5CC1"/>
    <a:srgbClr val="FB5B53"/>
    <a:srgbClr val="FB4C43"/>
    <a:srgbClr val="FFCC00"/>
    <a:srgbClr val="B7D574"/>
    <a:srgbClr val="7EA1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8A10E9E-05DE-497A-B104-E80DA98F5660}">
  <a:tblStyle styleId="{98A10E9E-05DE-497A-B104-E80DA98F566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364" autoAdjust="0"/>
  </p:normalViewPr>
  <p:slideViewPr>
    <p:cSldViewPr snapToGrid="0">
      <p:cViewPr varScale="1">
        <p:scale>
          <a:sx n="103" d="100"/>
          <a:sy n="103" d="100"/>
        </p:scale>
        <p:origin x="490" y="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5.fntdata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42" Type="http://schemas.openxmlformats.org/officeDocument/2006/relationships/font" Target="fonts/font8.fntdata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1.fntdata"/><Relationship Id="rId43" Type="http://schemas.openxmlformats.org/officeDocument/2006/relationships/tags" Target="tags/tag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4.fntdata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font" Target="fonts/font7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F2A1345-2181-47A5-88F5-922D864EEF59}" type="doc">
      <dgm:prSet loTypeId="urn:microsoft.com/office/officeart/2008/layout/VerticalCurvedList" loCatId="list" qsTypeId="urn:microsoft.com/office/officeart/2005/8/quickstyle/simple3" qsCatId="simple" csTypeId="urn:microsoft.com/office/officeart/2005/8/colors/accent1_5" csCatId="accent1" phldr="1"/>
      <dgm:spPr/>
      <dgm:t>
        <a:bodyPr/>
        <a:lstStyle/>
        <a:p>
          <a:endParaRPr lang="en-US"/>
        </a:p>
      </dgm:t>
    </dgm:pt>
    <dgm:pt modelId="{0795BFF7-56E3-4B94-BD21-A9D5296FCF2B}">
      <dgm:prSet phldrT="[Text]"/>
      <dgm:spPr/>
      <dgm:t>
        <a:bodyPr/>
        <a:lstStyle/>
        <a:p>
          <a:r>
            <a:rPr lang="en-US" b="1" dirty="0" err="1">
              <a:solidFill>
                <a:schemeClr val="tx1"/>
              </a:solidFill>
            </a:rPr>
            <a:t>Đoạn</a:t>
          </a:r>
          <a:r>
            <a:rPr lang="en-US" b="1" dirty="0">
              <a:solidFill>
                <a:schemeClr val="tx1"/>
              </a:solidFill>
            </a:rPr>
            <a:t> 1: </a:t>
          </a:r>
          <a:r>
            <a:rPr lang="en-US" b="1" dirty="0" err="1">
              <a:solidFill>
                <a:schemeClr val="tx1"/>
              </a:solidFill>
            </a:rPr>
            <a:t>Từ</a:t>
          </a:r>
          <a:r>
            <a:rPr lang="en-US" b="1" dirty="0">
              <a:solidFill>
                <a:schemeClr val="tx1"/>
              </a:solidFill>
            </a:rPr>
            <a:t> </a:t>
          </a:r>
          <a:r>
            <a:rPr lang="en-US" b="1" dirty="0" err="1">
              <a:solidFill>
                <a:schemeClr val="tx1"/>
              </a:solidFill>
            </a:rPr>
            <a:t>đầu</a:t>
          </a:r>
          <a:r>
            <a:rPr lang="en-US" b="1" dirty="0">
              <a:solidFill>
                <a:schemeClr val="tx1"/>
              </a:solidFill>
            </a:rPr>
            <a:t> ..… </a:t>
          </a:r>
          <a:r>
            <a:rPr lang="en-US" b="1" dirty="0" err="1">
              <a:solidFill>
                <a:schemeClr val="tx1"/>
              </a:solidFill>
            </a:rPr>
            <a:t>xăm</a:t>
          </a:r>
          <a:r>
            <a:rPr lang="en-US" b="1" dirty="0">
              <a:solidFill>
                <a:schemeClr val="tx1"/>
              </a:solidFill>
            </a:rPr>
            <a:t> </a:t>
          </a:r>
          <a:r>
            <a:rPr lang="en-US" b="1" dirty="0" err="1">
              <a:solidFill>
                <a:schemeClr val="tx1"/>
              </a:solidFill>
            </a:rPr>
            <a:t>xăm</a:t>
          </a:r>
          <a:r>
            <a:rPr lang="en-US" b="1" dirty="0">
              <a:solidFill>
                <a:schemeClr val="tx1"/>
              </a:solidFill>
            </a:rPr>
            <a:t> </a:t>
          </a:r>
          <a:r>
            <a:rPr lang="en-US" b="1" dirty="0" err="1">
              <a:solidFill>
                <a:schemeClr val="tx1"/>
              </a:solidFill>
            </a:rPr>
            <a:t>xuống</a:t>
          </a:r>
          <a:r>
            <a:rPr lang="en-US" b="1" dirty="0">
              <a:solidFill>
                <a:schemeClr val="tx1"/>
              </a:solidFill>
            </a:rPr>
            <a:t> </a:t>
          </a:r>
          <a:r>
            <a:rPr lang="en-US" b="1" dirty="0" err="1">
              <a:solidFill>
                <a:schemeClr val="tx1"/>
              </a:solidFill>
            </a:rPr>
            <a:t>bến</a:t>
          </a:r>
          <a:endParaRPr lang="en-US" b="1" dirty="0">
            <a:solidFill>
              <a:schemeClr val="tx1"/>
            </a:solidFill>
          </a:endParaRPr>
        </a:p>
      </dgm:t>
    </dgm:pt>
    <dgm:pt modelId="{F9724A6A-AD8D-4B59-8811-CBEDCB68850E}" type="parTrans" cxnId="{26F453B8-91BD-4807-8955-33A81CE4C1ED}">
      <dgm:prSet/>
      <dgm:spPr/>
      <dgm:t>
        <a:bodyPr/>
        <a:lstStyle/>
        <a:p>
          <a:endParaRPr lang="en-US"/>
        </a:p>
      </dgm:t>
    </dgm:pt>
    <dgm:pt modelId="{9649E354-E571-41AE-9C25-5E1C2E937CE4}" type="sibTrans" cxnId="{26F453B8-91BD-4807-8955-33A81CE4C1ED}">
      <dgm:prSet/>
      <dgm:spPr/>
      <dgm:t>
        <a:bodyPr/>
        <a:lstStyle/>
        <a:p>
          <a:endParaRPr lang="en-US"/>
        </a:p>
      </dgm:t>
    </dgm:pt>
    <dgm:pt modelId="{C4B7D390-5D30-4D72-8971-EB7FC2A89A1B}">
      <dgm:prSet phldrT="[Text]"/>
      <dgm:spPr/>
      <dgm:t>
        <a:bodyPr/>
        <a:lstStyle/>
        <a:p>
          <a:r>
            <a:rPr lang="en-US" b="1" dirty="0" err="1">
              <a:solidFill>
                <a:schemeClr val="tx1"/>
              </a:solidFill>
            </a:rPr>
            <a:t>Đoạn</a:t>
          </a:r>
          <a:r>
            <a:rPr lang="en-US" b="1" dirty="0">
              <a:solidFill>
                <a:schemeClr val="tx1"/>
              </a:solidFill>
            </a:rPr>
            <a:t> 2: </a:t>
          </a:r>
          <a:r>
            <a:rPr lang="en-US" b="1" dirty="0" err="1">
              <a:solidFill>
                <a:schemeClr val="tx1"/>
              </a:solidFill>
            </a:rPr>
            <a:t>Tiếp</a:t>
          </a:r>
          <a:r>
            <a:rPr lang="en-US" b="1" dirty="0">
              <a:solidFill>
                <a:schemeClr val="tx1"/>
              </a:solidFill>
            </a:rPr>
            <a:t> </a:t>
          </a:r>
          <a:r>
            <a:rPr lang="en-US" b="1" dirty="0" err="1">
              <a:solidFill>
                <a:schemeClr val="tx1"/>
              </a:solidFill>
            </a:rPr>
            <a:t>theo</a:t>
          </a:r>
          <a:r>
            <a:rPr lang="en-US" b="1" dirty="0">
              <a:solidFill>
                <a:schemeClr val="tx1"/>
              </a:solidFill>
            </a:rPr>
            <a:t> ….. </a:t>
          </a:r>
          <a:r>
            <a:rPr lang="en-US" b="1" dirty="0" err="1">
              <a:solidFill>
                <a:schemeClr val="tx1"/>
              </a:solidFill>
            </a:rPr>
            <a:t>xin</a:t>
          </a:r>
          <a:r>
            <a:rPr lang="en-US" b="1" dirty="0">
              <a:solidFill>
                <a:schemeClr val="tx1"/>
              </a:solidFill>
            </a:rPr>
            <a:t> </a:t>
          </a:r>
          <a:r>
            <a:rPr lang="en-US" b="1" dirty="0" err="1">
              <a:solidFill>
                <a:schemeClr val="tx1"/>
              </a:solidFill>
            </a:rPr>
            <a:t>chịu</a:t>
          </a:r>
          <a:r>
            <a:rPr lang="en-US" b="1" dirty="0">
              <a:solidFill>
                <a:schemeClr val="tx1"/>
              </a:solidFill>
            </a:rPr>
            <a:t> </a:t>
          </a:r>
          <a:r>
            <a:rPr lang="en-US" b="1" dirty="0" err="1">
              <a:solidFill>
                <a:schemeClr val="tx1"/>
              </a:solidFill>
            </a:rPr>
            <a:t>tội</a:t>
          </a:r>
          <a:endParaRPr lang="en-US" b="1" dirty="0">
            <a:solidFill>
              <a:schemeClr val="tx1"/>
            </a:solidFill>
          </a:endParaRPr>
        </a:p>
      </dgm:t>
    </dgm:pt>
    <dgm:pt modelId="{14D8F257-0639-45FC-938F-0937CBC70716}" type="parTrans" cxnId="{E66E2B17-EFE7-4A13-8BD5-25FDCD9CE637}">
      <dgm:prSet/>
      <dgm:spPr/>
      <dgm:t>
        <a:bodyPr/>
        <a:lstStyle/>
        <a:p>
          <a:endParaRPr lang="en-US"/>
        </a:p>
      </dgm:t>
    </dgm:pt>
    <dgm:pt modelId="{C0CB00E2-F3CD-46A5-81FB-3193117102C4}" type="sibTrans" cxnId="{E66E2B17-EFE7-4A13-8BD5-25FDCD9CE637}">
      <dgm:prSet/>
      <dgm:spPr/>
      <dgm:t>
        <a:bodyPr/>
        <a:lstStyle/>
        <a:p>
          <a:endParaRPr lang="en-US"/>
        </a:p>
      </dgm:t>
    </dgm:pt>
    <dgm:pt modelId="{DE9C918F-0E5A-4EDF-BE90-A52EAA0A49E3}">
      <dgm:prSet phldrT="[Text]"/>
      <dgm:spPr/>
      <dgm:t>
        <a:bodyPr/>
        <a:lstStyle/>
        <a:p>
          <a:r>
            <a:rPr lang="en-US" b="1" dirty="0" err="1">
              <a:solidFill>
                <a:schemeClr val="tx1"/>
              </a:solidFill>
            </a:rPr>
            <a:t>Đoạn</a:t>
          </a:r>
          <a:r>
            <a:rPr lang="en-US" b="1" dirty="0">
              <a:solidFill>
                <a:schemeClr val="tx1"/>
              </a:solidFill>
            </a:rPr>
            <a:t> 3: </a:t>
          </a:r>
          <a:r>
            <a:rPr lang="en-US" b="1" dirty="0" err="1">
              <a:solidFill>
                <a:schemeClr val="tx1"/>
              </a:solidFill>
            </a:rPr>
            <a:t>Tiếp</a:t>
          </a:r>
          <a:r>
            <a:rPr lang="en-US" b="1" dirty="0">
              <a:solidFill>
                <a:schemeClr val="tx1"/>
              </a:solidFill>
            </a:rPr>
            <a:t> </a:t>
          </a:r>
          <a:r>
            <a:rPr lang="en-US" b="1" dirty="0" err="1">
              <a:solidFill>
                <a:schemeClr val="tx1"/>
              </a:solidFill>
            </a:rPr>
            <a:t>theo</a:t>
          </a:r>
          <a:r>
            <a:rPr lang="en-US" b="1" dirty="0">
              <a:solidFill>
                <a:schemeClr val="tx1"/>
              </a:solidFill>
            </a:rPr>
            <a:t> …. </a:t>
          </a:r>
          <a:r>
            <a:rPr lang="en-US" b="1" dirty="0" err="1">
              <a:solidFill>
                <a:schemeClr val="tx1"/>
              </a:solidFill>
            </a:rPr>
            <a:t>một</a:t>
          </a:r>
          <a:r>
            <a:rPr lang="en-US" b="1" dirty="0">
              <a:solidFill>
                <a:schemeClr val="tx1"/>
              </a:solidFill>
            </a:rPr>
            <a:t> </a:t>
          </a:r>
          <a:r>
            <a:rPr lang="en-US" b="1" dirty="0" err="1">
              <a:solidFill>
                <a:schemeClr val="tx1"/>
              </a:solidFill>
            </a:rPr>
            <a:t>quả</a:t>
          </a:r>
          <a:r>
            <a:rPr lang="en-US" b="1" dirty="0">
              <a:solidFill>
                <a:schemeClr val="tx1"/>
              </a:solidFill>
            </a:rPr>
            <a:t> cam</a:t>
          </a:r>
        </a:p>
      </dgm:t>
    </dgm:pt>
    <dgm:pt modelId="{8CC5AD33-4C85-42A7-BAA8-4CEAAFDBD11F}" type="parTrans" cxnId="{1ED3D857-9E4F-42C5-A912-AE39E0CCF2D1}">
      <dgm:prSet/>
      <dgm:spPr/>
      <dgm:t>
        <a:bodyPr/>
        <a:lstStyle/>
        <a:p>
          <a:endParaRPr lang="en-US"/>
        </a:p>
      </dgm:t>
    </dgm:pt>
    <dgm:pt modelId="{7FB69388-4CC5-4045-AF67-F34A35F87582}" type="sibTrans" cxnId="{1ED3D857-9E4F-42C5-A912-AE39E0CCF2D1}">
      <dgm:prSet/>
      <dgm:spPr/>
      <dgm:t>
        <a:bodyPr/>
        <a:lstStyle/>
        <a:p>
          <a:endParaRPr lang="en-US"/>
        </a:p>
      </dgm:t>
    </dgm:pt>
    <dgm:pt modelId="{59388352-980F-4437-B3B9-BB1C84B890AC}">
      <dgm:prSet/>
      <dgm:spPr/>
      <dgm:t>
        <a:bodyPr/>
        <a:lstStyle/>
        <a:p>
          <a:r>
            <a:rPr lang="en-US" b="1" dirty="0" err="1">
              <a:solidFill>
                <a:schemeClr val="tx1"/>
              </a:solidFill>
            </a:rPr>
            <a:t>Đoạn</a:t>
          </a:r>
          <a:r>
            <a:rPr lang="en-US" b="1" dirty="0">
              <a:solidFill>
                <a:schemeClr val="tx1"/>
              </a:solidFill>
            </a:rPr>
            <a:t> 4: </a:t>
          </a:r>
          <a:r>
            <a:rPr lang="en-US" b="1" dirty="0" err="1">
              <a:solidFill>
                <a:schemeClr val="tx1"/>
              </a:solidFill>
            </a:rPr>
            <a:t>Phần</a:t>
          </a:r>
          <a:r>
            <a:rPr lang="en-US" b="1" dirty="0">
              <a:solidFill>
                <a:schemeClr val="tx1"/>
              </a:solidFill>
            </a:rPr>
            <a:t> </a:t>
          </a:r>
          <a:r>
            <a:rPr lang="en-US" b="1" dirty="0" err="1">
              <a:solidFill>
                <a:schemeClr val="tx1"/>
              </a:solidFill>
            </a:rPr>
            <a:t>còn</a:t>
          </a:r>
          <a:r>
            <a:rPr lang="en-US" b="1" dirty="0">
              <a:solidFill>
                <a:schemeClr val="tx1"/>
              </a:solidFill>
            </a:rPr>
            <a:t> </a:t>
          </a:r>
          <a:r>
            <a:rPr lang="en-US" b="1" dirty="0" err="1">
              <a:solidFill>
                <a:schemeClr val="tx1"/>
              </a:solidFill>
            </a:rPr>
            <a:t>lại</a:t>
          </a:r>
          <a:endParaRPr lang="en-US" b="1" dirty="0">
            <a:solidFill>
              <a:schemeClr val="tx1"/>
            </a:solidFill>
          </a:endParaRPr>
        </a:p>
      </dgm:t>
    </dgm:pt>
    <dgm:pt modelId="{A80A8D70-9D56-4224-BBB6-C549D0902F99}" type="parTrans" cxnId="{EBF061E9-C9B8-4E35-92CF-9BAE20B977F7}">
      <dgm:prSet/>
      <dgm:spPr/>
      <dgm:t>
        <a:bodyPr/>
        <a:lstStyle/>
        <a:p>
          <a:endParaRPr lang="en-US"/>
        </a:p>
      </dgm:t>
    </dgm:pt>
    <dgm:pt modelId="{E0B510AB-43AC-455A-8AF8-7969A10EA215}" type="sibTrans" cxnId="{EBF061E9-C9B8-4E35-92CF-9BAE20B977F7}">
      <dgm:prSet/>
      <dgm:spPr/>
      <dgm:t>
        <a:bodyPr/>
        <a:lstStyle/>
        <a:p>
          <a:endParaRPr lang="en-US"/>
        </a:p>
      </dgm:t>
    </dgm:pt>
    <dgm:pt modelId="{7DE2E309-07DF-433F-A2A3-36890F9AA7F5}" type="pres">
      <dgm:prSet presAssocID="{1F2A1345-2181-47A5-88F5-922D864EEF59}" presName="Name0" presStyleCnt="0">
        <dgm:presLayoutVars>
          <dgm:chMax val="7"/>
          <dgm:chPref val="7"/>
          <dgm:dir/>
        </dgm:presLayoutVars>
      </dgm:prSet>
      <dgm:spPr/>
    </dgm:pt>
    <dgm:pt modelId="{3F15E41F-2A98-4D67-ABB0-58ADB828A95D}" type="pres">
      <dgm:prSet presAssocID="{1F2A1345-2181-47A5-88F5-922D864EEF59}" presName="Name1" presStyleCnt="0"/>
      <dgm:spPr/>
    </dgm:pt>
    <dgm:pt modelId="{22EF698B-42D2-4629-8E87-A67C2794D3EE}" type="pres">
      <dgm:prSet presAssocID="{1F2A1345-2181-47A5-88F5-922D864EEF59}" presName="cycle" presStyleCnt="0"/>
      <dgm:spPr/>
    </dgm:pt>
    <dgm:pt modelId="{B3898FD4-D429-45CC-A6A2-A34988A4FEFD}" type="pres">
      <dgm:prSet presAssocID="{1F2A1345-2181-47A5-88F5-922D864EEF59}" presName="srcNode" presStyleLbl="node1" presStyleIdx="0" presStyleCnt="4"/>
      <dgm:spPr/>
    </dgm:pt>
    <dgm:pt modelId="{FC83B276-0515-4388-9902-62677267D369}" type="pres">
      <dgm:prSet presAssocID="{1F2A1345-2181-47A5-88F5-922D864EEF59}" presName="conn" presStyleLbl="parChTrans1D2" presStyleIdx="0" presStyleCnt="1"/>
      <dgm:spPr/>
    </dgm:pt>
    <dgm:pt modelId="{0980F997-716D-4E5C-BBC8-05CB5BD07278}" type="pres">
      <dgm:prSet presAssocID="{1F2A1345-2181-47A5-88F5-922D864EEF59}" presName="extraNode" presStyleLbl="node1" presStyleIdx="0" presStyleCnt="4"/>
      <dgm:spPr/>
    </dgm:pt>
    <dgm:pt modelId="{ADE0A77D-2560-4E68-AD9F-44C8D407C7C5}" type="pres">
      <dgm:prSet presAssocID="{1F2A1345-2181-47A5-88F5-922D864EEF59}" presName="dstNode" presStyleLbl="node1" presStyleIdx="0" presStyleCnt="4"/>
      <dgm:spPr/>
    </dgm:pt>
    <dgm:pt modelId="{30AB8ACB-0B7B-4CA3-87D8-013B1208943D}" type="pres">
      <dgm:prSet presAssocID="{0795BFF7-56E3-4B94-BD21-A9D5296FCF2B}" presName="text_1" presStyleLbl="node1" presStyleIdx="0" presStyleCnt="4">
        <dgm:presLayoutVars>
          <dgm:bulletEnabled val="1"/>
        </dgm:presLayoutVars>
      </dgm:prSet>
      <dgm:spPr/>
    </dgm:pt>
    <dgm:pt modelId="{015175C8-93F0-4AC8-8510-9CF9C27E8212}" type="pres">
      <dgm:prSet presAssocID="{0795BFF7-56E3-4B94-BD21-A9D5296FCF2B}" presName="accent_1" presStyleCnt="0"/>
      <dgm:spPr/>
    </dgm:pt>
    <dgm:pt modelId="{A9AA8651-6D7E-4C84-9B31-90CAF2319F5B}" type="pres">
      <dgm:prSet presAssocID="{0795BFF7-56E3-4B94-BD21-A9D5296FCF2B}" presName="accentRepeatNode" presStyleLbl="solidFgAcc1" presStyleIdx="0" presStyleCnt="4"/>
      <dgm:spPr/>
    </dgm:pt>
    <dgm:pt modelId="{FC438D13-76AC-4BDA-A758-378584981AC5}" type="pres">
      <dgm:prSet presAssocID="{C4B7D390-5D30-4D72-8971-EB7FC2A89A1B}" presName="text_2" presStyleLbl="node1" presStyleIdx="1" presStyleCnt="4" custLinFactNeighborX="2012" custLinFactNeighborY="-1747">
        <dgm:presLayoutVars>
          <dgm:bulletEnabled val="1"/>
        </dgm:presLayoutVars>
      </dgm:prSet>
      <dgm:spPr/>
    </dgm:pt>
    <dgm:pt modelId="{0C8214E8-A53F-4A1F-BA32-626D13F6E44E}" type="pres">
      <dgm:prSet presAssocID="{C4B7D390-5D30-4D72-8971-EB7FC2A89A1B}" presName="accent_2" presStyleCnt="0"/>
      <dgm:spPr/>
    </dgm:pt>
    <dgm:pt modelId="{44CD63A2-01AB-4D40-990F-5C9AA5D687D6}" type="pres">
      <dgm:prSet presAssocID="{C4B7D390-5D30-4D72-8971-EB7FC2A89A1B}" presName="accentRepeatNode" presStyleLbl="solidFgAcc1" presStyleIdx="1" presStyleCnt="4"/>
      <dgm:spPr/>
    </dgm:pt>
    <dgm:pt modelId="{74EFC33D-19C6-475D-B325-7A9EE357CC28}" type="pres">
      <dgm:prSet presAssocID="{DE9C918F-0E5A-4EDF-BE90-A52EAA0A49E3}" presName="text_3" presStyleLbl="node1" presStyleIdx="2" presStyleCnt="4" custLinFactNeighborX="-352" custLinFactNeighborY="-6833">
        <dgm:presLayoutVars>
          <dgm:bulletEnabled val="1"/>
        </dgm:presLayoutVars>
      </dgm:prSet>
      <dgm:spPr/>
    </dgm:pt>
    <dgm:pt modelId="{4CAB9F99-4AC2-43D7-B56E-019D244AF389}" type="pres">
      <dgm:prSet presAssocID="{DE9C918F-0E5A-4EDF-BE90-A52EAA0A49E3}" presName="accent_3" presStyleCnt="0"/>
      <dgm:spPr/>
    </dgm:pt>
    <dgm:pt modelId="{B21D8BB5-9C1B-4D85-BACB-D007FD30CD2F}" type="pres">
      <dgm:prSet presAssocID="{DE9C918F-0E5A-4EDF-BE90-A52EAA0A49E3}" presName="accentRepeatNode" presStyleLbl="solidFgAcc1" presStyleIdx="2" presStyleCnt="4"/>
      <dgm:spPr/>
    </dgm:pt>
    <dgm:pt modelId="{7D5B22BC-564E-4047-B9F6-60DA2D81BD2B}" type="pres">
      <dgm:prSet presAssocID="{59388352-980F-4437-B3B9-BB1C84B890AC}" presName="text_4" presStyleLbl="node1" presStyleIdx="3" presStyleCnt="4">
        <dgm:presLayoutVars>
          <dgm:bulletEnabled val="1"/>
        </dgm:presLayoutVars>
      </dgm:prSet>
      <dgm:spPr/>
    </dgm:pt>
    <dgm:pt modelId="{ED0295A0-F830-4EE0-A1E8-8E465FCBA9B0}" type="pres">
      <dgm:prSet presAssocID="{59388352-980F-4437-B3B9-BB1C84B890AC}" presName="accent_4" presStyleCnt="0"/>
      <dgm:spPr/>
    </dgm:pt>
    <dgm:pt modelId="{7009AD0B-6D3B-44ED-9BA8-4D7825637A92}" type="pres">
      <dgm:prSet presAssocID="{59388352-980F-4437-B3B9-BB1C84B890AC}" presName="accentRepeatNode" presStyleLbl="solidFgAcc1" presStyleIdx="3" presStyleCnt="4"/>
      <dgm:spPr/>
    </dgm:pt>
  </dgm:ptLst>
  <dgm:cxnLst>
    <dgm:cxn modelId="{E66E2B17-EFE7-4A13-8BD5-25FDCD9CE637}" srcId="{1F2A1345-2181-47A5-88F5-922D864EEF59}" destId="{C4B7D390-5D30-4D72-8971-EB7FC2A89A1B}" srcOrd="1" destOrd="0" parTransId="{14D8F257-0639-45FC-938F-0937CBC70716}" sibTransId="{C0CB00E2-F3CD-46A5-81FB-3193117102C4}"/>
    <dgm:cxn modelId="{FFC9952F-6AE5-4C1A-A83A-10E535843546}" type="presOf" srcId="{C4B7D390-5D30-4D72-8971-EB7FC2A89A1B}" destId="{FC438D13-76AC-4BDA-A758-378584981AC5}" srcOrd="0" destOrd="0" presId="urn:microsoft.com/office/officeart/2008/layout/VerticalCurvedList"/>
    <dgm:cxn modelId="{1ED3D857-9E4F-42C5-A912-AE39E0CCF2D1}" srcId="{1F2A1345-2181-47A5-88F5-922D864EEF59}" destId="{DE9C918F-0E5A-4EDF-BE90-A52EAA0A49E3}" srcOrd="2" destOrd="0" parTransId="{8CC5AD33-4C85-42A7-BAA8-4CEAAFDBD11F}" sibTransId="{7FB69388-4CC5-4045-AF67-F34A35F87582}"/>
    <dgm:cxn modelId="{F1757C59-EDB7-41AC-ADED-0DC3C1055EBE}" type="presOf" srcId="{DE9C918F-0E5A-4EDF-BE90-A52EAA0A49E3}" destId="{74EFC33D-19C6-475D-B325-7A9EE357CC28}" srcOrd="0" destOrd="0" presId="urn:microsoft.com/office/officeart/2008/layout/VerticalCurvedList"/>
    <dgm:cxn modelId="{5278D983-A258-49F6-A830-1FCB2300D92E}" type="presOf" srcId="{59388352-980F-4437-B3B9-BB1C84B890AC}" destId="{7D5B22BC-564E-4047-B9F6-60DA2D81BD2B}" srcOrd="0" destOrd="0" presId="urn:microsoft.com/office/officeart/2008/layout/VerticalCurvedList"/>
    <dgm:cxn modelId="{0247018A-081E-49E2-8C4E-405E0DF6DA33}" type="presOf" srcId="{1F2A1345-2181-47A5-88F5-922D864EEF59}" destId="{7DE2E309-07DF-433F-A2A3-36890F9AA7F5}" srcOrd="0" destOrd="0" presId="urn:microsoft.com/office/officeart/2008/layout/VerticalCurvedList"/>
    <dgm:cxn modelId="{DE1E35B6-B7F9-44B8-A6B2-C077A4C8A897}" type="presOf" srcId="{9649E354-E571-41AE-9C25-5E1C2E937CE4}" destId="{FC83B276-0515-4388-9902-62677267D369}" srcOrd="0" destOrd="0" presId="urn:microsoft.com/office/officeart/2008/layout/VerticalCurvedList"/>
    <dgm:cxn modelId="{26F453B8-91BD-4807-8955-33A81CE4C1ED}" srcId="{1F2A1345-2181-47A5-88F5-922D864EEF59}" destId="{0795BFF7-56E3-4B94-BD21-A9D5296FCF2B}" srcOrd="0" destOrd="0" parTransId="{F9724A6A-AD8D-4B59-8811-CBEDCB68850E}" sibTransId="{9649E354-E571-41AE-9C25-5E1C2E937CE4}"/>
    <dgm:cxn modelId="{EBF061E9-C9B8-4E35-92CF-9BAE20B977F7}" srcId="{1F2A1345-2181-47A5-88F5-922D864EEF59}" destId="{59388352-980F-4437-B3B9-BB1C84B890AC}" srcOrd="3" destOrd="0" parTransId="{A80A8D70-9D56-4224-BBB6-C549D0902F99}" sibTransId="{E0B510AB-43AC-455A-8AF8-7969A10EA215}"/>
    <dgm:cxn modelId="{A295A0F3-0DA2-45CD-A476-D74F6AF58188}" type="presOf" srcId="{0795BFF7-56E3-4B94-BD21-A9D5296FCF2B}" destId="{30AB8ACB-0B7B-4CA3-87D8-013B1208943D}" srcOrd="0" destOrd="0" presId="urn:microsoft.com/office/officeart/2008/layout/VerticalCurvedList"/>
    <dgm:cxn modelId="{E030A5E7-6A73-4C10-B6E5-C0331B9F691E}" type="presParOf" srcId="{7DE2E309-07DF-433F-A2A3-36890F9AA7F5}" destId="{3F15E41F-2A98-4D67-ABB0-58ADB828A95D}" srcOrd="0" destOrd="0" presId="urn:microsoft.com/office/officeart/2008/layout/VerticalCurvedList"/>
    <dgm:cxn modelId="{E87CFAF5-AD6E-423C-AEA1-78DCBA2B6287}" type="presParOf" srcId="{3F15E41F-2A98-4D67-ABB0-58ADB828A95D}" destId="{22EF698B-42D2-4629-8E87-A67C2794D3EE}" srcOrd="0" destOrd="0" presId="urn:microsoft.com/office/officeart/2008/layout/VerticalCurvedList"/>
    <dgm:cxn modelId="{C63B347E-91F0-4A7D-91D5-61BFA781495A}" type="presParOf" srcId="{22EF698B-42D2-4629-8E87-A67C2794D3EE}" destId="{B3898FD4-D429-45CC-A6A2-A34988A4FEFD}" srcOrd="0" destOrd="0" presId="urn:microsoft.com/office/officeart/2008/layout/VerticalCurvedList"/>
    <dgm:cxn modelId="{8F6070CF-005F-429E-925E-E77F3E51EB84}" type="presParOf" srcId="{22EF698B-42D2-4629-8E87-A67C2794D3EE}" destId="{FC83B276-0515-4388-9902-62677267D369}" srcOrd="1" destOrd="0" presId="urn:microsoft.com/office/officeart/2008/layout/VerticalCurvedList"/>
    <dgm:cxn modelId="{BE4A5CEE-46BE-46E1-B102-0A89127E2FEB}" type="presParOf" srcId="{22EF698B-42D2-4629-8E87-A67C2794D3EE}" destId="{0980F997-716D-4E5C-BBC8-05CB5BD07278}" srcOrd="2" destOrd="0" presId="urn:microsoft.com/office/officeart/2008/layout/VerticalCurvedList"/>
    <dgm:cxn modelId="{EC9579E4-396E-4059-8F5F-C3AC20A90767}" type="presParOf" srcId="{22EF698B-42D2-4629-8E87-A67C2794D3EE}" destId="{ADE0A77D-2560-4E68-AD9F-44C8D407C7C5}" srcOrd="3" destOrd="0" presId="urn:microsoft.com/office/officeart/2008/layout/VerticalCurvedList"/>
    <dgm:cxn modelId="{9EF99912-05F8-4C85-902B-4F60B4344AAF}" type="presParOf" srcId="{3F15E41F-2A98-4D67-ABB0-58ADB828A95D}" destId="{30AB8ACB-0B7B-4CA3-87D8-013B1208943D}" srcOrd="1" destOrd="0" presId="urn:microsoft.com/office/officeart/2008/layout/VerticalCurvedList"/>
    <dgm:cxn modelId="{A942909C-8B43-4B79-A9F4-B2A307F04C02}" type="presParOf" srcId="{3F15E41F-2A98-4D67-ABB0-58ADB828A95D}" destId="{015175C8-93F0-4AC8-8510-9CF9C27E8212}" srcOrd="2" destOrd="0" presId="urn:microsoft.com/office/officeart/2008/layout/VerticalCurvedList"/>
    <dgm:cxn modelId="{D62DD491-3B44-418B-9FE3-D58D732D9DCC}" type="presParOf" srcId="{015175C8-93F0-4AC8-8510-9CF9C27E8212}" destId="{A9AA8651-6D7E-4C84-9B31-90CAF2319F5B}" srcOrd="0" destOrd="0" presId="urn:microsoft.com/office/officeart/2008/layout/VerticalCurvedList"/>
    <dgm:cxn modelId="{38DB5E15-8D87-461E-8C4A-B616ED8D071A}" type="presParOf" srcId="{3F15E41F-2A98-4D67-ABB0-58ADB828A95D}" destId="{FC438D13-76AC-4BDA-A758-378584981AC5}" srcOrd="3" destOrd="0" presId="urn:microsoft.com/office/officeart/2008/layout/VerticalCurvedList"/>
    <dgm:cxn modelId="{372B3C2C-638E-4C00-800C-B53F0191C243}" type="presParOf" srcId="{3F15E41F-2A98-4D67-ABB0-58ADB828A95D}" destId="{0C8214E8-A53F-4A1F-BA32-626D13F6E44E}" srcOrd="4" destOrd="0" presId="urn:microsoft.com/office/officeart/2008/layout/VerticalCurvedList"/>
    <dgm:cxn modelId="{2E4965E5-1991-4338-8886-1725B9166727}" type="presParOf" srcId="{0C8214E8-A53F-4A1F-BA32-626D13F6E44E}" destId="{44CD63A2-01AB-4D40-990F-5C9AA5D687D6}" srcOrd="0" destOrd="0" presId="urn:microsoft.com/office/officeart/2008/layout/VerticalCurvedList"/>
    <dgm:cxn modelId="{B156ACAF-719D-40EA-B464-8E9CCDCCDADE}" type="presParOf" srcId="{3F15E41F-2A98-4D67-ABB0-58ADB828A95D}" destId="{74EFC33D-19C6-475D-B325-7A9EE357CC28}" srcOrd="5" destOrd="0" presId="urn:microsoft.com/office/officeart/2008/layout/VerticalCurvedList"/>
    <dgm:cxn modelId="{A16E955A-89C4-46C4-B52C-7AE72BB3F220}" type="presParOf" srcId="{3F15E41F-2A98-4D67-ABB0-58ADB828A95D}" destId="{4CAB9F99-4AC2-43D7-B56E-019D244AF389}" srcOrd="6" destOrd="0" presId="urn:microsoft.com/office/officeart/2008/layout/VerticalCurvedList"/>
    <dgm:cxn modelId="{B7BDF5D9-4CD3-47E0-A368-12A55A16F083}" type="presParOf" srcId="{4CAB9F99-4AC2-43D7-B56E-019D244AF389}" destId="{B21D8BB5-9C1B-4D85-BACB-D007FD30CD2F}" srcOrd="0" destOrd="0" presId="urn:microsoft.com/office/officeart/2008/layout/VerticalCurvedList"/>
    <dgm:cxn modelId="{5FC44599-C2A4-4278-8599-B1E3DC449F75}" type="presParOf" srcId="{3F15E41F-2A98-4D67-ABB0-58ADB828A95D}" destId="{7D5B22BC-564E-4047-B9F6-60DA2D81BD2B}" srcOrd="7" destOrd="0" presId="urn:microsoft.com/office/officeart/2008/layout/VerticalCurvedList"/>
    <dgm:cxn modelId="{7B32124B-6FAC-404A-90D7-88C0CECB3632}" type="presParOf" srcId="{3F15E41F-2A98-4D67-ABB0-58ADB828A95D}" destId="{ED0295A0-F830-4EE0-A1E8-8E465FCBA9B0}" srcOrd="8" destOrd="0" presId="urn:microsoft.com/office/officeart/2008/layout/VerticalCurvedList"/>
    <dgm:cxn modelId="{C911855F-520A-4C61-836F-396F49D9ED03}" type="presParOf" srcId="{ED0295A0-F830-4EE0-A1E8-8E465FCBA9B0}" destId="{7009AD0B-6D3B-44ED-9BA8-4D7825637A9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83B276-0515-4388-9902-62677267D369}">
      <dsp:nvSpPr>
        <dsp:cNvPr id="0" name=""/>
        <dsp:cNvSpPr/>
      </dsp:nvSpPr>
      <dsp:spPr>
        <a:xfrm>
          <a:off x="-2611724" y="-402998"/>
          <a:ext cx="3117617" cy="3117617"/>
        </a:xfrm>
        <a:prstGeom prst="blockArc">
          <a:avLst>
            <a:gd name="adj1" fmla="val 18900000"/>
            <a:gd name="adj2" fmla="val 2700000"/>
            <a:gd name="adj3" fmla="val 693"/>
          </a:avLst>
        </a:prstGeom>
        <a:noFill/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AB8ACB-0B7B-4CA3-87D8-013B1208943D}">
      <dsp:nvSpPr>
        <dsp:cNvPr id="0" name=""/>
        <dsp:cNvSpPr/>
      </dsp:nvSpPr>
      <dsp:spPr>
        <a:xfrm>
          <a:off x="265603" y="177717"/>
          <a:ext cx="3991166" cy="355619"/>
        </a:xfrm>
        <a:prstGeom prst="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alpha val="9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82273" tIns="38100" rIns="38100" bIns="3810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 err="1">
              <a:solidFill>
                <a:schemeClr val="tx1"/>
              </a:solidFill>
            </a:rPr>
            <a:t>Đoạn</a:t>
          </a:r>
          <a:r>
            <a:rPr lang="en-US" sz="1500" b="1" kern="1200" dirty="0">
              <a:solidFill>
                <a:schemeClr val="tx1"/>
              </a:solidFill>
            </a:rPr>
            <a:t> 1: </a:t>
          </a:r>
          <a:r>
            <a:rPr lang="en-US" sz="1500" b="1" kern="1200" dirty="0" err="1">
              <a:solidFill>
                <a:schemeClr val="tx1"/>
              </a:solidFill>
            </a:rPr>
            <a:t>Từ</a:t>
          </a:r>
          <a:r>
            <a:rPr lang="en-US" sz="1500" b="1" kern="1200" dirty="0">
              <a:solidFill>
                <a:schemeClr val="tx1"/>
              </a:solidFill>
            </a:rPr>
            <a:t> </a:t>
          </a:r>
          <a:r>
            <a:rPr lang="en-US" sz="1500" b="1" kern="1200" dirty="0" err="1">
              <a:solidFill>
                <a:schemeClr val="tx1"/>
              </a:solidFill>
            </a:rPr>
            <a:t>đầu</a:t>
          </a:r>
          <a:r>
            <a:rPr lang="en-US" sz="1500" b="1" kern="1200" dirty="0">
              <a:solidFill>
                <a:schemeClr val="tx1"/>
              </a:solidFill>
            </a:rPr>
            <a:t> ..… </a:t>
          </a:r>
          <a:r>
            <a:rPr lang="en-US" sz="1500" b="1" kern="1200" dirty="0" err="1">
              <a:solidFill>
                <a:schemeClr val="tx1"/>
              </a:solidFill>
            </a:rPr>
            <a:t>xăm</a:t>
          </a:r>
          <a:r>
            <a:rPr lang="en-US" sz="1500" b="1" kern="1200" dirty="0">
              <a:solidFill>
                <a:schemeClr val="tx1"/>
              </a:solidFill>
            </a:rPr>
            <a:t> </a:t>
          </a:r>
          <a:r>
            <a:rPr lang="en-US" sz="1500" b="1" kern="1200" dirty="0" err="1">
              <a:solidFill>
                <a:schemeClr val="tx1"/>
              </a:solidFill>
            </a:rPr>
            <a:t>xăm</a:t>
          </a:r>
          <a:r>
            <a:rPr lang="en-US" sz="1500" b="1" kern="1200" dirty="0">
              <a:solidFill>
                <a:schemeClr val="tx1"/>
              </a:solidFill>
            </a:rPr>
            <a:t> </a:t>
          </a:r>
          <a:r>
            <a:rPr lang="en-US" sz="1500" b="1" kern="1200" dirty="0" err="1">
              <a:solidFill>
                <a:schemeClr val="tx1"/>
              </a:solidFill>
            </a:rPr>
            <a:t>xuống</a:t>
          </a:r>
          <a:r>
            <a:rPr lang="en-US" sz="1500" b="1" kern="1200" dirty="0">
              <a:solidFill>
                <a:schemeClr val="tx1"/>
              </a:solidFill>
            </a:rPr>
            <a:t> </a:t>
          </a:r>
          <a:r>
            <a:rPr lang="en-US" sz="1500" b="1" kern="1200" dirty="0" err="1">
              <a:solidFill>
                <a:schemeClr val="tx1"/>
              </a:solidFill>
            </a:rPr>
            <a:t>bến</a:t>
          </a:r>
          <a:endParaRPr lang="en-US" sz="1500" b="1" kern="1200" dirty="0">
            <a:solidFill>
              <a:schemeClr val="tx1"/>
            </a:solidFill>
          </a:endParaRPr>
        </a:p>
      </dsp:txBody>
      <dsp:txXfrm>
        <a:off x="265603" y="177717"/>
        <a:ext cx="3991166" cy="355619"/>
      </dsp:txXfrm>
    </dsp:sp>
    <dsp:sp modelId="{A9AA8651-6D7E-4C84-9B31-90CAF2319F5B}">
      <dsp:nvSpPr>
        <dsp:cNvPr id="0" name=""/>
        <dsp:cNvSpPr/>
      </dsp:nvSpPr>
      <dsp:spPr>
        <a:xfrm>
          <a:off x="43341" y="133264"/>
          <a:ext cx="444524" cy="444524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FC438D13-76AC-4BDA-A758-378584981AC5}">
      <dsp:nvSpPr>
        <dsp:cNvPr id="0" name=""/>
        <dsp:cNvSpPr/>
      </dsp:nvSpPr>
      <dsp:spPr>
        <a:xfrm>
          <a:off x="496998" y="705026"/>
          <a:ext cx="3787281" cy="355619"/>
        </a:xfrm>
        <a:prstGeom prst="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13333"/>
                <a:tint val="50000"/>
                <a:satMod val="300000"/>
              </a:schemeClr>
            </a:gs>
            <a:gs pos="35000">
              <a:schemeClr val="accent1">
                <a:alpha val="90000"/>
                <a:hueOff val="0"/>
                <a:satOff val="0"/>
                <a:lumOff val="0"/>
                <a:alphaOff val="-13333"/>
                <a:tint val="37000"/>
                <a:satMod val="3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13333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82273" tIns="38100" rIns="38100" bIns="3810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 err="1">
              <a:solidFill>
                <a:schemeClr val="tx1"/>
              </a:solidFill>
            </a:rPr>
            <a:t>Đoạn</a:t>
          </a:r>
          <a:r>
            <a:rPr lang="en-US" sz="1500" b="1" kern="1200" dirty="0">
              <a:solidFill>
                <a:schemeClr val="tx1"/>
              </a:solidFill>
            </a:rPr>
            <a:t> 2: </a:t>
          </a:r>
          <a:r>
            <a:rPr lang="en-US" sz="1500" b="1" kern="1200" dirty="0" err="1">
              <a:solidFill>
                <a:schemeClr val="tx1"/>
              </a:solidFill>
            </a:rPr>
            <a:t>Tiếp</a:t>
          </a:r>
          <a:r>
            <a:rPr lang="en-US" sz="1500" b="1" kern="1200" dirty="0">
              <a:solidFill>
                <a:schemeClr val="tx1"/>
              </a:solidFill>
            </a:rPr>
            <a:t> </a:t>
          </a:r>
          <a:r>
            <a:rPr lang="en-US" sz="1500" b="1" kern="1200" dirty="0" err="1">
              <a:solidFill>
                <a:schemeClr val="tx1"/>
              </a:solidFill>
            </a:rPr>
            <a:t>theo</a:t>
          </a:r>
          <a:r>
            <a:rPr lang="en-US" sz="1500" b="1" kern="1200" dirty="0">
              <a:solidFill>
                <a:schemeClr val="tx1"/>
              </a:solidFill>
            </a:rPr>
            <a:t> ….. </a:t>
          </a:r>
          <a:r>
            <a:rPr lang="en-US" sz="1500" b="1" kern="1200" dirty="0" err="1">
              <a:solidFill>
                <a:schemeClr val="tx1"/>
              </a:solidFill>
            </a:rPr>
            <a:t>xin</a:t>
          </a:r>
          <a:r>
            <a:rPr lang="en-US" sz="1500" b="1" kern="1200" dirty="0">
              <a:solidFill>
                <a:schemeClr val="tx1"/>
              </a:solidFill>
            </a:rPr>
            <a:t> </a:t>
          </a:r>
          <a:r>
            <a:rPr lang="en-US" sz="1500" b="1" kern="1200" dirty="0" err="1">
              <a:solidFill>
                <a:schemeClr val="tx1"/>
              </a:solidFill>
            </a:rPr>
            <a:t>chịu</a:t>
          </a:r>
          <a:r>
            <a:rPr lang="en-US" sz="1500" b="1" kern="1200" dirty="0">
              <a:solidFill>
                <a:schemeClr val="tx1"/>
              </a:solidFill>
            </a:rPr>
            <a:t> </a:t>
          </a:r>
          <a:r>
            <a:rPr lang="en-US" sz="1500" b="1" kern="1200" dirty="0" err="1">
              <a:solidFill>
                <a:schemeClr val="tx1"/>
              </a:solidFill>
            </a:rPr>
            <a:t>tội</a:t>
          </a:r>
          <a:endParaRPr lang="en-US" sz="1500" b="1" kern="1200" dirty="0">
            <a:solidFill>
              <a:schemeClr val="tx1"/>
            </a:solidFill>
          </a:endParaRPr>
        </a:p>
      </dsp:txBody>
      <dsp:txXfrm>
        <a:off x="496998" y="705026"/>
        <a:ext cx="3787281" cy="355619"/>
      </dsp:txXfrm>
    </dsp:sp>
    <dsp:sp modelId="{44CD63A2-01AB-4D40-990F-5C9AA5D687D6}">
      <dsp:nvSpPr>
        <dsp:cNvPr id="0" name=""/>
        <dsp:cNvSpPr/>
      </dsp:nvSpPr>
      <dsp:spPr>
        <a:xfrm>
          <a:off x="247226" y="666786"/>
          <a:ext cx="444524" cy="444524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alpha val="90000"/>
              <a:hueOff val="0"/>
              <a:satOff val="0"/>
              <a:lumOff val="0"/>
              <a:alphaOff val="-13333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74EFC33D-19C6-475D-B325-7A9EE357CC28}">
      <dsp:nvSpPr>
        <dsp:cNvPr id="0" name=""/>
        <dsp:cNvSpPr/>
      </dsp:nvSpPr>
      <dsp:spPr>
        <a:xfrm>
          <a:off x="456157" y="1220461"/>
          <a:ext cx="3787281" cy="355619"/>
        </a:xfrm>
        <a:prstGeom prst="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26667"/>
                <a:tint val="50000"/>
                <a:satMod val="300000"/>
              </a:schemeClr>
            </a:gs>
            <a:gs pos="35000">
              <a:schemeClr val="accent1">
                <a:alpha val="90000"/>
                <a:hueOff val="0"/>
                <a:satOff val="0"/>
                <a:lumOff val="0"/>
                <a:alphaOff val="-26667"/>
                <a:tint val="37000"/>
                <a:satMod val="3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26667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82273" tIns="38100" rIns="38100" bIns="3810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 err="1">
              <a:solidFill>
                <a:schemeClr val="tx1"/>
              </a:solidFill>
            </a:rPr>
            <a:t>Đoạn</a:t>
          </a:r>
          <a:r>
            <a:rPr lang="en-US" sz="1500" b="1" kern="1200" dirty="0">
              <a:solidFill>
                <a:schemeClr val="tx1"/>
              </a:solidFill>
            </a:rPr>
            <a:t> 3: </a:t>
          </a:r>
          <a:r>
            <a:rPr lang="en-US" sz="1500" b="1" kern="1200" dirty="0" err="1">
              <a:solidFill>
                <a:schemeClr val="tx1"/>
              </a:solidFill>
            </a:rPr>
            <a:t>Tiếp</a:t>
          </a:r>
          <a:r>
            <a:rPr lang="en-US" sz="1500" b="1" kern="1200" dirty="0">
              <a:solidFill>
                <a:schemeClr val="tx1"/>
              </a:solidFill>
            </a:rPr>
            <a:t> </a:t>
          </a:r>
          <a:r>
            <a:rPr lang="en-US" sz="1500" b="1" kern="1200" dirty="0" err="1">
              <a:solidFill>
                <a:schemeClr val="tx1"/>
              </a:solidFill>
            </a:rPr>
            <a:t>theo</a:t>
          </a:r>
          <a:r>
            <a:rPr lang="en-US" sz="1500" b="1" kern="1200" dirty="0">
              <a:solidFill>
                <a:schemeClr val="tx1"/>
              </a:solidFill>
            </a:rPr>
            <a:t> …. </a:t>
          </a:r>
          <a:r>
            <a:rPr lang="en-US" sz="1500" b="1" kern="1200" dirty="0" err="1">
              <a:solidFill>
                <a:schemeClr val="tx1"/>
              </a:solidFill>
            </a:rPr>
            <a:t>một</a:t>
          </a:r>
          <a:r>
            <a:rPr lang="en-US" sz="1500" b="1" kern="1200" dirty="0">
              <a:solidFill>
                <a:schemeClr val="tx1"/>
              </a:solidFill>
            </a:rPr>
            <a:t> </a:t>
          </a:r>
          <a:r>
            <a:rPr lang="en-US" sz="1500" b="1" kern="1200" dirty="0" err="1">
              <a:solidFill>
                <a:schemeClr val="tx1"/>
              </a:solidFill>
            </a:rPr>
            <a:t>quả</a:t>
          </a:r>
          <a:r>
            <a:rPr lang="en-US" sz="1500" b="1" kern="1200" dirty="0">
              <a:solidFill>
                <a:schemeClr val="tx1"/>
              </a:solidFill>
            </a:rPr>
            <a:t> cam</a:t>
          </a:r>
        </a:p>
      </dsp:txBody>
      <dsp:txXfrm>
        <a:off x="456157" y="1220461"/>
        <a:ext cx="3787281" cy="355619"/>
      </dsp:txXfrm>
    </dsp:sp>
    <dsp:sp modelId="{B21D8BB5-9C1B-4D85-BACB-D007FD30CD2F}">
      <dsp:nvSpPr>
        <dsp:cNvPr id="0" name=""/>
        <dsp:cNvSpPr/>
      </dsp:nvSpPr>
      <dsp:spPr>
        <a:xfrm>
          <a:off x="247226" y="1200308"/>
          <a:ext cx="444524" cy="444524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alpha val="90000"/>
              <a:hueOff val="0"/>
              <a:satOff val="0"/>
              <a:lumOff val="0"/>
              <a:alphaOff val="-26667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7D5B22BC-564E-4047-B9F6-60DA2D81BD2B}">
      <dsp:nvSpPr>
        <dsp:cNvPr id="0" name=""/>
        <dsp:cNvSpPr/>
      </dsp:nvSpPr>
      <dsp:spPr>
        <a:xfrm>
          <a:off x="265603" y="1778283"/>
          <a:ext cx="3991166" cy="355619"/>
        </a:xfrm>
        <a:prstGeom prst="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40000"/>
                <a:tint val="50000"/>
                <a:satMod val="300000"/>
              </a:schemeClr>
            </a:gs>
            <a:gs pos="35000">
              <a:schemeClr val="accent1">
                <a:alpha val="90000"/>
                <a:hueOff val="0"/>
                <a:satOff val="0"/>
                <a:lumOff val="0"/>
                <a:alphaOff val="-40000"/>
                <a:tint val="37000"/>
                <a:satMod val="3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4000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82273" tIns="38100" rIns="38100" bIns="3810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 err="1">
              <a:solidFill>
                <a:schemeClr val="tx1"/>
              </a:solidFill>
            </a:rPr>
            <a:t>Đoạn</a:t>
          </a:r>
          <a:r>
            <a:rPr lang="en-US" sz="1500" b="1" kern="1200" dirty="0">
              <a:solidFill>
                <a:schemeClr val="tx1"/>
              </a:solidFill>
            </a:rPr>
            <a:t> 4: </a:t>
          </a:r>
          <a:r>
            <a:rPr lang="en-US" sz="1500" b="1" kern="1200" dirty="0" err="1">
              <a:solidFill>
                <a:schemeClr val="tx1"/>
              </a:solidFill>
            </a:rPr>
            <a:t>Phần</a:t>
          </a:r>
          <a:r>
            <a:rPr lang="en-US" sz="1500" b="1" kern="1200" dirty="0">
              <a:solidFill>
                <a:schemeClr val="tx1"/>
              </a:solidFill>
            </a:rPr>
            <a:t> </a:t>
          </a:r>
          <a:r>
            <a:rPr lang="en-US" sz="1500" b="1" kern="1200" dirty="0" err="1">
              <a:solidFill>
                <a:schemeClr val="tx1"/>
              </a:solidFill>
            </a:rPr>
            <a:t>còn</a:t>
          </a:r>
          <a:r>
            <a:rPr lang="en-US" sz="1500" b="1" kern="1200" dirty="0">
              <a:solidFill>
                <a:schemeClr val="tx1"/>
              </a:solidFill>
            </a:rPr>
            <a:t> </a:t>
          </a:r>
          <a:r>
            <a:rPr lang="en-US" sz="1500" b="1" kern="1200" dirty="0" err="1">
              <a:solidFill>
                <a:schemeClr val="tx1"/>
              </a:solidFill>
            </a:rPr>
            <a:t>lại</a:t>
          </a:r>
          <a:endParaRPr lang="en-US" sz="1500" b="1" kern="1200" dirty="0">
            <a:solidFill>
              <a:schemeClr val="tx1"/>
            </a:solidFill>
          </a:endParaRPr>
        </a:p>
      </dsp:txBody>
      <dsp:txXfrm>
        <a:off x="265603" y="1778283"/>
        <a:ext cx="3991166" cy="355619"/>
      </dsp:txXfrm>
    </dsp:sp>
    <dsp:sp modelId="{7009AD0B-6D3B-44ED-9BA8-4D7825637A92}">
      <dsp:nvSpPr>
        <dsp:cNvPr id="0" name=""/>
        <dsp:cNvSpPr/>
      </dsp:nvSpPr>
      <dsp:spPr>
        <a:xfrm>
          <a:off x="43341" y="1733830"/>
          <a:ext cx="444524" cy="444524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746675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8271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  <a:t>31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78436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  <a:t>32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53214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276225" y="239920"/>
            <a:ext cx="6315075" cy="463688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 userDrawn="1"/>
        </p:nvSpPr>
        <p:spPr>
          <a:xfrm>
            <a:off x="44844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26533211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chemeClr val="accent2"/>
        </a:solid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44844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31343478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/>
          <p:nvPr userDrawn="1"/>
        </p:nvSpPr>
        <p:spPr>
          <a:xfrm>
            <a:off x="233932" y="194193"/>
            <a:ext cx="6404486" cy="1147688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220782" y="1331119"/>
            <a:ext cx="6436810" cy="3602496"/>
            <a:chOff x="220782" y="1331119"/>
            <a:chExt cx="6436810" cy="3602496"/>
          </a:xfrm>
        </p:grpSpPr>
        <p:sp>
          <p:nvSpPr>
            <p:cNvPr id="17" name="Freeform 16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 17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" name="Group 5"/>
          <p:cNvGrpSpPr/>
          <p:nvPr userDrawn="1"/>
        </p:nvGrpSpPr>
        <p:grpSpPr>
          <a:xfrm>
            <a:off x="282786" y="255821"/>
            <a:ext cx="1448294" cy="1448294"/>
            <a:chOff x="237072" y="234585"/>
            <a:chExt cx="1448294" cy="1448294"/>
          </a:xfrm>
        </p:grpSpPr>
        <p:sp>
          <p:nvSpPr>
            <p:cNvPr id="7" name="Oval 6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4108223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FF32C-AE0B-4611-9BBE-5CD91F701F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D1166D-DE65-4398-836B-1F939D4BBF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F978B5-6A8F-411A-8BCD-F0B5EFC368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331D5-564E-4D86-A909-3888B283A46A}" type="datetimeFigureOut">
              <a:rPr lang="en-US" smtClean="0"/>
              <a:t>4/15/2022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F6C322-BF0B-4F23-94FE-3575770FEF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DEB1E9-0CE9-43C0-A01C-A6CDB80D4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558-E4F2-40C0-BA09-06592CBDAF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2578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D86F6F-428D-4C79-B6CD-7EB6A2D588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7250" y="841772"/>
            <a:ext cx="5143500" cy="1790700"/>
          </a:xfrm>
        </p:spPr>
        <p:txBody>
          <a:bodyPr anchor="b"/>
          <a:lstStyle>
            <a:lvl1pPr algn="ctr">
              <a:defRPr sz="337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5D0B8D9-340D-48ED-8B85-F9527F5A21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7250" y="2701528"/>
            <a:ext cx="5143500" cy="1241822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B3307C-016F-43C2-B958-01AA7D5211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331D5-564E-4D86-A909-3888B283A46A}" type="datetimeFigureOut">
              <a:rPr lang="en-US" smtClean="0"/>
              <a:t>4/15/2022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314240-50EE-4783-B23D-7A729B98BD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059C87-4253-4FCD-9F23-93E02E1A20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558-E4F2-40C0-BA09-06592CBDAF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812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6396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2909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arp dir="in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296652" y="4869657"/>
            <a:ext cx="1600200" cy="273844"/>
          </a:xfrm>
          <a:prstGeom prst="rect">
            <a:avLst/>
          </a:prstGeom>
        </p:spPr>
        <p:txBody>
          <a:bodyPr/>
          <a:lstStyle/>
          <a:p>
            <a:fld id="{CF8F6668-2E51-422E-B119-8531E00EBE05}" type="datetime1">
              <a:rPr lang="zh-CN" altLang="en-US" smtClean="0"/>
              <a:t>2022/4/15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2343150" y="4767264"/>
            <a:ext cx="21717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325652" y="4876008"/>
            <a:ext cx="273110" cy="273844"/>
          </a:xfrm>
          <a:prstGeom prst="rect">
            <a:avLst/>
          </a:prstGeom>
        </p:spPr>
        <p:txBody>
          <a:bodyPr/>
          <a:lstStyle/>
          <a:p>
            <a:fld id="{FB851DA4-9CCF-4E60-BC8E-8CAEAF5A4C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2284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1" name="当我们同在一起.wav"/>
          </p:stSnd>
        </p:sndAc>
      </p:transition>
    </mc:Choice>
    <mc:Fallback xmlns="">
      <p:transition spd="slow" advTm="3000">
        <p:sndAc>
          <p:stSnd>
            <p:snd r:embed="rId3" name="当我们同在一起.wav"/>
          </p:stSnd>
        </p:sndAc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233932" y="174940"/>
            <a:ext cx="6404486" cy="1147688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rgbClr val="6FC9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211054" y="1321594"/>
            <a:ext cx="6436810" cy="3602496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282786" y="255821"/>
            <a:ext cx="1448294" cy="1448294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244620" y="242518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TextBox 11"/>
          <p:cNvSpPr txBox="1"/>
          <p:nvPr userDrawn="1"/>
        </p:nvSpPr>
        <p:spPr>
          <a:xfrm>
            <a:off x="44844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40135561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"/>
          <p:cNvSpPr/>
          <p:nvPr userDrawn="1"/>
        </p:nvSpPr>
        <p:spPr>
          <a:xfrm>
            <a:off x="233932" y="174940"/>
            <a:ext cx="6404486" cy="1147688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211054" y="1321594"/>
            <a:ext cx="6436810" cy="3602496"/>
            <a:chOff x="220782" y="1331119"/>
            <a:chExt cx="6436810" cy="3602496"/>
          </a:xfrm>
        </p:grpSpPr>
        <p:sp>
          <p:nvSpPr>
            <p:cNvPr id="18" name="Freeform 17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 19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/>
          <p:cNvGrpSpPr/>
          <p:nvPr userDrawn="1"/>
        </p:nvGrpSpPr>
        <p:grpSpPr>
          <a:xfrm>
            <a:off x="282786" y="255821"/>
            <a:ext cx="1448294" cy="1448294"/>
            <a:chOff x="237072" y="234585"/>
            <a:chExt cx="1448294" cy="1448294"/>
          </a:xfrm>
        </p:grpSpPr>
        <p:sp>
          <p:nvSpPr>
            <p:cNvPr id="14" name="Oval 13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4407200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276225" y="239920"/>
            <a:ext cx="6315075" cy="463688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76392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233932" y="174940"/>
            <a:ext cx="6404486" cy="1147688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211054" y="1321594"/>
            <a:ext cx="6436810" cy="3602496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282786" y="255821"/>
            <a:ext cx="1448294" cy="1448294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244823" y="242721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676365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276225" y="239920"/>
            <a:ext cx="6315075" cy="463688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3959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233932" y="174940"/>
            <a:ext cx="6404486" cy="1147688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rgbClr val="8AB0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211054" y="1321594"/>
            <a:ext cx="6436810" cy="3602496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282786" y="255821"/>
            <a:ext cx="1448294" cy="1448294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96480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276225" y="239920"/>
            <a:ext cx="6315075" cy="463688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0257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4000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534919" y="539500"/>
            <a:ext cx="5788125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Kalam"/>
              <a:buNone/>
              <a:defRPr sz="2800" b="1">
                <a:solidFill>
                  <a:schemeClr val="dk1"/>
                </a:solidFill>
                <a:latin typeface="Kalam"/>
                <a:ea typeface="Kalam"/>
                <a:cs typeface="Kalam"/>
                <a:sym typeface="Kala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534956" y="1187600"/>
            <a:ext cx="5788125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  <a:defRPr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90" r:id="rId1"/>
    <p:sldLayoutId id="2147483695" r:id="rId2"/>
    <p:sldLayoutId id="2147483685" r:id="rId3"/>
    <p:sldLayoutId id="2147483691" r:id="rId4"/>
    <p:sldLayoutId id="2147483687" r:id="rId5"/>
    <p:sldLayoutId id="2147483692" r:id="rId6"/>
    <p:sldLayoutId id="2147483686" r:id="rId7"/>
    <p:sldLayoutId id="2147483693" r:id="rId8"/>
    <p:sldLayoutId id="2147483688" r:id="rId9"/>
    <p:sldLayoutId id="2147483694" r:id="rId10"/>
    <p:sldLayoutId id="2147483696" r:id="rId11"/>
    <p:sldLayoutId id="2147483697" r:id="rId12"/>
    <p:sldLayoutId id="2147483698" r:id="rId13"/>
    <p:sldLayoutId id="2147483699" r:id="rId14"/>
    <p:sldLayoutId id="2147483700" r:id="rId15"/>
    <p:sldLayoutId id="2147483701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microsoft.com/office/2007/relationships/hdphoto" Target="../media/hdphoto2.wdp"/><Relationship Id="rId5" Type="http://schemas.openxmlformats.org/officeDocument/2006/relationships/image" Target="../media/image8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4" Type="http://schemas.microsoft.com/office/2007/relationships/hdphoto" Target="../media/hdphoto6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4" Type="http://schemas.microsoft.com/office/2007/relationships/hdphoto" Target="../media/hdphoto6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Relationship Id="rId4" Type="http://schemas.microsoft.com/office/2007/relationships/hdphoto" Target="../media/hdphoto6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Relationship Id="rId4" Type="http://schemas.microsoft.com/office/2007/relationships/hdphoto" Target="../media/hdphoto6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Relationship Id="rId5" Type="http://schemas.openxmlformats.org/officeDocument/2006/relationships/image" Target="../media/image26.png"/><Relationship Id="rId4" Type="http://schemas.microsoft.com/office/2007/relationships/hdphoto" Target="../media/hdphoto6.wdp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5.png"/><Relationship Id="rId7" Type="http://schemas.microsoft.com/office/2007/relationships/hdphoto" Target="../media/hdphoto8.wdp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microsoft.com/office/2007/relationships/hdphoto" Target="../media/hdphoto6.wdp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5.png"/><Relationship Id="rId7" Type="http://schemas.microsoft.com/office/2007/relationships/hdphoto" Target="../media/hdphoto8.wdp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microsoft.com/office/2007/relationships/hdphoto" Target="../media/hdphoto6.wdp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Relationship Id="rId5" Type="http://schemas.microsoft.com/office/2007/relationships/hdphoto" Target="../media/hdphoto11.wdp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9.png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microsoft.com/office/2007/relationships/hdphoto" Target="../media/hdphoto4.wdp"/><Relationship Id="rId5" Type="http://schemas.openxmlformats.org/officeDocument/2006/relationships/image" Target="../media/image10.png"/><Relationship Id="rId4" Type="http://schemas.microsoft.com/office/2007/relationships/hdphoto" Target="../media/hdphoto3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4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microsoft.com/office/2007/relationships/hdphoto" Target="../media/hdphoto12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5.xml"/><Relationship Id="rId5" Type="http://schemas.openxmlformats.org/officeDocument/2006/relationships/image" Target="../media/image35.png"/><Relationship Id="rId4" Type="http://schemas.microsoft.com/office/2007/relationships/hdphoto" Target="../media/hdphoto12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6.xml"/><Relationship Id="rId4" Type="http://schemas.microsoft.com/office/2007/relationships/hdphoto" Target="../media/hdphoto12.wdp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5.png"/><Relationship Id="rId7" Type="http://schemas.microsoft.com/office/2007/relationships/hdphoto" Target="../media/hdphoto8.wdp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microsoft.com/office/2007/relationships/hdphoto" Target="../media/hdphoto6.wdp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38.gif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microsoft.com/office/2007/relationships/hdphoto" Target="../media/hdphoto6.wdp"/><Relationship Id="rId5" Type="http://schemas.openxmlformats.org/officeDocument/2006/relationships/image" Target="../media/image15.png"/><Relationship Id="rId10" Type="http://schemas.openxmlformats.org/officeDocument/2006/relationships/image" Target="../media/image25.png"/><Relationship Id="rId4" Type="http://schemas.openxmlformats.org/officeDocument/2006/relationships/image" Target="../media/image39.gif"/><Relationship Id="rId9" Type="http://schemas.microsoft.com/office/2007/relationships/hdphoto" Target="../media/hdphoto8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8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8.xml"/><Relationship Id="rId4" Type="http://schemas.microsoft.com/office/2007/relationships/hdphoto" Target="../media/hdphoto12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4" Type="http://schemas.openxmlformats.org/officeDocument/2006/relationships/image" Target="../media/image13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9.xml"/><Relationship Id="rId4" Type="http://schemas.microsoft.com/office/2007/relationships/hdphoto" Target="../media/hdphoto12.wdp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40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Relationship Id="rId6" Type="http://schemas.microsoft.com/office/2007/relationships/hdphoto" Target="../media/hdphoto13.wdp"/><Relationship Id="rId5" Type="http://schemas.openxmlformats.org/officeDocument/2006/relationships/image" Target="../media/image42.png"/><Relationship Id="rId10" Type="http://schemas.openxmlformats.org/officeDocument/2006/relationships/image" Target="../media/image46.png"/><Relationship Id="rId4" Type="http://schemas.openxmlformats.org/officeDocument/2006/relationships/image" Target="../media/image41.png"/><Relationship Id="rId9" Type="http://schemas.openxmlformats.org/officeDocument/2006/relationships/image" Target="../media/image45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40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Relationship Id="rId6" Type="http://schemas.microsoft.com/office/2007/relationships/hdphoto" Target="../media/hdphoto13.wdp"/><Relationship Id="rId5" Type="http://schemas.openxmlformats.org/officeDocument/2006/relationships/image" Target="../media/image42.png"/><Relationship Id="rId10" Type="http://schemas.openxmlformats.org/officeDocument/2006/relationships/image" Target="../media/image46.png"/><Relationship Id="rId4" Type="http://schemas.openxmlformats.org/officeDocument/2006/relationships/image" Target="../media/image41.png"/><Relationship Id="rId9" Type="http://schemas.openxmlformats.org/officeDocument/2006/relationships/image" Target="../media/image4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microsoft.com/office/2007/relationships/hdphoto" Target="../media/hdphoto6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8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Relationship Id="rId4" Type="http://schemas.microsoft.com/office/2007/relationships/hdphoto" Target="../media/hdphoto6.wdp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1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microsoft.com/office/2007/relationships/hdphoto" Target="../media/hdphoto7.wdp"/><Relationship Id="rId4" Type="http://schemas.openxmlformats.org/officeDocument/2006/relationships/diagramData" Target="../diagrams/data1.xml"/><Relationship Id="rId9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5.png"/><Relationship Id="rId7" Type="http://schemas.microsoft.com/office/2007/relationships/hdphoto" Target="../media/hdphoto8.wdp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microsoft.com/office/2007/relationships/hdphoto" Target="../media/hdphoto6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Bộ SGK Lớp 6 - Kết nối tri thức với cuộc sống - Công ty Cổ phần Đầu tư và  Phát triển Giáo dục Phương Nam">
            <a:extLst>
              <a:ext uri="{FF2B5EF4-FFF2-40B4-BE49-F238E27FC236}">
                <a16:creationId xmlns:a16="http://schemas.microsoft.com/office/drawing/2014/main" id="{D1A59C5F-5E2A-465C-A839-19558C4E4B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481" y="372137"/>
            <a:ext cx="1286541" cy="1286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A3C7FBB-0134-41F0-9437-48D957ABC2A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2170"/>
          <a:stretch/>
        </p:blipFill>
        <p:spPr>
          <a:xfrm>
            <a:off x="1831080" y="380343"/>
            <a:ext cx="4657439" cy="4382814"/>
          </a:xfrm>
          <a:prstGeom prst="flowChartConnector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682139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4B075D2-4E03-4D2A-A1E7-D651A4F894F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CFF"/>
              </a:clrFrom>
              <a:clrTo>
                <a:srgbClr val="FFFC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772" t="2351" r="1"/>
          <a:stretch/>
        </p:blipFill>
        <p:spPr>
          <a:xfrm>
            <a:off x="635794" y="366359"/>
            <a:ext cx="582308" cy="525172"/>
          </a:xfrm>
          <a:prstGeom prst="rect">
            <a:avLst/>
          </a:prstGeom>
        </p:spPr>
      </p:pic>
      <p:sp>
        <p:nvSpPr>
          <p:cNvPr id="9" name="TextBox 5">
            <a:extLst>
              <a:ext uri="{FF2B5EF4-FFF2-40B4-BE49-F238E27FC236}">
                <a16:creationId xmlns:a16="http://schemas.microsoft.com/office/drawing/2014/main" id="{13417494-D3A5-44B0-8D47-5DCD2F41543C}"/>
              </a:ext>
            </a:extLst>
          </p:cNvPr>
          <p:cNvSpPr txBox="1"/>
          <p:nvPr/>
        </p:nvSpPr>
        <p:spPr>
          <a:xfrm>
            <a:off x="5308327" y="366359"/>
            <a:ext cx="913879" cy="369332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</a:p>
        </p:txBody>
      </p:sp>
      <p:cxnSp>
        <p:nvCxnSpPr>
          <p:cNvPr id="10" name="Đường nối Thẳng 9">
            <a:extLst>
              <a:ext uri="{FF2B5EF4-FFF2-40B4-BE49-F238E27FC236}">
                <a16:creationId xmlns:a16="http://schemas.microsoft.com/office/drawing/2014/main" id="{CFC1B334-38BA-4362-8521-ECD5E84AE68C}"/>
              </a:ext>
            </a:extLst>
          </p:cNvPr>
          <p:cNvCxnSpPr>
            <a:cxnSpLocks/>
          </p:cNvCxnSpPr>
          <p:nvPr/>
        </p:nvCxnSpPr>
        <p:spPr>
          <a:xfrm flipH="1">
            <a:off x="2501380" y="1358781"/>
            <a:ext cx="190545" cy="428043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F109C074-8A6C-4AB3-8A2E-BD0E4BFD6EDE}"/>
              </a:ext>
            </a:extLst>
          </p:cNvPr>
          <p:cNvSpPr txBox="1"/>
          <p:nvPr/>
        </p:nvSpPr>
        <p:spPr>
          <a:xfrm>
            <a:off x="383175" y="891531"/>
            <a:ext cx="6091650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Giặc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sứ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thần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sang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vờ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mượn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xâm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giặc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ngang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ngược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Toản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vô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căm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giận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thuyền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rồng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Toản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đợi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xin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giặc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Đợi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mãi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liều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chết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xô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lính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xăm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xăm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bến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46397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4B075D2-4E03-4D2A-A1E7-D651A4F894F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CFF"/>
              </a:clrFrom>
              <a:clrTo>
                <a:srgbClr val="FFFC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772" t="2351" r="1"/>
          <a:stretch/>
        </p:blipFill>
        <p:spPr>
          <a:xfrm>
            <a:off x="635794" y="366359"/>
            <a:ext cx="582308" cy="525172"/>
          </a:xfrm>
          <a:prstGeom prst="rect">
            <a:avLst/>
          </a:prstGeom>
        </p:spPr>
      </p:pic>
      <p:sp>
        <p:nvSpPr>
          <p:cNvPr id="9" name="TextBox 5">
            <a:extLst>
              <a:ext uri="{FF2B5EF4-FFF2-40B4-BE49-F238E27FC236}">
                <a16:creationId xmlns:a16="http://schemas.microsoft.com/office/drawing/2014/main" id="{13417494-D3A5-44B0-8D47-5DCD2F41543C}"/>
              </a:ext>
            </a:extLst>
          </p:cNvPr>
          <p:cNvSpPr txBox="1"/>
          <p:nvPr/>
        </p:nvSpPr>
        <p:spPr>
          <a:xfrm>
            <a:off x="5308327" y="366359"/>
            <a:ext cx="913879" cy="369332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8E4DCC83-B755-4004-A852-4F77645D77A2}"/>
              </a:ext>
            </a:extLst>
          </p:cNvPr>
          <p:cNvSpPr txBox="1"/>
          <p:nvPr/>
        </p:nvSpPr>
        <p:spPr>
          <a:xfrm>
            <a:off x="443113" y="1343045"/>
            <a:ext cx="5779093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Toản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171450" indent="-171450" algn="just">
              <a:buFontTx/>
              <a:buChar char="-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Cho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giặc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mượn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mất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Xin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bệ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algn="just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gươm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gáy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xin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chịu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tội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246219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4B075D2-4E03-4D2A-A1E7-D651A4F894F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CFF"/>
              </a:clrFrom>
              <a:clrTo>
                <a:srgbClr val="FFFC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772" t="2351" r="1"/>
          <a:stretch/>
        </p:blipFill>
        <p:spPr>
          <a:xfrm>
            <a:off x="635794" y="366359"/>
            <a:ext cx="582308" cy="525172"/>
          </a:xfrm>
          <a:prstGeom prst="rect">
            <a:avLst/>
          </a:prstGeom>
        </p:spPr>
      </p:pic>
      <p:sp>
        <p:nvSpPr>
          <p:cNvPr id="9" name="TextBox 5">
            <a:extLst>
              <a:ext uri="{FF2B5EF4-FFF2-40B4-BE49-F238E27FC236}">
                <a16:creationId xmlns:a16="http://schemas.microsoft.com/office/drawing/2014/main" id="{13417494-D3A5-44B0-8D47-5DCD2F41543C}"/>
              </a:ext>
            </a:extLst>
          </p:cNvPr>
          <p:cNvSpPr txBox="1"/>
          <p:nvPr/>
        </p:nvSpPr>
        <p:spPr>
          <a:xfrm>
            <a:off x="5308327" y="366359"/>
            <a:ext cx="913879" cy="369332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CAEBA30B-AC1D-4EA3-9EBF-1EB5073CD6EA}"/>
              </a:ext>
            </a:extLst>
          </p:cNvPr>
          <p:cNvSpPr txBox="1"/>
          <p:nvPr/>
        </p:nvSpPr>
        <p:spPr>
          <a:xfrm>
            <a:off x="331150" y="1017478"/>
            <a:ext cx="6155108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Toản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dậy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tồn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171450" indent="-171450" algn="just">
              <a:buFontTx/>
              <a:buChar char="-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Toản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lẽ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tội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trẻ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khen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Toản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cam.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939160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4B075D2-4E03-4D2A-A1E7-D651A4F894F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CFF"/>
              </a:clrFrom>
              <a:clrTo>
                <a:srgbClr val="FFFC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772" t="2351" r="1"/>
          <a:stretch/>
        </p:blipFill>
        <p:spPr>
          <a:xfrm>
            <a:off x="635794" y="366359"/>
            <a:ext cx="582308" cy="525172"/>
          </a:xfrm>
          <a:prstGeom prst="rect">
            <a:avLst/>
          </a:prstGeom>
        </p:spPr>
      </p:pic>
      <p:sp>
        <p:nvSpPr>
          <p:cNvPr id="9" name="TextBox 5">
            <a:extLst>
              <a:ext uri="{FF2B5EF4-FFF2-40B4-BE49-F238E27FC236}">
                <a16:creationId xmlns:a16="http://schemas.microsoft.com/office/drawing/2014/main" id="{13417494-D3A5-44B0-8D47-5DCD2F41543C}"/>
              </a:ext>
            </a:extLst>
          </p:cNvPr>
          <p:cNvSpPr txBox="1"/>
          <p:nvPr/>
        </p:nvSpPr>
        <p:spPr>
          <a:xfrm>
            <a:off x="5308327" y="366359"/>
            <a:ext cx="913879" cy="369332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6D7B4AD6-3480-45E7-84C3-BAC93740CB9C}"/>
              </a:ext>
            </a:extLst>
          </p:cNvPr>
          <p:cNvSpPr txBox="1"/>
          <p:nvPr/>
        </p:nvSpPr>
        <p:spPr>
          <a:xfrm>
            <a:off x="382423" y="1048256"/>
            <a:ext cx="6095289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Toản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ấm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bờ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“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cam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trẻ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quân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giặc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ngang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ngược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nghiến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răng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bóp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chặt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Khi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Toản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xoè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cam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cam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(Theo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954120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A62A4E6-7F6B-4A1B-B96C-7ED3E900B41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CFF"/>
              </a:clrFrom>
              <a:clrTo>
                <a:srgbClr val="FFFC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772" t="2351" r="1"/>
          <a:stretch/>
        </p:blipFill>
        <p:spPr>
          <a:xfrm>
            <a:off x="635794" y="490538"/>
            <a:ext cx="582308" cy="52517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9B93AEE-39F9-4EBE-BA06-A67844B952C1}"/>
              </a:ext>
            </a:extLst>
          </p:cNvPr>
          <p:cNvSpPr/>
          <p:nvPr/>
        </p:nvSpPr>
        <p:spPr>
          <a:xfrm>
            <a:off x="265898" y="1138380"/>
            <a:ext cx="3163102" cy="661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Giặc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endParaRPr lang="vi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8898CB5-6DD4-45FF-94F1-AB412825FF47}"/>
              </a:ext>
            </a:extLst>
          </p:cNvPr>
          <p:cNvSpPr/>
          <p:nvPr/>
        </p:nvSpPr>
        <p:spPr>
          <a:xfrm>
            <a:off x="436340" y="1427716"/>
            <a:ext cx="233916" cy="233916"/>
          </a:xfrm>
          <a:prstGeom prst="ellipse">
            <a:avLst/>
          </a:prstGeom>
          <a:solidFill>
            <a:srgbClr val="6FC9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0D3ED9D-A7D6-4538-B3D2-6833909DB01C}"/>
              </a:ext>
            </a:extLst>
          </p:cNvPr>
          <p:cNvSpPr/>
          <p:nvPr/>
        </p:nvSpPr>
        <p:spPr>
          <a:xfrm>
            <a:off x="635793" y="1907055"/>
            <a:ext cx="4884789" cy="661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Toản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(1267 – 1285):</a:t>
            </a:r>
            <a:endParaRPr lang="vi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99420E-519C-4C45-9D8A-4FDDA77931E1}"/>
              </a:ext>
            </a:extLst>
          </p:cNvPr>
          <p:cNvSpPr/>
          <p:nvPr/>
        </p:nvSpPr>
        <p:spPr>
          <a:xfrm>
            <a:off x="436340" y="2203359"/>
            <a:ext cx="233916" cy="233916"/>
          </a:xfrm>
          <a:prstGeom prst="ellipse">
            <a:avLst/>
          </a:prstGeom>
          <a:solidFill>
            <a:srgbClr val="6FC9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E7D1D45-3D61-4AE0-A71B-B62257A185D9}"/>
              </a:ext>
            </a:extLst>
          </p:cNvPr>
          <p:cNvSpPr txBox="1"/>
          <p:nvPr/>
        </p:nvSpPr>
        <p:spPr>
          <a:xfrm>
            <a:off x="2657400" y="1130942"/>
            <a:ext cx="3590448" cy="661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giặc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Bắc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26263BB-ED88-4763-8DE9-626A212F440F}"/>
              </a:ext>
            </a:extLst>
          </p:cNvPr>
          <p:cNvSpPr txBox="1"/>
          <p:nvPr/>
        </p:nvSpPr>
        <p:spPr>
          <a:xfrm>
            <a:off x="485342" y="2437275"/>
            <a:ext cx="4509955" cy="661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vi-VN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thiếu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niên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endParaRPr lang="en-US" sz="28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5525703-0631-4529-BFCD-F84526944C97}"/>
              </a:ext>
            </a:extLst>
          </p:cNvPr>
          <p:cNvSpPr txBox="1"/>
          <p:nvPr/>
        </p:nvSpPr>
        <p:spPr>
          <a:xfrm>
            <a:off x="635793" y="2575239"/>
            <a:ext cx="580722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hùng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chống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giặc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Hình ảnh 8">
            <a:extLst>
              <a:ext uri="{FF2B5EF4-FFF2-40B4-BE49-F238E27FC236}">
                <a16:creationId xmlns:a16="http://schemas.microsoft.com/office/drawing/2014/main" id="{D54F9AC5-660C-43DA-95A5-F828E454F7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7903" y="518470"/>
            <a:ext cx="3225064" cy="755970"/>
          </a:xfrm>
          <a:prstGeom prst="rect">
            <a:avLst/>
          </a:prstGeom>
        </p:spPr>
      </p:pic>
      <p:sp>
        <p:nvSpPr>
          <p:cNvPr id="14" name="Rectangle 6">
            <a:extLst>
              <a:ext uri="{FF2B5EF4-FFF2-40B4-BE49-F238E27FC236}">
                <a16:creationId xmlns:a16="http://schemas.microsoft.com/office/drawing/2014/main" id="{8236E18A-773F-490F-A2E4-6A666AADAAC9}"/>
              </a:ext>
            </a:extLst>
          </p:cNvPr>
          <p:cNvSpPr/>
          <p:nvPr/>
        </p:nvSpPr>
        <p:spPr>
          <a:xfrm>
            <a:off x="670256" y="3351352"/>
            <a:ext cx="4884789" cy="661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xâm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vi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Oval 7">
            <a:extLst>
              <a:ext uri="{FF2B5EF4-FFF2-40B4-BE49-F238E27FC236}">
                <a16:creationId xmlns:a16="http://schemas.microsoft.com/office/drawing/2014/main" id="{5F233D09-02A1-49F2-B75D-1A97C5671C55}"/>
              </a:ext>
            </a:extLst>
          </p:cNvPr>
          <p:cNvSpPr/>
          <p:nvPr/>
        </p:nvSpPr>
        <p:spPr>
          <a:xfrm>
            <a:off x="470803" y="3647656"/>
            <a:ext cx="233916" cy="233916"/>
          </a:xfrm>
          <a:prstGeom prst="ellipse">
            <a:avLst/>
          </a:prstGeom>
          <a:solidFill>
            <a:srgbClr val="6FC9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/>
          </a:p>
        </p:txBody>
      </p:sp>
      <p:sp>
        <p:nvSpPr>
          <p:cNvPr id="16" name="TextBox 12">
            <a:extLst>
              <a:ext uri="{FF2B5EF4-FFF2-40B4-BE49-F238E27FC236}">
                <a16:creationId xmlns:a16="http://schemas.microsoft.com/office/drawing/2014/main" id="{6EAB2F72-0A1C-4C1A-AEE6-B90E1A51C89E}"/>
              </a:ext>
            </a:extLst>
          </p:cNvPr>
          <p:cNvSpPr txBox="1"/>
          <p:nvPr/>
        </p:nvSpPr>
        <p:spPr>
          <a:xfrm>
            <a:off x="323367" y="3479514"/>
            <a:ext cx="608092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chiếm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đoạt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quyền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vũ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8075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/>
      <p:bldP spid="8" grpId="0" animBg="1"/>
      <p:bldP spid="11" grpId="0"/>
      <p:bldP spid="12" grpId="0"/>
      <p:bldP spid="13" grpId="0"/>
      <p:bldP spid="14" grpId="0"/>
      <p:bldP spid="15" grpId="0" animBg="1"/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13B8F63-C1DC-4BF0-9681-7D14EF947D7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CFF"/>
              </a:clrFrom>
              <a:clrTo>
                <a:srgbClr val="FFFC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772" t="2351" r="1"/>
          <a:stretch/>
        </p:blipFill>
        <p:spPr>
          <a:xfrm>
            <a:off x="0" y="119658"/>
            <a:ext cx="582308" cy="52517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1111231" y="281297"/>
            <a:ext cx="4635536" cy="494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BÓP NÁT QUẢ CAM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368266" y="775407"/>
            <a:ext cx="612146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Giặc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sứ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thần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sang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vờ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mượn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xâm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giặc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ngang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ngược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Toản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vô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căm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giận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thuyền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rồng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Toản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đợi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giặc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Đợi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mãi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liều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chết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xô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lính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gác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xăm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xăm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bến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Toản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quỳ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171450" indent="-171450" algn="just">
              <a:buFontTx/>
              <a:buChar char="-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giặc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mượn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mất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Xin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bệ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algn="just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xong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gươm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gáy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chịu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tội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Toản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dậy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tồn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171450" indent="-171450" algn="just">
              <a:buFontTx/>
              <a:buChar char="-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Toản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lẽ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tội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trẻ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Toản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cam.</a:t>
            </a:r>
          </a:p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Toản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ấm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bờ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“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cam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trẻ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quân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giặc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ngang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ngược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nghiến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răng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bóp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chặt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Khi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Toản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xoè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cam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cam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nát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(Theo Nguyễn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11">
            <a:extLst>
              <a:ext uri="{FF2B5EF4-FFF2-40B4-BE49-F238E27FC236}">
                <a16:creationId xmlns:a16="http://schemas.microsoft.com/office/drawing/2014/main" id="{5CA35E11-2660-4679-B96A-D497FF6460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02" y="811033"/>
            <a:ext cx="304770" cy="288000"/>
          </a:xfrm>
          <a:prstGeom prst="rect">
            <a:avLst/>
          </a:prstGeom>
        </p:spPr>
      </p:pic>
      <p:pic>
        <p:nvPicPr>
          <p:cNvPr id="10" name="Picture 13">
            <a:extLst>
              <a:ext uri="{FF2B5EF4-FFF2-40B4-BE49-F238E27FC236}">
                <a16:creationId xmlns:a16="http://schemas.microsoft.com/office/drawing/2014/main" id="{AFDE1B3C-D991-4F5E-8F7D-E2461E28EA6C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29" y="1929644"/>
            <a:ext cx="288000" cy="288000"/>
          </a:xfrm>
          <a:prstGeom prst="rect">
            <a:avLst/>
          </a:prstGeom>
        </p:spPr>
      </p:pic>
      <p:pic>
        <p:nvPicPr>
          <p:cNvPr id="12" name="Picture 15">
            <a:extLst>
              <a:ext uri="{FF2B5EF4-FFF2-40B4-BE49-F238E27FC236}">
                <a16:creationId xmlns:a16="http://schemas.microsoft.com/office/drawing/2014/main" id="{89440DF2-9775-4DB3-B243-E6EE784961F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797" y="2528487"/>
            <a:ext cx="275063" cy="288000"/>
          </a:xfrm>
          <a:prstGeom prst="rect">
            <a:avLst/>
          </a:prstGeom>
        </p:spPr>
      </p:pic>
      <p:grpSp>
        <p:nvGrpSpPr>
          <p:cNvPr id="13" name="Group 16">
            <a:extLst>
              <a:ext uri="{FF2B5EF4-FFF2-40B4-BE49-F238E27FC236}">
                <a16:creationId xmlns:a16="http://schemas.microsoft.com/office/drawing/2014/main" id="{1CA18E3C-46E4-43A6-B591-E44789B5CC5C}"/>
              </a:ext>
            </a:extLst>
          </p:cNvPr>
          <p:cNvGrpSpPr/>
          <p:nvPr/>
        </p:nvGrpSpPr>
        <p:grpSpPr>
          <a:xfrm>
            <a:off x="243605" y="3320646"/>
            <a:ext cx="317382" cy="462604"/>
            <a:chOff x="3702406" y="3864505"/>
            <a:chExt cx="317382" cy="462604"/>
          </a:xfrm>
        </p:grpSpPr>
        <p:sp>
          <p:nvSpPr>
            <p:cNvPr id="14" name="Oval 17">
              <a:extLst>
                <a:ext uri="{FF2B5EF4-FFF2-40B4-BE49-F238E27FC236}">
                  <a16:creationId xmlns:a16="http://schemas.microsoft.com/office/drawing/2014/main" id="{F2F6DB09-CD47-46DE-9C73-099CB94BF7CC}"/>
                </a:ext>
              </a:extLst>
            </p:cNvPr>
            <p:cNvSpPr/>
            <p:nvPr/>
          </p:nvSpPr>
          <p:spPr>
            <a:xfrm>
              <a:off x="3740852" y="3956339"/>
              <a:ext cx="278936" cy="278936"/>
            </a:xfrm>
            <a:prstGeom prst="ellipse">
              <a:avLst/>
            </a:prstGeom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endParaRPr lang="en-VN" sz="3600" i="1" dirty="0">
                <a:solidFill>
                  <a:schemeClr val="accent2"/>
                </a:solidFill>
                <a:latin typeface="UTM Charlotte" panose="02040603050506020204" pitchFamily="18" charset="0"/>
              </a:endParaRPr>
            </a:p>
          </p:txBody>
        </p:sp>
        <p:sp>
          <p:nvSpPr>
            <p:cNvPr id="15" name="Rectangle 18">
              <a:extLst>
                <a:ext uri="{FF2B5EF4-FFF2-40B4-BE49-F238E27FC236}">
                  <a16:creationId xmlns:a16="http://schemas.microsoft.com/office/drawing/2014/main" id="{52629FF0-722E-4D91-8822-6E436519416F}"/>
                </a:ext>
              </a:extLst>
            </p:cNvPr>
            <p:cNvSpPr/>
            <p:nvPr/>
          </p:nvSpPr>
          <p:spPr>
            <a:xfrm rot="21163024">
              <a:off x="3702406" y="3864505"/>
              <a:ext cx="289227" cy="46260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VN" sz="2400" b="1" i="1" dirty="0">
                  <a:solidFill>
                    <a:schemeClr val="accent2"/>
                  </a:solidFill>
                  <a:latin typeface="UTM Charlotte" panose="02040603050506020204" pitchFamily="18" charset="0"/>
                </a:rPr>
                <a:t>4</a:t>
              </a:r>
            </a:p>
          </p:txBody>
        </p:sp>
      </p:grpSp>
      <p:sp>
        <p:nvSpPr>
          <p:cNvPr id="11" name="TextBox 5">
            <a:extLst>
              <a:ext uri="{FF2B5EF4-FFF2-40B4-BE49-F238E27FC236}">
                <a16:creationId xmlns:a16="http://schemas.microsoft.com/office/drawing/2014/main" id="{4BF51E2D-648A-4AAB-9236-13B84532E04F}"/>
              </a:ext>
            </a:extLst>
          </p:cNvPr>
          <p:cNvSpPr txBox="1"/>
          <p:nvPr/>
        </p:nvSpPr>
        <p:spPr>
          <a:xfrm>
            <a:off x="4895940" y="61005"/>
            <a:ext cx="1914258" cy="369332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endParaRPr 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58179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0A20FE26-1367-4A3F-85DE-8373044CA43F}"/>
              </a:ext>
            </a:extLst>
          </p:cNvPr>
          <p:cNvSpPr/>
          <p:nvPr/>
        </p:nvSpPr>
        <p:spPr>
          <a:xfrm>
            <a:off x="299598" y="897312"/>
            <a:ext cx="6185222" cy="33530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61"/>
          </a:p>
        </p:txBody>
      </p:sp>
      <p:pic>
        <p:nvPicPr>
          <p:cNvPr id="15" name="图片 73732" descr="PPT素材-1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889" b="95048" l="6661" r="97035">
                        <a14:foregroundMark x1="10804" y1="25714" x2="14541" y2="20698"/>
                        <a14:foregroundMark x1="14541" y1="20698" x2="19293" y2="19111"/>
                        <a14:foregroundMark x1="19293" y1="19111" x2="28473" y2="22476"/>
                        <a14:foregroundMark x1="28473" y1="22476" x2="29732" y2="30349"/>
                        <a14:foregroundMark x1="29732" y1="30349" x2="28757" y2="33397"/>
                        <a14:foregroundMark x1="9180" y1="33905" x2="9586" y2="28190"/>
                        <a14:foregroundMark x1="13323" y1="44762" x2="8855" y2="49143"/>
                        <a14:foregroundMark x1="8855" y1="49143" x2="5930" y2="56254"/>
                        <a14:foregroundMark x1="5930" y1="56254" x2="4955" y2="64762"/>
                        <a14:foregroundMark x1="4955" y1="64762" x2="6742" y2="72381"/>
                        <a14:foregroundMark x1="6742" y1="72381" x2="15232" y2="79619"/>
                        <a14:foregroundMark x1="15232" y1="79619" x2="23599" y2="80571"/>
                        <a14:foregroundMark x1="34420" y1="20136" x2="40211" y2="12825"/>
                        <a14:foregroundMark x1="31560" y1="23746" x2="32993" y2="21937"/>
                        <a14:foregroundMark x1="40211" y1="12825" x2="57108" y2="9143"/>
                        <a14:foregroundMark x1="57108" y1="9143" x2="62185" y2="9333"/>
                        <a14:foregroundMark x1="62185" y1="9333" x2="66856" y2="12000"/>
                        <a14:foregroundMark x1="66856" y1="12000" x2="69984" y2="20127"/>
                        <a14:foregroundMark x1="69984" y1="20127" x2="74167" y2="23619"/>
                        <a14:foregroundMark x1="74167" y1="23619" x2="80301" y2="23556"/>
                        <a14:foregroundMark x1="80301" y1="23556" x2="84809" y2="25079"/>
                        <a14:foregroundMark x1="84809" y1="25079" x2="88911" y2="32571"/>
                        <a14:foregroundMark x1="88911" y1="32571" x2="90252" y2="41143"/>
                        <a14:foregroundMark x1="90252" y1="41143" x2="85825" y2="47238"/>
                        <a14:foregroundMark x1="85825" y1="47238" x2="95085" y2="60508"/>
                        <a14:foregroundMark x1="95085" y1="60508" x2="96385" y2="69651"/>
                        <a14:foregroundMark x1="96385" y1="69651" x2="93745" y2="78476"/>
                        <a14:foregroundMark x1="93745" y1="78476" x2="89602" y2="83810"/>
                        <a14:foregroundMark x1="89602" y1="83810" x2="80463" y2="88762"/>
                        <a14:foregroundMark x1="81072" y1="87492" x2="74777" y2="88381"/>
                        <a14:foregroundMark x1="74777" y1="88381" x2="68887" y2="85905"/>
                        <a14:foregroundMark x1="68887" y1="85905" x2="65516" y2="92571"/>
                        <a14:foregroundMark x1="65516" y1="92571" x2="54996" y2="94095"/>
                        <a14:foregroundMark x1="54996" y1="94095" x2="50406" y2="92444"/>
                        <a14:foregroundMark x1="50406" y1="92444" x2="46101" y2="87556"/>
                        <a14:foregroundMark x1="46101" y1="87556" x2="41511" y2="91048"/>
                        <a14:foregroundMark x1="41511" y1="91048" x2="34606" y2="91048"/>
                        <a14:foregroundMark x1="34606" y1="91048" x2="29488" y2="88508"/>
                        <a14:foregroundMark x1="29488" y1="88508" x2="25995" y2="82921"/>
                        <a14:foregroundMark x1="25995" y1="82921" x2="19943" y2="84381"/>
                        <a14:foregroundMark x1="19943" y1="84381" x2="8652" y2="76317"/>
                        <a14:foregroundMark x1="86434" y1="29270" x2="91348" y2="31556"/>
                        <a14:foregroundMark x1="91348" y1="31556" x2="92080" y2="40825"/>
                        <a14:foregroundMark x1="92080" y1="40825" x2="87043" y2="46286"/>
                        <a14:foregroundMark x1="87043" y1="46286" x2="92608" y2="51048"/>
                        <a14:foregroundMark x1="92608" y1="51048" x2="96101" y2="57778"/>
                        <a14:foregroundMark x1="96101" y1="57778" x2="97035" y2="65968"/>
                        <a14:foregroundMark x1="97035" y1="65968" x2="95207" y2="72381"/>
                        <a14:foregroundMark x1="58408" y1="7746" x2="41836" y2="8952"/>
                        <a14:foregroundMark x1="41836" y1="8952" x2="38911" y2="13397"/>
                        <a14:foregroundMark x1="55768" y1="93714" x2="61170" y2="95111"/>
                        <a14:foregroundMark x1="61170" y1="95111" x2="62632" y2="93905"/>
                        <a14:foregroundMark x1="10479" y1="27873" x2="8692" y2="35873"/>
                        <a14:foregroundMark x1="8692" y1="35873" x2="10926" y2="42984"/>
                        <a14:foregroundMark x1="10926" y1="42984" x2="25508" y2="39429"/>
                        <a14:foregroundMark x1="25508" y1="39429" x2="27620" y2="33714"/>
                        <a14:foregroundMark x1="19050" y1="18730" x2="14054" y2="20444"/>
                        <a14:foregroundMark x1="14054" y1="20444" x2="11210" y2="26730"/>
                        <a14:foregroundMark x1="11210" y1="26730" x2="11210" y2="26794"/>
                        <a14:foregroundMark x1="11210" y1="26984" x2="14054" y2="19937"/>
                        <a14:foregroundMark x1="14054" y1="19937" x2="18684" y2="19683"/>
                        <a14:foregroundMark x1="18684" y1="19683" x2="20390" y2="20190"/>
                        <a14:foregroundMark x1="19171" y1="18032" x2="14054" y2="19746"/>
                        <a14:foregroundMark x1="14054" y1="19746" x2="11901" y2="23365"/>
                        <a14:foregroundMark x1="11089" y1="24825" x2="14825" y2="20317"/>
                        <a14:foregroundMark x1="14825" y1="20317" x2="16653" y2="20000"/>
                        <a14:foregroundMark x1="6661" y1="52254" x2="12916" y2="47111"/>
                        <a14:backgroundMark x1="6458" y1="26603" x2="14297" y2="16635"/>
                        <a14:backgroundMark x1="14297" y1="16635" x2="14907" y2="14667"/>
                        <a14:backgroundMark x1="7271" y1="44571" x2="6864" y2="48889"/>
                        <a14:backgroundMark x1="32778" y1="20698" x2="33997" y2="21460"/>
                        <a14:backgroundMark x1="34403" y1="21079" x2="33997" y2="17143"/>
                        <a14:backgroundMark x1="32169" y1="20889" x2="34403" y2="1981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0629" y="681540"/>
            <a:ext cx="6317594" cy="365700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Rectangle 11">
            <a:extLst>
              <a:ext uri="{FF2B5EF4-FFF2-40B4-BE49-F238E27FC236}">
                <a16:creationId xmlns:a16="http://schemas.microsoft.com/office/drawing/2014/main" id="{3AD24F28-1415-40B3-A995-3C246C286D7F}"/>
              </a:ext>
            </a:extLst>
          </p:cNvPr>
          <p:cNvSpPr>
            <a:spLocks noChangeArrowheads="1"/>
          </p:cNvSpPr>
          <p:nvPr/>
        </p:nvSpPr>
        <p:spPr bwMode="gray">
          <a:xfrm>
            <a:off x="1106742" y="2463738"/>
            <a:ext cx="4198643" cy="70961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 defTabSz="685766">
              <a:lnSpc>
                <a:spcPct val="150000"/>
              </a:lnSpc>
              <a:defRPr/>
            </a:pPr>
            <a:r>
              <a:rPr lang="en-US" altLang="zh-CN" sz="3038" b="1" dirty="0" err="1">
                <a:ln w="9525">
                  <a:noFill/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Luyện</a:t>
            </a:r>
            <a:r>
              <a:rPr lang="en-US" altLang="zh-CN" sz="3038" b="1" dirty="0">
                <a:ln w="9525">
                  <a:noFill/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038" b="1" err="1">
                <a:ln w="9525">
                  <a:noFill/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đọc</a:t>
            </a:r>
            <a:r>
              <a:rPr lang="en-US" altLang="zh-CN" sz="3038" b="1">
                <a:ln w="9525">
                  <a:noFill/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nhóm 4</a:t>
            </a:r>
            <a:endParaRPr lang="zh-CN" altLang="en-US" sz="3038" b="1" dirty="0">
              <a:ln w="9525">
                <a:noFill/>
                <a:prstDash val="solid"/>
              </a:ln>
              <a:solidFill>
                <a:srgbClr val="FF000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1707" y="843558"/>
            <a:ext cx="1834586" cy="13637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51451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13B8F63-C1DC-4BF0-9681-7D14EF947D7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CFF"/>
              </a:clrFrom>
              <a:clrTo>
                <a:srgbClr val="FFFC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772" t="2351" r="1"/>
          <a:stretch/>
        </p:blipFill>
        <p:spPr>
          <a:xfrm>
            <a:off x="0" y="119658"/>
            <a:ext cx="582308" cy="52517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1111231" y="281297"/>
            <a:ext cx="4635536" cy="494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BÓP NÁT QUẢ CAM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368266" y="775407"/>
            <a:ext cx="612146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Giặc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sứ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thần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sang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vờ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mượn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xâm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giặc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ngang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ngược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Toản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vô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căm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giận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thuyền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rồng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Toản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đợi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giặc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Đợi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mãi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liều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chết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xô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lính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gác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xăm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xăm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bến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Toản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quỳ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171450" indent="-171450" algn="just">
              <a:buFontTx/>
              <a:buChar char="-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giặc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mượn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mất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Xin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bệ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algn="just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xong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gươm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gáy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chịu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tội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Toản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dậy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tồn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171450" indent="-171450" algn="just">
              <a:buFontTx/>
              <a:buChar char="-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Toản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lẽ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tội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trẻ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Toản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cam.</a:t>
            </a:r>
          </a:p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Toản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ấm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bờ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“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cam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trẻ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quân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giặc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ngang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ngược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nghiến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răng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bóp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chặt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Khi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Toản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xoè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cam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cam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nát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(Theo Nguyễn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11">
            <a:extLst>
              <a:ext uri="{FF2B5EF4-FFF2-40B4-BE49-F238E27FC236}">
                <a16:creationId xmlns:a16="http://schemas.microsoft.com/office/drawing/2014/main" id="{5CA35E11-2660-4679-B96A-D497FF6460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02" y="811033"/>
            <a:ext cx="304770" cy="288000"/>
          </a:xfrm>
          <a:prstGeom prst="rect">
            <a:avLst/>
          </a:prstGeom>
        </p:spPr>
      </p:pic>
      <p:pic>
        <p:nvPicPr>
          <p:cNvPr id="10" name="Picture 13">
            <a:extLst>
              <a:ext uri="{FF2B5EF4-FFF2-40B4-BE49-F238E27FC236}">
                <a16:creationId xmlns:a16="http://schemas.microsoft.com/office/drawing/2014/main" id="{AFDE1B3C-D991-4F5E-8F7D-E2461E28EA6C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29" y="1929644"/>
            <a:ext cx="288000" cy="288000"/>
          </a:xfrm>
          <a:prstGeom prst="rect">
            <a:avLst/>
          </a:prstGeom>
        </p:spPr>
      </p:pic>
      <p:pic>
        <p:nvPicPr>
          <p:cNvPr id="12" name="Picture 15">
            <a:extLst>
              <a:ext uri="{FF2B5EF4-FFF2-40B4-BE49-F238E27FC236}">
                <a16:creationId xmlns:a16="http://schemas.microsoft.com/office/drawing/2014/main" id="{89440DF2-9775-4DB3-B243-E6EE784961F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797" y="2528487"/>
            <a:ext cx="275063" cy="288000"/>
          </a:xfrm>
          <a:prstGeom prst="rect">
            <a:avLst/>
          </a:prstGeom>
        </p:spPr>
      </p:pic>
      <p:grpSp>
        <p:nvGrpSpPr>
          <p:cNvPr id="13" name="Group 16">
            <a:extLst>
              <a:ext uri="{FF2B5EF4-FFF2-40B4-BE49-F238E27FC236}">
                <a16:creationId xmlns:a16="http://schemas.microsoft.com/office/drawing/2014/main" id="{1CA18E3C-46E4-43A6-B591-E44789B5CC5C}"/>
              </a:ext>
            </a:extLst>
          </p:cNvPr>
          <p:cNvGrpSpPr/>
          <p:nvPr/>
        </p:nvGrpSpPr>
        <p:grpSpPr>
          <a:xfrm>
            <a:off x="243605" y="3320646"/>
            <a:ext cx="317382" cy="462604"/>
            <a:chOff x="3702406" y="3864505"/>
            <a:chExt cx="317382" cy="462604"/>
          </a:xfrm>
        </p:grpSpPr>
        <p:sp>
          <p:nvSpPr>
            <p:cNvPr id="14" name="Oval 17">
              <a:extLst>
                <a:ext uri="{FF2B5EF4-FFF2-40B4-BE49-F238E27FC236}">
                  <a16:creationId xmlns:a16="http://schemas.microsoft.com/office/drawing/2014/main" id="{F2F6DB09-CD47-46DE-9C73-099CB94BF7CC}"/>
                </a:ext>
              </a:extLst>
            </p:cNvPr>
            <p:cNvSpPr/>
            <p:nvPr/>
          </p:nvSpPr>
          <p:spPr>
            <a:xfrm>
              <a:off x="3740852" y="3956339"/>
              <a:ext cx="278936" cy="278936"/>
            </a:xfrm>
            <a:prstGeom prst="ellipse">
              <a:avLst/>
            </a:prstGeom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endParaRPr lang="en-VN" sz="3600" i="1" dirty="0">
                <a:solidFill>
                  <a:schemeClr val="accent2"/>
                </a:solidFill>
                <a:latin typeface="UTM Charlotte" panose="02040603050506020204" pitchFamily="18" charset="0"/>
              </a:endParaRPr>
            </a:p>
          </p:txBody>
        </p:sp>
        <p:sp>
          <p:nvSpPr>
            <p:cNvPr id="15" name="Rectangle 18">
              <a:extLst>
                <a:ext uri="{FF2B5EF4-FFF2-40B4-BE49-F238E27FC236}">
                  <a16:creationId xmlns:a16="http://schemas.microsoft.com/office/drawing/2014/main" id="{52629FF0-722E-4D91-8822-6E436519416F}"/>
                </a:ext>
              </a:extLst>
            </p:cNvPr>
            <p:cNvSpPr/>
            <p:nvPr/>
          </p:nvSpPr>
          <p:spPr>
            <a:xfrm rot="21163024">
              <a:off x="3702406" y="3864505"/>
              <a:ext cx="289227" cy="46260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VN" sz="2400" b="1" i="1" dirty="0">
                  <a:solidFill>
                    <a:schemeClr val="accent2"/>
                  </a:solidFill>
                  <a:latin typeface="UTM Charlotte" panose="02040603050506020204" pitchFamily="18" charset="0"/>
                </a:rPr>
                <a:t>4</a:t>
              </a:r>
            </a:p>
          </p:txBody>
        </p:sp>
      </p:grpSp>
      <p:sp>
        <p:nvSpPr>
          <p:cNvPr id="11" name="TextBox 5">
            <a:extLst>
              <a:ext uri="{FF2B5EF4-FFF2-40B4-BE49-F238E27FC236}">
                <a16:creationId xmlns:a16="http://schemas.microsoft.com/office/drawing/2014/main" id="{4BF51E2D-648A-4AAB-9236-13B84532E04F}"/>
              </a:ext>
            </a:extLst>
          </p:cNvPr>
          <p:cNvSpPr txBox="1"/>
          <p:nvPr/>
        </p:nvSpPr>
        <p:spPr>
          <a:xfrm>
            <a:off x="4968165" y="286180"/>
            <a:ext cx="1862069" cy="369332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endParaRPr 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5">
            <a:extLst>
              <a:ext uri="{FF2B5EF4-FFF2-40B4-BE49-F238E27FC236}">
                <a16:creationId xmlns:a16="http://schemas.microsoft.com/office/drawing/2014/main" id="{CF372E5B-1FC0-4DDB-B4B3-F57D5AE7FE0F}"/>
              </a:ext>
            </a:extLst>
          </p:cNvPr>
          <p:cNvSpPr txBox="1"/>
          <p:nvPr/>
        </p:nvSpPr>
        <p:spPr>
          <a:xfrm>
            <a:off x="4968166" y="275498"/>
            <a:ext cx="1862068" cy="369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endParaRPr 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23355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 rot="5400000" flipH="1">
            <a:off x="5273129" y="3559020"/>
            <a:ext cx="1544579" cy="1545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2028802" y="1786716"/>
            <a:ext cx="1758310" cy="1222513"/>
          </a:xfrm>
          <a:prstGeom prst="roundRect">
            <a:avLst/>
          </a:prstGeom>
          <a:solidFill>
            <a:srgbClr val="00B0F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5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405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</a:p>
        </p:txBody>
      </p:sp>
      <p:sp>
        <p:nvSpPr>
          <p:cNvPr id="3" name="Oval 2"/>
          <p:cNvSpPr/>
          <p:nvPr/>
        </p:nvSpPr>
        <p:spPr>
          <a:xfrm>
            <a:off x="1294429" y="1944372"/>
            <a:ext cx="909430" cy="857250"/>
          </a:xfrm>
          <a:prstGeom prst="ellipse">
            <a:avLst/>
          </a:prstGeom>
          <a:solidFill>
            <a:srgbClr val="00B0F0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b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>
            <a:off x="5022" y="0"/>
            <a:ext cx="1548077" cy="1548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:\QUYNH\anh tai ve poiwer oint\chim 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17077" y1="75270" x2="17077" y2="75270"/>
                        <a14:foregroundMark x1="28769" y1="77297" x2="28769" y2="77297"/>
                        <a14:foregroundMark x1="19385" y1="83514" x2="19385" y2="83514"/>
                        <a14:foregroundMark x1="10000" y1="86081" x2="10000" y2="86081"/>
                        <a14:foregroundMark x1="7692" y1="92838" x2="7692" y2="92838"/>
                        <a14:foregroundMark x1="20615" y1="92838" x2="20615" y2="92838"/>
                        <a14:foregroundMark x1="30000" y1="21081" x2="30000" y2="21081"/>
                        <a14:foregroundMark x1="34154" y1="15405" x2="34154" y2="15405"/>
                        <a14:foregroundMark x1="20000" y1="12297" x2="20000" y2="12297"/>
                        <a14:foregroundMark x1="20000" y1="15811" x2="20000" y2="15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8109" y="642937"/>
            <a:ext cx="1309955" cy="1491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3716166" y="766228"/>
            <a:ext cx="2926078" cy="0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6642243" y="766228"/>
            <a:ext cx="0" cy="1425539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186324" y="4326224"/>
            <a:ext cx="4745272" cy="0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201067" y="1925086"/>
            <a:ext cx="0" cy="2357543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croll: Vertical 12">
            <a:extLst>
              <a:ext uri="{FF2B5EF4-FFF2-40B4-BE49-F238E27FC236}">
                <a16:creationId xmlns:a16="http://schemas.microsoft.com/office/drawing/2014/main" id="{2AE8ADA8-B330-440E-A16C-9DF2D37760B7}"/>
              </a:ext>
            </a:extLst>
          </p:cNvPr>
          <p:cNvSpPr/>
          <p:nvPr/>
        </p:nvSpPr>
        <p:spPr>
          <a:xfrm>
            <a:off x="3429000" y="3091478"/>
            <a:ext cx="1640794" cy="1152496"/>
          </a:xfrm>
          <a:prstGeom prst="verticalScroll">
            <a:avLst/>
          </a:prstGeom>
          <a:solidFill>
            <a:srgbClr val="FC860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88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0D58D1CA-AC84-47DE-AA34-87DF13FA74DB}"/>
              </a:ext>
            </a:extLst>
          </p:cNvPr>
          <p:cNvSpPr/>
          <p:nvPr/>
        </p:nvSpPr>
        <p:spPr>
          <a:xfrm>
            <a:off x="3290795" y="3159680"/>
            <a:ext cx="2152874" cy="11665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7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TV </a:t>
            </a:r>
            <a:r>
              <a:rPr lang="en-US" sz="27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7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101</a:t>
            </a:r>
            <a:endParaRPr lang="en-US" sz="788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77453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026" y="444500"/>
            <a:ext cx="5853642" cy="4106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315040" y="1975041"/>
            <a:ext cx="44011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57175">
              <a:buClrTx/>
              <a:defRPr/>
            </a:pPr>
            <a:r>
              <a:rPr lang="en-US" altLang="zh-CN" sz="5400" b="1" i="1" kern="1200" dirty="0" err="1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  <a:sym typeface="+mn-ea"/>
              </a:rPr>
              <a:t>Trả lời câu hỏi</a:t>
            </a:r>
            <a:endParaRPr lang="en-US" sz="5400" b="1" i="1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26096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17816FD-9AC0-4D9F-95CF-E65FBC4086FF}"/>
              </a:ext>
            </a:extLst>
          </p:cNvPr>
          <p:cNvGrpSpPr/>
          <p:nvPr/>
        </p:nvGrpSpPr>
        <p:grpSpPr>
          <a:xfrm>
            <a:off x="294805" y="627725"/>
            <a:ext cx="1966613" cy="596532"/>
            <a:chOff x="334135" y="617893"/>
            <a:chExt cx="1966613" cy="596532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6A553182-F3C1-4121-8FDA-73CEE8D72B23}"/>
                </a:ext>
              </a:extLst>
            </p:cNvPr>
            <p:cNvSpPr txBox="1"/>
            <p:nvPr/>
          </p:nvSpPr>
          <p:spPr>
            <a:xfrm>
              <a:off x="369343" y="617893"/>
              <a:ext cx="193140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solidFill>
                    <a:schemeClr val="bg1">
                      <a:lumMod val="25000"/>
                    </a:schemeClr>
                  </a:solidFill>
                  <a:latin typeface="UTM Cookies" panose="02040603050506020204" pitchFamily="18" charset="0"/>
                </a:rPr>
                <a:t>BÀI 23 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1A601FE-6892-4EC6-ACDD-75D395FCC956}"/>
                </a:ext>
              </a:extLst>
            </p:cNvPr>
            <p:cNvSpPr txBox="1"/>
            <p:nvPr/>
          </p:nvSpPr>
          <p:spPr>
            <a:xfrm>
              <a:off x="334135" y="629650"/>
              <a:ext cx="167744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solidFill>
                    <a:schemeClr val="bg1">
                      <a:lumMod val="75000"/>
                    </a:schemeClr>
                  </a:solidFill>
                  <a:latin typeface="UTM Cookies" panose="02040603050506020204" pitchFamily="18" charset="0"/>
                </a:rPr>
                <a:t>BÀI 23</a:t>
              </a: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674448" y="508897"/>
            <a:ext cx="45581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n>
                  <a:solidFill>
                    <a:schemeClr val="bg1">
                      <a:lumMod val="25000"/>
                    </a:schemeClr>
                  </a:solidFill>
                </a:ln>
                <a:solidFill>
                  <a:schemeClr val="accent1"/>
                </a:solidFill>
                <a:latin typeface="UTM Cookies" panose="02040603050506020204" pitchFamily="18" charset="0"/>
              </a:rPr>
              <a:t>BÓP NÁT QUẢ CAM</a:t>
            </a:r>
          </a:p>
        </p:txBody>
      </p:sp>
      <p:sp>
        <p:nvSpPr>
          <p:cNvPr id="15" name="Google Shape;1714;p64"/>
          <p:cNvSpPr/>
          <p:nvPr/>
        </p:nvSpPr>
        <p:spPr>
          <a:xfrm rot="-2019064">
            <a:off x="1364812" y="1148138"/>
            <a:ext cx="174849" cy="184487"/>
          </a:xfrm>
          <a:custGeom>
            <a:avLst/>
            <a:gdLst/>
            <a:ahLst/>
            <a:cxnLst/>
            <a:rect l="l" t="t" r="r" b="b"/>
            <a:pathLst>
              <a:path w="4517" h="4766" extrusionOk="0">
                <a:moveTo>
                  <a:pt x="1687" y="1"/>
                </a:moveTo>
                <a:cubicBezTo>
                  <a:pt x="1549" y="1"/>
                  <a:pt x="1405" y="121"/>
                  <a:pt x="1453" y="315"/>
                </a:cubicBezTo>
                <a:cubicBezTo>
                  <a:pt x="1612" y="790"/>
                  <a:pt x="1730" y="1305"/>
                  <a:pt x="1889" y="1741"/>
                </a:cubicBezTo>
                <a:cubicBezTo>
                  <a:pt x="1612" y="1582"/>
                  <a:pt x="1334" y="1384"/>
                  <a:pt x="1057" y="1186"/>
                </a:cubicBezTo>
                <a:cubicBezTo>
                  <a:pt x="1009" y="1158"/>
                  <a:pt x="960" y="1147"/>
                  <a:pt x="914" y="1147"/>
                </a:cubicBezTo>
                <a:cubicBezTo>
                  <a:pt x="698" y="1147"/>
                  <a:pt x="544" y="1412"/>
                  <a:pt x="740" y="1543"/>
                </a:cubicBezTo>
                <a:cubicBezTo>
                  <a:pt x="1097" y="1780"/>
                  <a:pt x="1453" y="2018"/>
                  <a:pt x="1810" y="2256"/>
                </a:cubicBezTo>
                <a:cubicBezTo>
                  <a:pt x="1295" y="2414"/>
                  <a:pt x="780" y="2573"/>
                  <a:pt x="265" y="2731"/>
                </a:cubicBezTo>
                <a:cubicBezTo>
                  <a:pt x="1" y="2807"/>
                  <a:pt x="132" y="3170"/>
                  <a:pt x="385" y="3170"/>
                </a:cubicBezTo>
                <a:cubicBezTo>
                  <a:pt x="397" y="3170"/>
                  <a:pt x="410" y="3169"/>
                  <a:pt x="423" y="3167"/>
                </a:cubicBezTo>
                <a:lnTo>
                  <a:pt x="1730" y="2771"/>
                </a:lnTo>
                <a:lnTo>
                  <a:pt x="1730" y="2771"/>
                </a:lnTo>
                <a:cubicBezTo>
                  <a:pt x="1532" y="3127"/>
                  <a:pt x="1334" y="3444"/>
                  <a:pt x="1097" y="3801"/>
                </a:cubicBezTo>
                <a:cubicBezTo>
                  <a:pt x="989" y="3963"/>
                  <a:pt x="1156" y="4106"/>
                  <a:pt x="1324" y="4106"/>
                </a:cubicBezTo>
                <a:cubicBezTo>
                  <a:pt x="1403" y="4106"/>
                  <a:pt x="1482" y="4075"/>
                  <a:pt x="1532" y="3999"/>
                </a:cubicBezTo>
                <a:cubicBezTo>
                  <a:pt x="1770" y="3642"/>
                  <a:pt x="1968" y="3246"/>
                  <a:pt x="2206" y="2890"/>
                </a:cubicBezTo>
                <a:cubicBezTo>
                  <a:pt x="2364" y="3444"/>
                  <a:pt x="2523" y="4038"/>
                  <a:pt x="2642" y="4593"/>
                </a:cubicBezTo>
                <a:cubicBezTo>
                  <a:pt x="2672" y="4714"/>
                  <a:pt x="2754" y="4766"/>
                  <a:pt x="2840" y="4766"/>
                </a:cubicBezTo>
                <a:cubicBezTo>
                  <a:pt x="2979" y="4766"/>
                  <a:pt x="3126" y="4630"/>
                  <a:pt x="3077" y="4434"/>
                </a:cubicBezTo>
                <a:cubicBezTo>
                  <a:pt x="2958" y="3880"/>
                  <a:pt x="2800" y="3286"/>
                  <a:pt x="2642" y="2731"/>
                </a:cubicBezTo>
                <a:lnTo>
                  <a:pt x="2642" y="2731"/>
                </a:lnTo>
                <a:cubicBezTo>
                  <a:pt x="2998" y="2929"/>
                  <a:pt x="3315" y="3127"/>
                  <a:pt x="3671" y="3286"/>
                </a:cubicBezTo>
                <a:cubicBezTo>
                  <a:pt x="3713" y="3310"/>
                  <a:pt x="3753" y="3320"/>
                  <a:pt x="3790" y="3320"/>
                </a:cubicBezTo>
                <a:cubicBezTo>
                  <a:pt x="3998" y="3320"/>
                  <a:pt x="4105" y="2990"/>
                  <a:pt x="3870" y="2890"/>
                </a:cubicBezTo>
                <a:cubicBezTo>
                  <a:pt x="3553" y="2731"/>
                  <a:pt x="3236" y="2573"/>
                  <a:pt x="2958" y="2375"/>
                </a:cubicBezTo>
                <a:cubicBezTo>
                  <a:pt x="3394" y="2256"/>
                  <a:pt x="3790" y="2137"/>
                  <a:pt x="4226" y="1978"/>
                </a:cubicBezTo>
                <a:cubicBezTo>
                  <a:pt x="4517" y="1869"/>
                  <a:pt x="4407" y="1494"/>
                  <a:pt x="4143" y="1494"/>
                </a:cubicBezTo>
                <a:cubicBezTo>
                  <a:pt x="4119" y="1494"/>
                  <a:pt x="4094" y="1497"/>
                  <a:pt x="4068" y="1503"/>
                </a:cubicBezTo>
                <a:cubicBezTo>
                  <a:pt x="3632" y="1662"/>
                  <a:pt x="3196" y="1820"/>
                  <a:pt x="2721" y="1939"/>
                </a:cubicBezTo>
                <a:cubicBezTo>
                  <a:pt x="2919" y="1622"/>
                  <a:pt x="3077" y="1305"/>
                  <a:pt x="3236" y="949"/>
                </a:cubicBezTo>
                <a:cubicBezTo>
                  <a:pt x="3340" y="765"/>
                  <a:pt x="3186" y="617"/>
                  <a:pt x="3035" y="617"/>
                </a:cubicBezTo>
                <a:cubicBezTo>
                  <a:pt x="2957" y="617"/>
                  <a:pt x="2880" y="656"/>
                  <a:pt x="2840" y="750"/>
                </a:cubicBezTo>
                <a:cubicBezTo>
                  <a:pt x="2681" y="1067"/>
                  <a:pt x="2523" y="1384"/>
                  <a:pt x="2364" y="1701"/>
                </a:cubicBezTo>
                <a:cubicBezTo>
                  <a:pt x="2206" y="1186"/>
                  <a:pt x="2047" y="671"/>
                  <a:pt x="1889" y="156"/>
                </a:cubicBezTo>
                <a:cubicBezTo>
                  <a:pt x="1858" y="49"/>
                  <a:pt x="1774" y="1"/>
                  <a:pt x="168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715;p64"/>
          <p:cNvSpPr/>
          <p:nvPr/>
        </p:nvSpPr>
        <p:spPr>
          <a:xfrm rot="-2019064">
            <a:off x="540995" y="1189492"/>
            <a:ext cx="105947" cy="97740"/>
          </a:xfrm>
          <a:custGeom>
            <a:avLst/>
            <a:gdLst/>
            <a:ahLst/>
            <a:cxnLst/>
            <a:rect l="l" t="t" r="r" b="b"/>
            <a:pathLst>
              <a:path w="2737" h="2525" extrusionOk="0">
                <a:moveTo>
                  <a:pt x="514" y="0"/>
                </a:moveTo>
                <a:cubicBezTo>
                  <a:pt x="329" y="0"/>
                  <a:pt x="187" y="258"/>
                  <a:pt x="344" y="415"/>
                </a:cubicBezTo>
                <a:cubicBezTo>
                  <a:pt x="502" y="573"/>
                  <a:pt x="621" y="692"/>
                  <a:pt x="780" y="811"/>
                </a:cubicBezTo>
                <a:lnTo>
                  <a:pt x="304" y="851"/>
                </a:lnTo>
                <a:cubicBezTo>
                  <a:pt x="0" y="889"/>
                  <a:pt x="25" y="1328"/>
                  <a:pt x="307" y="1328"/>
                </a:cubicBezTo>
                <a:cubicBezTo>
                  <a:pt x="319" y="1328"/>
                  <a:pt x="331" y="1328"/>
                  <a:pt x="344" y="1326"/>
                </a:cubicBezTo>
                <a:lnTo>
                  <a:pt x="740" y="1286"/>
                </a:lnTo>
                <a:lnTo>
                  <a:pt x="740" y="1286"/>
                </a:lnTo>
                <a:cubicBezTo>
                  <a:pt x="582" y="1484"/>
                  <a:pt x="423" y="1722"/>
                  <a:pt x="265" y="1960"/>
                </a:cubicBezTo>
                <a:cubicBezTo>
                  <a:pt x="130" y="2121"/>
                  <a:pt x="288" y="2283"/>
                  <a:pt x="453" y="2283"/>
                </a:cubicBezTo>
                <a:cubicBezTo>
                  <a:pt x="531" y="2283"/>
                  <a:pt x="610" y="2247"/>
                  <a:pt x="661" y="2158"/>
                </a:cubicBezTo>
                <a:lnTo>
                  <a:pt x="1017" y="1603"/>
                </a:lnTo>
                <a:cubicBezTo>
                  <a:pt x="1057" y="1841"/>
                  <a:pt x="1097" y="2118"/>
                  <a:pt x="1097" y="2316"/>
                </a:cubicBezTo>
                <a:cubicBezTo>
                  <a:pt x="1116" y="2455"/>
                  <a:pt x="1225" y="2524"/>
                  <a:pt x="1334" y="2524"/>
                </a:cubicBezTo>
                <a:cubicBezTo>
                  <a:pt x="1443" y="2524"/>
                  <a:pt x="1552" y="2455"/>
                  <a:pt x="1572" y="2316"/>
                </a:cubicBezTo>
                <a:cubicBezTo>
                  <a:pt x="1572" y="2039"/>
                  <a:pt x="1493" y="1762"/>
                  <a:pt x="1493" y="1484"/>
                </a:cubicBezTo>
                <a:lnTo>
                  <a:pt x="1493" y="1484"/>
                </a:lnTo>
                <a:lnTo>
                  <a:pt x="1849" y="1762"/>
                </a:lnTo>
                <a:cubicBezTo>
                  <a:pt x="1898" y="1802"/>
                  <a:pt x="1949" y="1820"/>
                  <a:pt x="1996" y="1820"/>
                </a:cubicBezTo>
                <a:cubicBezTo>
                  <a:pt x="2179" y="1820"/>
                  <a:pt x="2315" y="1562"/>
                  <a:pt x="2127" y="1405"/>
                </a:cubicBezTo>
                <a:cubicBezTo>
                  <a:pt x="2008" y="1326"/>
                  <a:pt x="1929" y="1247"/>
                  <a:pt x="1810" y="1128"/>
                </a:cubicBezTo>
                <a:lnTo>
                  <a:pt x="2443" y="1049"/>
                </a:lnTo>
                <a:cubicBezTo>
                  <a:pt x="2736" y="975"/>
                  <a:pt x="2725" y="564"/>
                  <a:pt x="2503" y="564"/>
                </a:cubicBezTo>
                <a:cubicBezTo>
                  <a:pt x="2484" y="564"/>
                  <a:pt x="2465" y="567"/>
                  <a:pt x="2443" y="573"/>
                </a:cubicBezTo>
                <a:lnTo>
                  <a:pt x="1691" y="653"/>
                </a:lnTo>
                <a:lnTo>
                  <a:pt x="1849" y="415"/>
                </a:lnTo>
                <a:cubicBezTo>
                  <a:pt x="1994" y="241"/>
                  <a:pt x="1843" y="47"/>
                  <a:pt x="1674" y="47"/>
                </a:cubicBezTo>
                <a:cubicBezTo>
                  <a:pt x="1611" y="47"/>
                  <a:pt x="1546" y="73"/>
                  <a:pt x="1493" y="138"/>
                </a:cubicBezTo>
                <a:lnTo>
                  <a:pt x="1374" y="336"/>
                </a:lnTo>
                <a:lnTo>
                  <a:pt x="1374" y="296"/>
                </a:lnTo>
                <a:cubicBezTo>
                  <a:pt x="1355" y="143"/>
                  <a:pt x="1234" y="73"/>
                  <a:pt x="1118" y="73"/>
                </a:cubicBezTo>
                <a:cubicBezTo>
                  <a:pt x="995" y="73"/>
                  <a:pt x="878" y="153"/>
                  <a:pt x="899" y="296"/>
                </a:cubicBezTo>
                <a:lnTo>
                  <a:pt x="661" y="58"/>
                </a:lnTo>
                <a:cubicBezTo>
                  <a:pt x="612" y="18"/>
                  <a:pt x="561" y="0"/>
                  <a:pt x="5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16;p64"/>
          <p:cNvSpPr/>
          <p:nvPr/>
        </p:nvSpPr>
        <p:spPr>
          <a:xfrm rot="-2019064">
            <a:off x="740918" y="1318136"/>
            <a:ext cx="277738" cy="274989"/>
          </a:xfrm>
          <a:custGeom>
            <a:avLst/>
            <a:gdLst/>
            <a:ahLst/>
            <a:cxnLst/>
            <a:rect l="l" t="t" r="r" b="b"/>
            <a:pathLst>
              <a:path w="7175" h="7104" extrusionOk="0">
                <a:moveTo>
                  <a:pt x="1980" y="0"/>
                </a:moveTo>
                <a:cubicBezTo>
                  <a:pt x="1831" y="0"/>
                  <a:pt x="1685" y="128"/>
                  <a:pt x="1760" y="303"/>
                </a:cubicBezTo>
                <a:cubicBezTo>
                  <a:pt x="2116" y="1016"/>
                  <a:pt x="2433" y="1729"/>
                  <a:pt x="2750" y="2482"/>
                </a:cubicBezTo>
                <a:cubicBezTo>
                  <a:pt x="1958" y="2284"/>
                  <a:pt x="1126" y="2086"/>
                  <a:pt x="334" y="1888"/>
                </a:cubicBezTo>
                <a:cubicBezTo>
                  <a:pt x="311" y="1881"/>
                  <a:pt x="289" y="1878"/>
                  <a:pt x="269" y="1878"/>
                </a:cubicBezTo>
                <a:cubicBezTo>
                  <a:pt x="46" y="1878"/>
                  <a:pt x="0" y="2251"/>
                  <a:pt x="255" y="2324"/>
                </a:cubicBezTo>
                <a:lnTo>
                  <a:pt x="2631" y="2918"/>
                </a:lnTo>
                <a:lnTo>
                  <a:pt x="1364" y="3552"/>
                </a:lnTo>
                <a:cubicBezTo>
                  <a:pt x="1159" y="3688"/>
                  <a:pt x="1307" y="3972"/>
                  <a:pt x="1529" y="3972"/>
                </a:cubicBezTo>
                <a:cubicBezTo>
                  <a:pt x="1565" y="3972"/>
                  <a:pt x="1603" y="3964"/>
                  <a:pt x="1641" y="3948"/>
                </a:cubicBezTo>
                <a:lnTo>
                  <a:pt x="2909" y="3314"/>
                </a:lnTo>
                <a:lnTo>
                  <a:pt x="2909" y="3314"/>
                </a:lnTo>
                <a:cubicBezTo>
                  <a:pt x="2552" y="4067"/>
                  <a:pt x="2275" y="4819"/>
                  <a:pt x="1958" y="5611"/>
                </a:cubicBezTo>
                <a:cubicBezTo>
                  <a:pt x="1906" y="5795"/>
                  <a:pt x="2060" y="5943"/>
                  <a:pt x="2206" y="5943"/>
                </a:cubicBezTo>
                <a:cubicBezTo>
                  <a:pt x="2281" y="5943"/>
                  <a:pt x="2353" y="5904"/>
                  <a:pt x="2394" y="5809"/>
                </a:cubicBezTo>
                <a:cubicBezTo>
                  <a:pt x="2671" y="5057"/>
                  <a:pt x="2988" y="4304"/>
                  <a:pt x="3305" y="3591"/>
                </a:cubicBezTo>
                <a:cubicBezTo>
                  <a:pt x="3780" y="4700"/>
                  <a:pt x="4255" y="5809"/>
                  <a:pt x="4691" y="6958"/>
                </a:cubicBezTo>
                <a:cubicBezTo>
                  <a:pt x="4735" y="7060"/>
                  <a:pt x="4810" y="7103"/>
                  <a:pt x="4887" y="7103"/>
                </a:cubicBezTo>
                <a:cubicBezTo>
                  <a:pt x="5018" y="7103"/>
                  <a:pt x="5152" y="6975"/>
                  <a:pt x="5127" y="6800"/>
                </a:cubicBezTo>
                <a:cubicBezTo>
                  <a:pt x="4651" y="5572"/>
                  <a:pt x="4137" y="4344"/>
                  <a:pt x="3582" y="3155"/>
                </a:cubicBezTo>
                <a:lnTo>
                  <a:pt x="3582" y="3155"/>
                </a:lnTo>
                <a:cubicBezTo>
                  <a:pt x="4651" y="3393"/>
                  <a:pt x="5721" y="3631"/>
                  <a:pt x="6830" y="3868"/>
                </a:cubicBezTo>
                <a:cubicBezTo>
                  <a:pt x="6842" y="3870"/>
                  <a:pt x="6854" y="3871"/>
                  <a:pt x="6865" y="3871"/>
                </a:cubicBezTo>
                <a:cubicBezTo>
                  <a:pt x="7114" y="3871"/>
                  <a:pt x="7175" y="3469"/>
                  <a:pt x="6909" y="3393"/>
                </a:cubicBezTo>
                <a:cubicBezTo>
                  <a:pt x="5919" y="3195"/>
                  <a:pt x="4929" y="2957"/>
                  <a:pt x="3978" y="2759"/>
                </a:cubicBezTo>
                <a:lnTo>
                  <a:pt x="5483" y="1927"/>
                </a:lnTo>
                <a:cubicBezTo>
                  <a:pt x="5722" y="1825"/>
                  <a:pt x="5550" y="1547"/>
                  <a:pt x="5346" y="1547"/>
                </a:cubicBezTo>
                <a:cubicBezTo>
                  <a:pt x="5313" y="1547"/>
                  <a:pt x="5279" y="1554"/>
                  <a:pt x="5246" y="1571"/>
                </a:cubicBezTo>
                <a:lnTo>
                  <a:pt x="3859" y="2284"/>
                </a:lnTo>
                <a:cubicBezTo>
                  <a:pt x="4176" y="1690"/>
                  <a:pt x="4453" y="1096"/>
                  <a:pt x="4770" y="501"/>
                </a:cubicBezTo>
                <a:cubicBezTo>
                  <a:pt x="4849" y="318"/>
                  <a:pt x="4703" y="170"/>
                  <a:pt x="4549" y="170"/>
                </a:cubicBezTo>
                <a:cubicBezTo>
                  <a:pt x="4470" y="170"/>
                  <a:pt x="4388" y="209"/>
                  <a:pt x="4335" y="303"/>
                </a:cubicBezTo>
                <a:cubicBezTo>
                  <a:pt x="3978" y="1016"/>
                  <a:pt x="3622" y="1729"/>
                  <a:pt x="3265" y="2482"/>
                </a:cubicBezTo>
                <a:cubicBezTo>
                  <a:pt x="2909" y="1690"/>
                  <a:pt x="2552" y="898"/>
                  <a:pt x="2196" y="145"/>
                </a:cubicBezTo>
                <a:cubicBezTo>
                  <a:pt x="2152" y="43"/>
                  <a:pt x="2066" y="0"/>
                  <a:pt x="198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" name="Google Shape;1725;p64"/>
          <p:cNvGrpSpPr/>
          <p:nvPr/>
        </p:nvGrpSpPr>
        <p:grpSpPr>
          <a:xfrm rot="-1723955">
            <a:off x="1087919" y="406428"/>
            <a:ext cx="222757" cy="246344"/>
            <a:chOff x="5414907" y="2017485"/>
            <a:chExt cx="220338" cy="243702"/>
          </a:xfrm>
        </p:grpSpPr>
        <p:sp>
          <p:nvSpPr>
            <p:cNvPr id="19" name="Google Shape;1726;p64"/>
            <p:cNvSpPr/>
            <p:nvPr/>
          </p:nvSpPr>
          <p:spPr>
            <a:xfrm>
              <a:off x="5414907" y="2017485"/>
              <a:ext cx="131370" cy="113351"/>
            </a:xfrm>
            <a:custGeom>
              <a:avLst/>
              <a:gdLst/>
              <a:ahLst/>
              <a:cxnLst/>
              <a:rect l="l" t="t" r="r" b="b"/>
              <a:pathLst>
                <a:path w="2457" h="2120" extrusionOk="0">
                  <a:moveTo>
                    <a:pt x="1361" y="470"/>
                  </a:moveTo>
                  <a:cubicBezTo>
                    <a:pt x="1383" y="470"/>
                    <a:pt x="1405" y="472"/>
                    <a:pt x="1427" y="476"/>
                  </a:cubicBezTo>
                  <a:cubicBezTo>
                    <a:pt x="1506" y="555"/>
                    <a:pt x="1585" y="634"/>
                    <a:pt x="1664" y="714"/>
                  </a:cubicBezTo>
                  <a:cubicBezTo>
                    <a:pt x="1902" y="951"/>
                    <a:pt x="2021" y="1308"/>
                    <a:pt x="1704" y="1546"/>
                  </a:cubicBezTo>
                  <a:cubicBezTo>
                    <a:pt x="1565" y="1645"/>
                    <a:pt x="1407" y="1694"/>
                    <a:pt x="1248" y="1694"/>
                  </a:cubicBezTo>
                  <a:cubicBezTo>
                    <a:pt x="1090" y="1694"/>
                    <a:pt x="931" y="1645"/>
                    <a:pt x="793" y="1546"/>
                  </a:cubicBezTo>
                  <a:cubicBezTo>
                    <a:pt x="515" y="1347"/>
                    <a:pt x="515" y="951"/>
                    <a:pt x="753" y="714"/>
                  </a:cubicBezTo>
                  <a:lnTo>
                    <a:pt x="793" y="714"/>
                  </a:lnTo>
                  <a:cubicBezTo>
                    <a:pt x="934" y="608"/>
                    <a:pt x="1171" y="470"/>
                    <a:pt x="1361" y="470"/>
                  </a:cubicBezTo>
                  <a:close/>
                  <a:moveTo>
                    <a:pt x="1427" y="1"/>
                  </a:moveTo>
                  <a:cubicBezTo>
                    <a:pt x="1149" y="1"/>
                    <a:pt x="872" y="80"/>
                    <a:pt x="634" y="238"/>
                  </a:cubicBezTo>
                  <a:cubicBezTo>
                    <a:pt x="623" y="227"/>
                    <a:pt x="608" y="222"/>
                    <a:pt x="591" y="222"/>
                  </a:cubicBezTo>
                  <a:cubicBezTo>
                    <a:pt x="552" y="222"/>
                    <a:pt x="504" y="250"/>
                    <a:pt x="476" y="278"/>
                  </a:cubicBezTo>
                  <a:cubicBezTo>
                    <a:pt x="40" y="714"/>
                    <a:pt x="1" y="1387"/>
                    <a:pt x="436" y="1823"/>
                  </a:cubicBezTo>
                  <a:cubicBezTo>
                    <a:pt x="674" y="2021"/>
                    <a:pt x="961" y="2120"/>
                    <a:pt x="1248" y="2120"/>
                  </a:cubicBezTo>
                  <a:cubicBezTo>
                    <a:pt x="1536" y="2120"/>
                    <a:pt x="1823" y="2021"/>
                    <a:pt x="2060" y="1823"/>
                  </a:cubicBezTo>
                  <a:cubicBezTo>
                    <a:pt x="2417" y="1466"/>
                    <a:pt x="2456" y="833"/>
                    <a:pt x="2100" y="476"/>
                  </a:cubicBezTo>
                  <a:cubicBezTo>
                    <a:pt x="1942" y="238"/>
                    <a:pt x="1704" y="80"/>
                    <a:pt x="14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727;p64"/>
            <p:cNvSpPr/>
            <p:nvPr/>
          </p:nvSpPr>
          <p:spPr>
            <a:xfrm>
              <a:off x="5469978" y="2200929"/>
              <a:ext cx="77849" cy="60258"/>
            </a:xfrm>
            <a:custGeom>
              <a:avLst/>
              <a:gdLst/>
              <a:ahLst/>
              <a:cxnLst/>
              <a:rect l="l" t="t" r="r" b="b"/>
              <a:pathLst>
                <a:path w="1456" h="1127" extrusionOk="0">
                  <a:moveTo>
                    <a:pt x="707" y="0"/>
                  </a:moveTo>
                  <a:cubicBezTo>
                    <a:pt x="599" y="0"/>
                    <a:pt x="492" y="32"/>
                    <a:pt x="397" y="95"/>
                  </a:cubicBezTo>
                  <a:cubicBezTo>
                    <a:pt x="278" y="95"/>
                    <a:pt x="238" y="135"/>
                    <a:pt x="199" y="214"/>
                  </a:cubicBezTo>
                  <a:cubicBezTo>
                    <a:pt x="40" y="372"/>
                    <a:pt x="0" y="610"/>
                    <a:pt x="80" y="808"/>
                  </a:cubicBezTo>
                  <a:cubicBezTo>
                    <a:pt x="199" y="1006"/>
                    <a:pt x="436" y="1125"/>
                    <a:pt x="634" y="1125"/>
                  </a:cubicBezTo>
                  <a:cubicBezTo>
                    <a:pt x="651" y="1126"/>
                    <a:pt x="667" y="1127"/>
                    <a:pt x="683" y="1127"/>
                  </a:cubicBezTo>
                  <a:cubicBezTo>
                    <a:pt x="1169" y="1127"/>
                    <a:pt x="1456" y="559"/>
                    <a:pt x="1149" y="214"/>
                  </a:cubicBezTo>
                  <a:cubicBezTo>
                    <a:pt x="1030" y="71"/>
                    <a:pt x="869" y="0"/>
                    <a:pt x="7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728;p64"/>
            <p:cNvSpPr/>
            <p:nvPr/>
          </p:nvSpPr>
          <p:spPr>
            <a:xfrm>
              <a:off x="5603431" y="2178473"/>
              <a:ext cx="31813" cy="25451"/>
            </a:xfrm>
            <a:custGeom>
              <a:avLst/>
              <a:gdLst/>
              <a:ahLst/>
              <a:cxnLst/>
              <a:rect l="l" t="t" r="r" b="b"/>
              <a:pathLst>
                <a:path w="595" h="476" extrusionOk="0">
                  <a:moveTo>
                    <a:pt x="277" y="0"/>
                  </a:moveTo>
                  <a:cubicBezTo>
                    <a:pt x="0" y="0"/>
                    <a:pt x="0" y="476"/>
                    <a:pt x="317" y="476"/>
                  </a:cubicBezTo>
                  <a:cubicBezTo>
                    <a:pt x="594" y="476"/>
                    <a:pt x="594" y="0"/>
                    <a:pt x="2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" name="Google Shape;1714;p64"/>
          <p:cNvSpPr/>
          <p:nvPr/>
        </p:nvSpPr>
        <p:spPr>
          <a:xfrm rot="-2019064">
            <a:off x="668473" y="508187"/>
            <a:ext cx="174849" cy="184487"/>
          </a:xfrm>
          <a:custGeom>
            <a:avLst/>
            <a:gdLst/>
            <a:ahLst/>
            <a:cxnLst/>
            <a:rect l="l" t="t" r="r" b="b"/>
            <a:pathLst>
              <a:path w="4517" h="4766" extrusionOk="0">
                <a:moveTo>
                  <a:pt x="1687" y="1"/>
                </a:moveTo>
                <a:cubicBezTo>
                  <a:pt x="1549" y="1"/>
                  <a:pt x="1405" y="121"/>
                  <a:pt x="1453" y="315"/>
                </a:cubicBezTo>
                <a:cubicBezTo>
                  <a:pt x="1612" y="790"/>
                  <a:pt x="1730" y="1305"/>
                  <a:pt x="1889" y="1741"/>
                </a:cubicBezTo>
                <a:cubicBezTo>
                  <a:pt x="1612" y="1582"/>
                  <a:pt x="1334" y="1384"/>
                  <a:pt x="1057" y="1186"/>
                </a:cubicBezTo>
                <a:cubicBezTo>
                  <a:pt x="1009" y="1158"/>
                  <a:pt x="960" y="1147"/>
                  <a:pt x="914" y="1147"/>
                </a:cubicBezTo>
                <a:cubicBezTo>
                  <a:pt x="698" y="1147"/>
                  <a:pt x="544" y="1412"/>
                  <a:pt x="740" y="1543"/>
                </a:cubicBezTo>
                <a:cubicBezTo>
                  <a:pt x="1097" y="1780"/>
                  <a:pt x="1453" y="2018"/>
                  <a:pt x="1810" y="2256"/>
                </a:cubicBezTo>
                <a:cubicBezTo>
                  <a:pt x="1295" y="2414"/>
                  <a:pt x="780" y="2573"/>
                  <a:pt x="265" y="2731"/>
                </a:cubicBezTo>
                <a:cubicBezTo>
                  <a:pt x="1" y="2807"/>
                  <a:pt x="132" y="3170"/>
                  <a:pt x="385" y="3170"/>
                </a:cubicBezTo>
                <a:cubicBezTo>
                  <a:pt x="397" y="3170"/>
                  <a:pt x="410" y="3169"/>
                  <a:pt x="423" y="3167"/>
                </a:cubicBezTo>
                <a:lnTo>
                  <a:pt x="1730" y="2771"/>
                </a:lnTo>
                <a:lnTo>
                  <a:pt x="1730" y="2771"/>
                </a:lnTo>
                <a:cubicBezTo>
                  <a:pt x="1532" y="3127"/>
                  <a:pt x="1334" y="3444"/>
                  <a:pt x="1097" y="3801"/>
                </a:cubicBezTo>
                <a:cubicBezTo>
                  <a:pt x="989" y="3963"/>
                  <a:pt x="1156" y="4106"/>
                  <a:pt x="1324" y="4106"/>
                </a:cubicBezTo>
                <a:cubicBezTo>
                  <a:pt x="1403" y="4106"/>
                  <a:pt x="1482" y="4075"/>
                  <a:pt x="1532" y="3999"/>
                </a:cubicBezTo>
                <a:cubicBezTo>
                  <a:pt x="1770" y="3642"/>
                  <a:pt x="1968" y="3246"/>
                  <a:pt x="2206" y="2890"/>
                </a:cubicBezTo>
                <a:cubicBezTo>
                  <a:pt x="2364" y="3444"/>
                  <a:pt x="2523" y="4038"/>
                  <a:pt x="2642" y="4593"/>
                </a:cubicBezTo>
                <a:cubicBezTo>
                  <a:pt x="2672" y="4714"/>
                  <a:pt x="2754" y="4766"/>
                  <a:pt x="2840" y="4766"/>
                </a:cubicBezTo>
                <a:cubicBezTo>
                  <a:pt x="2979" y="4766"/>
                  <a:pt x="3126" y="4630"/>
                  <a:pt x="3077" y="4434"/>
                </a:cubicBezTo>
                <a:cubicBezTo>
                  <a:pt x="2958" y="3880"/>
                  <a:pt x="2800" y="3286"/>
                  <a:pt x="2642" y="2731"/>
                </a:cubicBezTo>
                <a:lnTo>
                  <a:pt x="2642" y="2731"/>
                </a:lnTo>
                <a:cubicBezTo>
                  <a:pt x="2998" y="2929"/>
                  <a:pt x="3315" y="3127"/>
                  <a:pt x="3671" y="3286"/>
                </a:cubicBezTo>
                <a:cubicBezTo>
                  <a:pt x="3713" y="3310"/>
                  <a:pt x="3753" y="3320"/>
                  <a:pt x="3790" y="3320"/>
                </a:cubicBezTo>
                <a:cubicBezTo>
                  <a:pt x="3998" y="3320"/>
                  <a:pt x="4105" y="2990"/>
                  <a:pt x="3870" y="2890"/>
                </a:cubicBezTo>
                <a:cubicBezTo>
                  <a:pt x="3553" y="2731"/>
                  <a:pt x="3236" y="2573"/>
                  <a:pt x="2958" y="2375"/>
                </a:cubicBezTo>
                <a:cubicBezTo>
                  <a:pt x="3394" y="2256"/>
                  <a:pt x="3790" y="2137"/>
                  <a:pt x="4226" y="1978"/>
                </a:cubicBezTo>
                <a:cubicBezTo>
                  <a:pt x="4517" y="1869"/>
                  <a:pt x="4407" y="1494"/>
                  <a:pt x="4143" y="1494"/>
                </a:cubicBezTo>
                <a:cubicBezTo>
                  <a:pt x="4119" y="1494"/>
                  <a:pt x="4094" y="1497"/>
                  <a:pt x="4068" y="1503"/>
                </a:cubicBezTo>
                <a:cubicBezTo>
                  <a:pt x="3632" y="1662"/>
                  <a:pt x="3196" y="1820"/>
                  <a:pt x="2721" y="1939"/>
                </a:cubicBezTo>
                <a:cubicBezTo>
                  <a:pt x="2919" y="1622"/>
                  <a:pt x="3077" y="1305"/>
                  <a:pt x="3236" y="949"/>
                </a:cubicBezTo>
                <a:cubicBezTo>
                  <a:pt x="3340" y="765"/>
                  <a:pt x="3186" y="617"/>
                  <a:pt x="3035" y="617"/>
                </a:cubicBezTo>
                <a:cubicBezTo>
                  <a:pt x="2957" y="617"/>
                  <a:pt x="2880" y="656"/>
                  <a:pt x="2840" y="750"/>
                </a:cubicBezTo>
                <a:cubicBezTo>
                  <a:pt x="2681" y="1067"/>
                  <a:pt x="2523" y="1384"/>
                  <a:pt x="2364" y="1701"/>
                </a:cubicBezTo>
                <a:cubicBezTo>
                  <a:pt x="2206" y="1186"/>
                  <a:pt x="2047" y="671"/>
                  <a:pt x="1889" y="156"/>
                </a:cubicBezTo>
                <a:cubicBezTo>
                  <a:pt x="1858" y="49"/>
                  <a:pt x="1774" y="1"/>
                  <a:pt x="168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3" name="Google Shape;1725;p64"/>
          <p:cNvGrpSpPr/>
          <p:nvPr/>
        </p:nvGrpSpPr>
        <p:grpSpPr>
          <a:xfrm rot="6447076">
            <a:off x="1019839" y="1209110"/>
            <a:ext cx="272654" cy="312812"/>
            <a:chOff x="5365548" y="2017485"/>
            <a:chExt cx="269696" cy="309455"/>
          </a:xfrm>
        </p:grpSpPr>
        <p:sp>
          <p:nvSpPr>
            <p:cNvPr id="24" name="Google Shape;1726;p64"/>
            <p:cNvSpPr/>
            <p:nvPr/>
          </p:nvSpPr>
          <p:spPr>
            <a:xfrm>
              <a:off x="5414907" y="2017485"/>
              <a:ext cx="131370" cy="113351"/>
            </a:xfrm>
            <a:custGeom>
              <a:avLst/>
              <a:gdLst/>
              <a:ahLst/>
              <a:cxnLst/>
              <a:rect l="l" t="t" r="r" b="b"/>
              <a:pathLst>
                <a:path w="2457" h="2120" extrusionOk="0">
                  <a:moveTo>
                    <a:pt x="1361" y="470"/>
                  </a:moveTo>
                  <a:cubicBezTo>
                    <a:pt x="1383" y="470"/>
                    <a:pt x="1405" y="472"/>
                    <a:pt x="1427" y="476"/>
                  </a:cubicBezTo>
                  <a:cubicBezTo>
                    <a:pt x="1506" y="555"/>
                    <a:pt x="1585" y="634"/>
                    <a:pt x="1664" y="714"/>
                  </a:cubicBezTo>
                  <a:cubicBezTo>
                    <a:pt x="1902" y="951"/>
                    <a:pt x="2021" y="1308"/>
                    <a:pt x="1704" y="1546"/>
                  </a:cubicBezTo>
                  <a:cubicBezTo>
                    <a:pt x="1565" y="1645"/>
                    <a:pt x="1407" y="1694"/>
                    <a:pt x="1248" y="1694"/>
                  </a:cubicBezTo>
                  <a:cubicBezTo>
                    <a:pt x="1090" y="1694"/>
                    <a:pt x="931" y="1645"/>
                    <a:pt x="793" y="1546"/>
                  </a:cubicBezTo>
                  <a:cubicBezTo>
                    <a:pt x="515" y="1347"/>
                    <a:pt x="515" y="951"/>
                    <a:pt x="753" y="714"/>
                  </a:cubicBezTo>
                  <a:lnTo>
                    <a:pt x="793" y="714"/>
                  </a:lnTo>
                  <a:cubicBezTo>
                    <a:pt x="934" y="608"/>
                    <a:pt x="1171" y="470"/>
                    <a:pt x="1361" y="470"/>
                  </a:cubicBezTo>
                  <a:close/>
                  <a:moveTo>
                    <a:pt x="1427" y="1"/>
                  </a:moveTo>
                  <a:cubicBezTo>
                    <a:pt x="1149" y="1"/>
                    <a:pt x="872" y="80"/>
                    <a:pt x="634" y="238"/>
                  </a:cubicBezTo>
                  <a:cubicBezTo>
                    <a:pt x="623" y="227"/>
                    <a:pt x="608" y="222"/>
                    <a:pt x="591" y="222"/>
                  </a:cubicBezTo>
                  <a:cubicBezTo>
                    <a:pt x="552" y="222"/>
                    <a:pt x="504" y="250"/>
                    <a:pt x="476" y="278"/>
                  </a:cubicBezTo>
                  <a:cubicBezTo>
                    <a:pt x="40" y="714"/>
                    <a:pt x="1" y="1387"/>
                    <a:pt x="436" y="1823"/>
                  </a:cubicBezTo>
                  <a:cubicBezTo>
                    <a:pt x="674" y="2021"/>
                    <a:pt x="961" y="2120"/>
                    <a:pt x="1248" y="2120"/>
                  </a:cubicBezTo>
                  <a:cubicBezTo>
                    <a:pt x="1536" y="2120"/>
                    <a:pt x="1823" y="2021"/>
                    <a:pt x="2060" y="1823"/>
                  </a:cubicBezTo>
                  <a:cubicBezTo>
                    <a:pt x="2417" y="1466"/>
                    <a:pt x="2456" y="833"/>
                    <a:pt x="2100" y="476"/>
                  </a:cubicBezTo>
                  <a:cubicBezTo>
                    <a:pt x="1942" y="238"/>
                    <a:pt x="1704" y="80"/>
                    <a:pt x="14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727;p64"/>
            <p:cNvSpPr/>
            <p:nvPr/>
          </p:nvSpPr>
          <p:spPr>
            <a:xfrm>
              <a:off x="5365548" y="2266682"/>
              <a:ext cx="77849" cy="60258"/>
            </a:xfrm>
            <a:custGeom>
              <a:avLst/>
              <a:gdLst/>
              <a:ahLst/>
              <a:cxnLst/>
              <a:rect l="l" t="t" r="r" b="b"/>
              <a:pathLst>
                <a:path w="1456" h="1127" extrusionOk="0">
                  <a:moveTo>
                    <a:pt x="707" y="0"/>
                  </a:moveTo>
                  <a:cubicBezTo>
                    <a:pt x="599" y="0"/>
                    <a:pt x="492" y="32"/>
                    <a:pt x="397" y="95"/>
                  </a:cubicBezTo>
                  <a:cubicBezTo>
                    <a:pt x="278" y="95"/>
                    <a:pt x="238" y="135"/>
                    <a:pt x="199" y="214"/>
                  </a:cubicBezTo>
                  <a:cubicBezTo>
                    <a:pt x="40" y="372"/>
                    <a:pt x="0" y="610"/>
                    <a:pt x="80" y="808"/>
                  </a:cubicBezTo>
                  <a:cubicBezTo>
                    <a:pt x="199" y="1006"/>
                    <a:pt x="436" y="1125"/>
                    <a:pt x="634" y="1125"/>
                  </a:cubicBezTo>
                  <a:cubicBezTo>
                    <a:pt x="651" y="1126"/>
                    <a:pt x="667" y="1127"/>
                    <a:pt x="683" y="1127"/>
                  </a:cubicBezTo>
                  <a:cubicBezTo>
                    <a:pt x="1169" y="1127"/>
                    <a:pt x="1456" y="559"/>
                    <a:pt x="1149" y="214"/>
                  </a:cubicBezTo>
                  <a:cubicBezTo>
                    <a:pt x="1030" y="71"/>
                    <a:pt x="869" y="0"/>
                    <a:pt x="7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728;p64"/>
            <p:cNvSpPr/>
            <p:nvPr/>
          </p:nvSpPr>
          <p:spPr>
            <a:xfrm>
              <a:off x="5603431" y="2178473"/>
              <a:ext cx="31813" cy="25451"/>
            </a:xfrm>
            <a:custGeom>
              <a:avLst/>
              <a:gdLst/>
              <a:ahLst/>
              <a:cxnLst/>
              <a:rect l="l" t="t" r="r" b="b"/>
              <a:pathLst>
                <a:path w="595" h="476" extrusionOk="0">
                  <a:moveTo>
                    <a:pt x="277" y="0"/>
                  </a:moveTo>
                  <a:cubicBezTo>
                    <a:pt x="0" y="0"/>
                    <a:pt x="0" y="476"/>
                    <a:pt x="317" y="476"/>
                  </a:cubicBezTo>
                  <a:cubicBezTo>
                    <a:pt x="594" y="476"/>
                    <a:pt x="594" y="0"/>
                    <a:pt x="2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024240" y="1657066"/>
            <a:ext cx="5065590" cy="3648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2200"/>
              </a:lnSpc>
            </a:pPr>
            <a:r>
              <a:rPr lang="en-US" sz="1800" b="1" dirty="0" err="1">
                <a:latin typeface="UTM Avo" panose="02040603050506020204" pitchFamily="18" charset="0"/>
              </a:rPr>
              <a:t>Nói</a:t>
            </a:r>
            <a:r>
              <a:rPr lang="en-US" sz="1800" b="1" dirty="0">
                <a:latin typeface="UTM Avo" panose="02040603050506020204" pitchFamily="18" charset="0"/>
              </a:rPr>
              <a:t> </a:t>
            </a:r>
            <a:r>
              <a:rPr lang="en-US" sz="1800" b="1" dirty="0" err="1">
                <a:latin typeface="UTM Avo" panose="02040603050506020204" pitchFamily="18" charset="0"/>
              </a:rPr>
              <a:t>tên</a:t>
            </a:r>
            <a:r>
              <a:rPr lang="en-US" sz="1800" b="1" dirty="0">
                <a:latin typeface="UTM Avo" panose="02040603050506020204" pitchFamily="18" charset="0"/>
              </a:rPr>
              <a:t> </a:t>
            </a:r>
            <a:r>
              <a:rPr lang="en-US" sz="1800" b="1" dirty="0" err="1">
                <a:latin typeface="UTM Avo" panose="02040603050506020204" pitchFamily="18" charset="0"/>
              </a:rPr>
              <a:t>một</a:t>
            </a:r>
            <a:r>
              <a:rPr lang="en-US" sz="1800" b="1" dirty="0">
                <a:latin typeface="UTM Avo" panose="02040603050506020204" pitchFamily="18" charset="0"/>
              </a:rPr>
              <a:t> </a:t>
            </a:r>
            <a:r>
              <a:rPr lang="en-US" sz="1800" b="1" dirty="0" err="1">
                <a:latin typeface="UTM Avo" panose="02040603050506020204" pitchFamily="18" charset="0"/>
              </a:rPr>
              <a:t>người</a:t>
            </a:r>
            <a:r>
              <a:rPr lang="en-US" sz="1800" b="1" dirty="0">
                <a:latin typeface="UTM Avo" panose="02040603050506020204" pitchFamily="18" charset="0"/>
              </a:rPr>
              <a:t> </a:t>
            </a:r>
            <a:r>
              <a:rPr lang="en-US" sz="1800" b="1" dirty="0" err="1">
                <a:latin typeface="UTM Avo" panose="02040603050506020204" pitchFamily="18" charset="0"/>
              </a:rPr>
              <a:t>anh</a:t>
            </a:r>
            <a:r>
              <a:rPr lang="en-US" sz="1800" b="1" dirty="0">
                <a:latin typeface="UTM Avo" panose="02040603050506020204" pitchFamily="18" charset="0"/>
              </a:rPr>
              <a:t> </a:t>
            </a:r>
            <a:r>
              <a:rPr lang="en-US" sz="1800" b="1" dirty="0" err="1">
                <a:latin typeface="UTM Avo" panose="02040603050506020204" pitchFamily="18" charset="0"/>
              </a:rPr>
              <a:t>hùng</a:t>
            </a:r>
            <a:r>
              <a:rPr lang="en-US" sz="1800" b="1" dirty="0">
                <a:latin typeface="UTM Avo" panose="02040603050506020204" pitchFamily="18" charset="0"/>
              </a:rPr>
              <a:t> </a:t>
            </a:r>
            <a:r>
              <a:rPr lang="en-US" sz="1800" b="1" dirty="0" err="1">
                <a:latin typeface="UTM Avo" panose="02040603050506020204" pitchFamily="18" charset="0"/>
              </a:rPr>
              <a:t>nhỏ</a:t>
            </a:r>
            <a:r>
              <a:rPr lang="en-US" sz="1800" b="1" dirty="0">
                <a:latin typeface="UTM Avo" panose="02040603050506020204" pitchFamily="18" charset="0"/>
              </a:rPr>
              <a:t> </a:t>
            </a:r>
            <a:r>
              <a:rPr lang="en-US" sz="1800" b="1" dirty="0" err="1">
                <a:latin typeface="UTM Avo" panose="02040603050506020204" pitchFamily="18" charset="0"/>
              </a:rPr>
              <a:t>tuổi</a:t>
            </a:r>
            <a:r>
              <a:rPr lang="en-US" sz="1800" b="1" dirty="0">
                <a:latin typeface="UTM Avo" panose="02040603050506020204" pitchFamily="18" charset="0"/>
              </a:rPr>
              <a:t> </a:t>
            </a:r>
            <a:r>
              <a:rPr lang="en-US" sz="1800" b="1" dirty="0" err="1">
                <a:latin typeface="UTM Avo" panose="02040603050506020204" pitchFamily="18" charset="0"/>
              </a:rPr>
              <a:t>mà</a:t>
            </a:r>
            <a:r>
              <a:rPr lang="en-US" sz="1800" b="1" dirty="0">
                <a:latin typeface="UTM Avo" panose="02040603050506020204" pitchFamily="18" charset="0"/>
              </a:rPr>
              <a:t> </a:t>
            </a:r>
            <a:r>
              <a:rPr lang="en-US" sz="1800" b="1" dirty="0" err="1">
                <a:latin typeface="UTM Avo" panose="02040603050506020204" pitchFamily="18" charset="0"/>
              </a:rPr>
              <a:t>em</a:t>
            </a:r>
            <a:r>
              <a:rPr lang="en-US" sz="1800" b="1" dirty="0">
                <a:latin typeface="UTM Avo" panose="02040603050506020204" pitchFamily="18" charset="0"/>
              </a:rPr>
              <a:t> </a:t>
            </a:r>
            <a:r>
              <a:rPr lang="en-US" sz="1800" b="1" dirty="0" err="1">
                <a:latin typeface="UTM Avo" panose="02040603050506020204" pitchFamily="18" charset="0"/>
              </a:rPr>
              <a:t>biết</a:t>
            </a:r>
            <a:r>
              <a:rPr lang="en-US" sz="1800" b="1" dirty="0">
                <a:latin typeface="UTM Avo" panose="02040603050506020204" pitchFamily="18" charset="0"/>
              </a:rPr>
              <a:t>.</a:t>
            </a:r>
            <a:endParaRPr lang="vi-VN" sz="1800" b="1" dirty="0">
              <a:latin typeface="UTM Avo" panose="02040603050506020204" pitchFamily="18" charset="0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60ADAA5B-D8F7-46E2-AC36-48E5EAA41E4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5474" y="1582884"/>
            <a:ext cx="695814" cy="36671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A70B73C-300D-4B8B-B1E6-008C26AFCB5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7322" y="2104530"/>
            <a:ext cx="2957221" cy="256377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EA1CC8A-9714-4DE4-8BC4-89027738075F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73459" y="2006072"/>
            <a:ext cx="2957221" cy="270896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85978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88890"/>
            <a:ext cx="2920283" cy="728662"/>
            <a:chOff x="0" y="88890"/>
            <a:chExt cx="2920283" cy="728662"/>
          </a:xfrm>
        </p:grpSpPr>
        <p:pic>
          <p:nvPicPr>
            <p:cNvPr id="5" name="Picture 4" descr="20210409090849_wm_shs-tieng-viet-2-tap-1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665" t="20433" r="84827" b="75049"/>
            <a:stretch/>
          </p:blipFill>
          <p:spPr bwMode="auto">
            <a:xfrm>
              <a:off x="0" y="88890"/>
              <a:ext cx="747713" cy="728662"/>
            </a:xfrm>
            <a:prstGeom prst="roundRect">
              <a:avLst>
                <a:gd name="adj" fmla="val 33007"/>
              </a:avLst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07B3502-F58A-46C0-88F8-3DE26F98CD3F}"/>
                </a:ext>
              </a:extLst>
            </p:cNvPr>
            <p:cNvSpPr txBox="1"/>
            <p:nvPr/>
          </p:nvSpPr>
          <p:spPr>
            <a:xfrm>
              <a:off x="495299" y="244510"/>
              <a:ext cx="2424984" cy="4174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600" b="1" dirty="0">
                  <a:solidFill>
                    <a:srgbClr val="17479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TRẢ LỜI CÂU HỎI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1EE696DF-76E1-4A97-9B3A-174226DC8640}"/>
              </a:ext>
            </a:extLst>
          </p:cNvPr>
          <p:cNvSpPr txBox="1"/>
          <p:nvPr/>
        </p:nvSpPr>
        <p:spPr>
          <a:xfrm>
            <a:off x="448253" y="561616"/>
            <a:ext cx="6119826" cy="498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Toản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xin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vi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6B7E71D-61B9-43E5-ADFD-6EBD7E94A272}"/>
              </a:ext>
            </a:extLst>
          </p:cNvPr>
          <p:cNvSpPr txBox="1"/>
          <p:nvPr/>
        </p:nvSpPr>
        <p:spPr>
          <a:xfrm>
            <a:off x="430671" y="925203"/>
            <a:ext cx="6119826" cy="4983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en-US" sz="2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Toản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xin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giặc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0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F9BEFCD-C20C-4AED-85F9-80A2327A4898}"/>
              </a:ext>
            </a:extLst>
          </p:cNvPr>
          <p:cNvSpPr txBox="1"/>
          <p:nvPr/>
        </p:nvSpPr>
        <p:spPr>
          <a:xfrm>
            <a:off x="495299" y="1382967"/>
            <a:ext cx="61198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Toản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lòng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vi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3120BC9-9818-4209-A02F-A1426AFF3240}"/>
              </a:ext>
            </a:extLst>
          </p:cNvPr>
          <p:cNvSpPr txBox="1"/>
          <p:nvPr/>
        </p:nvSpPr>
        <p:spPr>
          <a:xfrm>
            <a:off x="373856" y="1934188"/>
            <a:ext cx="6119826" cy="96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en-US" sz="2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sz="2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đợi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mãi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cậu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liền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xô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lính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gác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xăm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xăm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bến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0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Hình ảnh 3">
            <a:extLst>
              <a:ext uri="{FF2B5EF4-FFF2-40B4-BE49-F238E27FC236}">
                <a16:creationId xmlns:a16="http://schemas.microsoft.com/office/drawing/2014/main" id="{930FF51B-D0B4-4D37-BD5F-81E9B55F6C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299" y="2894516"/>
            <a:ext cx="2854536" cy="1947572"/>
          </a:xfrm>
          <a:prstGeom prst="rect">
            <a:avLst/>
          </a:prstGeom>
        </p:spPr>
      </p:pic>
      <p:pic>
        <p:nvPicPr>
          <p:cNvPr id="9" name="Hình ảnh 8">
            <a:extLst>
              <a:ext uri="{FF2B5EF4-FFF2-40B4-BE49-F238E27FC236}">
                <a16:creationId xmlns:a16="http://schemas.microsoft.com/office/drawing/2014/main" id="{BA4E3F2A-B66F-43B4-95D6-AC5B9AF833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08166" y="2886661"/>
            <a:ext cx="3000375" cy="187334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02610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1" grpId="0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88890"/>
            <a:ext cx="2920283" cy="728662"/>
            <a:chOff x="0" y="88890"/>
            <a:chExt cx="2920283" cy="728662"/>
          </a:xfrm>
        </p:grpSpPr>
        <p:pic>
          <p:nvPicPr>
            <p:cNvPr id="5" name="Picture 4" descr="20210409090849_wm_shs-tieng-viet-2-tap-1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665" t="20433" r="84827" b="75049"/>
            <a:stretch/>
          </p:blipFill>
          <p:spPr bwMode="auto">
            <a:xfrm>
              <a:off x="0" y="88890"/>
              <a:ext cx="747713" cy="728662"/>
            </a:xfrm>
            <a:prstGeom prst="roundRect">
              <a:avLst>
                <a:gd name="adj" fmla="val 33007"/>
              </a:avLst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07B3502-F58A-46C0-88F8-3DE26F98CD3F}"/>
                </a:ext>
              </a:extLst>
            </p:cNvPr>
            <p:cNvSpPr txBox="1"/>
            <p:nvPr/>
          </p:nvSpPr>
          <p:spPr>
            <a:xfrm>
              <a:off x="495299" y="244510"/>
              <a:ext cx="2424984" cy="4174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600" b="1" dirty="0">
                  <a:solidFill>
                    <a:srgbClr val="17479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TRẢ LỜI CÂU HỎI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78EC15C8-B8EB-46A2-8B51-61A8B9273773}"/>
              </a:ext>
            </a:extLst>
          </p:cNvPr>
          <p:cNvSpPr txBox="1"/>
          <p:nvPr/>
        </p:nvSpPr>
        <p:spPr>
          <a:xfrm>
            <a:off x="555120" y="817552"/>
            <a:ext cx="6119826" cy="498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vi-VN" sz="2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khen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Toản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vi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8155A62-394A-4F0F-98E9-87633E21B8FE}"/>
              </a:ext>
            </a:extLst>
          </p:cNvPr>
          <p:cNvSpPr txBox="1"/>
          <p:nvPr/>
        </p:nvSpPr>
        <p:spPr>
          <a:xfrm>
            <a:off x="495299" y="1316215"/>
            <a:ext cx="6119826" cy="96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en-US" sz="2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khen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Toản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trẻ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lo </a:t>
            </a:r>
            <a:r>
              <a:rPr lang="en-US" sz="2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0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Hình ảnh 3">
            <a:extLst>
              <a:ext uri="{FF2B5EF4-FFF2-40B4-BE49-F238E27FC236}">
                <a16:creationId xmlns:a16="http://schemas.microsoft.com/office/drawing/2014/main" id="{0F279364-CAE0-4DEF-8ABA-E4AAFBD98D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74976" y="2085174"/>
            <a:ext cx="3349461" cy="273465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21879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9C3EEC2E-9F02-46E5-A0D7-67F2916A1E32}"/>
              </a:ext>
            </a:extLst>
          </p:cNvPr>
          <p:cNvSpPr txBox="1"/>
          <p:nvPr/>
        </p:nvSpPr>
        <p:spPr>
          <a:xfrm>
            <a:off x="373856" y="2309764"/>
            <a:ext cx="5640401" cy="96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Toản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vô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bóp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nát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cam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vi-V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22D0510-876A-4A99-95C4-F2F92ECF9D1E}"/>
              </a:ext>
            </a:extLst>
          </p:cNvPr>
          <p:cNvSpPr txBox="1"/>
          <p:nvPr/>
        </p:nvSpPr>
        <p:spPr>
          <a:xfrm>
            <a:off x="410007" y="3319322"/>
            <a:ext cx="5876925" cy="96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en-US" sz="2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Toản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vô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bóp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nát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cam </a:t>
            </a:r>
            <a:r>
              <a:rPr lang="en-US" sz="2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Toản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căm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thù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giặc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0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6749469-8661-420C-8EE4-5772A95C88A9}"/>
              </a:ext>
            </a:extLst>
          </p:cNvPr>
          <p:cNvSpPr txBox="1"/>
          <p:nvPr/>
        </p:nvSpPr>
        <p:spPr>
          <a:xfrm>
            <a:off x="410007" y="588262"/>
            <a:ext cx="6119826" cy="498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vi-VN" sz="2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khen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Toản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ấm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ức</a:t>
            </a:r>
            <a:r>
              <a:rPr lang="vi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8DAB8F9-8E01-438B-9F68-DB6AC7FD82E2}"/>
              </a:ext>
            </a:extLst>
          </p:cNvPr>
          <p:cNvSpPr txBox="1"/>
          <p:nvPr/>
        </p:nvSpPr>
        <p:spPr>
          <a:xfrm>
            <a:off x="410007" y="1005684"/>
            <a:ext cx="6119826" cy="96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en-US" sz="2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Toản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khen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ấm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ức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coi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trẻ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con, </a:t>
            </a:r>
            <a:r>
              <a:rPr lang="en-US" sz="2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0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FC28F36E-DC3E-4A8E-BF88-7685BDE01DE5}"/>
              </a:ext>
            </a:extLst>
          </p:cNvPr>
          <p:cNvSpPr txBox="1"/>
          <p:nvPr/>
        </p:nvSpPr>
        <p:spPr>
          <a:xfrm>
            <a:off x="495299" y="244510"/>
            <a:ext cx="2424984" cy="417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600" b="1" dirty="0">
                <a:solidFill>
                  <a:srgbClr val="17479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 LỜI CÂU HỎI</a:t>
            </a:r>
          </a:p>
        </p:txBody>
      </p:sp>
      <p:grpSp>
        <p:nvGrpSpPr>
          <p:cNvPr id="12" name="Group 1">
            <a:extLst>
              <a:ext uri="{FF2B5EF4-FFF2-40B4-BE49-F238E27FC236}">
                <a16:creationId xmlns:a16="http://schemas.microsoft.com/office/drawing/2014/main" id="{641F2A3D-A17D-4B9F-A453-1074A181E835}"/>
              </a:ext>
            </a:extLst>
          </p:cNvPr>
          <p:cNvGrpSpPr/>
          <p:nvPr/>
        </p:nvGrpSpPr>
        <p:grpSpPr>
          <a:xfrm>
            <a:off x="0" y="88890"/>
            <a:ext cx="2920283" cy="728662"/>
            <a:chOff x="0" y="88890"/>
            <a:chExt cx="2920283" cy="728662"/>
          </a:xfrm>
        </p:grpSpPr>
        <p:pic>
          <p:nvPicPr>
            <p:cNvPr id="13" name="Picture 4" descr="20210409090849_wm_shs-tieng-viet-2-tap-1">
              <a:extLst>
                <a:ext uri="{FF2B5EF4-FFF2-40B4-BE49-F238E27FC236}">
                  <a16:creationId xmlns:a16="http://schemas.microsoft.com/office/drawing/2014/main" id="{8931301F-9679-40D9-8B4A-72E0BE4D68A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665" t="20433" r="84827" b="75049"/>
            <a:stretch/>
          </p:blipFill>
          <p:spPr bwMode="auto">
            <a:xfrm>
              <a:off x="0" y="88890"/>
              <a:ext cx="747713" cy="728662"/>
            </a:xfrm>
            <a:prstGeom prst="roundRect">
              <a:avLst>
                <a:gd name="adj" fmla="val 33007"/>
              </a:avLst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TextBox 5">
              <a:extLst>
                <a:ext uri="{FF2B5EF4-FFF2-40B4-BE49-F238E27FC236}">
                  <a16:creationId xmlns:a16="http://schemas.microsoft.com/office/drawing/2014/main" id="{6C023092-2A71-4E95-ADAC-0626527064E8}"/>
                </a:ext>
              </a:extLst>
            </p:cNvPr>
            <p:cNvSpPr txBox="1"/>
            <p:nvPr/>
          </p:nvSpPr>
          <p:spPr>
            <a:xfrm>
              <a:off x="495299" y="244510"/>
              <a:ext cx="2424984" cy="4174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600" b="1" dirty="0">
                  <a:solidFill>
                    <a:srgbClr val="17479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TRẢ LỜI CÂU HỎI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508760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471D874-834B-456F-A740-1ECAE843EAC8}"/>
              </a:ext>
            </a:extLst>
          </p:cNvPr>
          <p:cNvSpPr txBox="1"/>
          <p:nvPr/>
        </p:nvSpPr>
        <p:spPr>
          <a:xfrm>
            <a:off x="2102305" y="515099"/>
            <a:ext cx="21948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Nội dung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9D84268-8DF1-432D-A1C0-1350142B1E92}"/>
              </a:ext>
            </a:extLst>
          </p:cNvPr>
          <p:cNvSpPr txBox="1"/>
          <p:nvPr/>
        </p:nvSpPr>
        <p:spPr>
          <a:xfrm>
            <a:off x="319530" y="1453683"/>
            <a:ext cx="640404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600">
                <a:latin typeface="Times New Roman" panose="02020603050405020304" pitchFamily="18" charset="0"/>
                <a:ea typeface="Times New Roman" panose="02020603050405020304" pitchFamily="18" charset="0"/>
              </a:rPr>
              <a:t>    </a:t>
            </a:r>
            <a:r>
              <a:rPr lang="de-DE" sz="36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 chuyện ca ngợi Trần Quốc Toản, một thiếu niên anh hùng nhỏ tuổi, chí lớn, giàu lòng yêu nước và căm thù giặc.</a:t>
            </a:r>
            <a:endParaRPr lang="en-US" sz="3600"/>
          </a:p>
        </p:txBody>
      </p:sp>
    </p:spTree>
    <p:extLst>
      <p:ext uri="{BB962C8B-B14F-4D97-AF65-F5344CB8AC3E}">
        <p14:creationId xmlns:p14="http://schemas.microsoft.com/office/powerpoint/2010/main" val="2657992012"/>
      </p:ext>
    </p:extLst>
  </p:cSld>
  <p:clrMapOvr>
    <a:masterClrMapping/>
  </p:clrMapOvr>
  <p:transition spd="slow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4" descr="EJ145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2938"/>
            <a:ext cx="6858000" cy="385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1585913" y="2312064"/>
            <a:ext cx="3343275" cy="519373"/>
          </a:xfrm>
          <a:prstGeom prst="rect">
            <a:avLst/>
          </a:prstGeom>
          <a:noFill/>
        </p:spPr>
        <p:txBody>
          <a:bodyPr wrap="none">
            <a:prstTxWarp prst="textCanDown">
              <a:avLst/>
            </a:prstTxWarp>
            <a:spAutoFit/>
          </a:bodyPr>
          <a:lstStyle/>
          <a:p>
            <a:pPr algn="ctr">
              <a:defRPr/>
            </a:pPr>
            <a:r>
              <a:rPr lang="en-US" sz="3038" b="1" cap="all" dirty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505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LUYỆN ĐỌC LẠI</a:t>
            </a:r>
          </a:p>
        </p:txBody>
      </p:sp>
    </p:spTree>
    <p:extLst>
      <p:ext uri="{BB962C8B-B14F-4D97-AF65-F5344CB8AC3E}">
        <p14:creationId xmlns:p14="http://schemas.microsoft.com/office/powerpoint/2010/main" val="38347350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4423"/>
            <a:ext cx="6858000" cy="5153218"/>
          </a:xfrm>
        </p:spPr>
      </p:pic>
      <p:sp>
        <p:nvSpPr>
          <p:cNvPr id="4" name="Rectangle 3"/>
          <p:cNvSpPr/>
          <p:nvPr/>
        </p:nvSpPr>
        <p:spPr>
          <a:xfrm>
            <a:off x="1982342" y="613347"/>
            <a:ext cx="3144772" cy="623313"/>
          </a:xfrm>
          <a:prstGeom prst="rect">
            <a:avLst/>
          </a:prstGeom>
          <a:noFill/>
        </p:spPr>
        <p:txBody>
          <a:bodyPr wrap="none" lIns="51435" tIns="25718" rIns="51435" bIns="25718">
            <a:spAutoFit/>
          </a:bodyPr>
          <a:lstStyle/>
          <a:p>
            <a:pPr algn="ctr"/>
            <a:r>
              <a:rPr lang="en-US" sz="3713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Luyện</a:t>
            </a:r>
            <a:r>
              <a:rPr lang="en-US" sz="3713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3713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đọc</a:t>
            </a:r>
            <a:r>
              <a:rPr lang="en-US" sz="3713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3713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lại</a:t>
            </a:r>
            <a:endParaRPr lang="en-US" sz="3713" b="1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02617" y="1547781"/>
            <a:ext cx="3925614" cy="1304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75" b="1" dirty="0"/>
              <a:t>*</a:t>
            </a:r>
            <a:r>
              <a:rPr lang="en-US" sz="1575" b="1" dirty="0" err="1"/>
              <a:t>Giọng</a:t>
            </a:r>
            <a:r>
              <a:rPr lang="en-US" sz="1575" b="1" dirty="0"/>
              <a:t> </a:t>
            </a:r>
            <a:r>
              <a:rPr lang="en-US" sz="1575" b="1" dirty="0" err="1"/>
              <a:t>đọc</a:t>
            </a:r>
            <a:r>
              <a:rPr lang="en-US" sz="1575" b="1" dirty="0"/>
              <a:t> to, </a:t>
            </a:r>
            <a:r>
              <a:rPr lang="en-US" sz="1575" b="1" dirty="0" err="1"/>
              <a:t>rõ</a:t>
            </a:r>
            <a:r>
              <a:rPr lang="en-US" sz="1575" b="1" dirty="0"/>
              <a:t> </a:t>
            </a:r>
            <a:r>
              <a:rPr lang="en-US" sz="1575" b="1" dirty="0" err="1"/>
              <a:t>ràng</a:t>
            </a:r>
            <a:r>
              <a:rPr lang="en-US" sz="1575" b="1" dirty="0"/>
              <a:t>.</a:t>
            </a:r>
          </a:p>
          <a:p>
            <a:r>
              <a:rPr lang="en-US" sz="1575" b="1" dirty="0"/>
              <a:t>*</a:t>
            </a:r>
            <a:r>
              <a:rPr lang="en-US" sz="1575" b="1" dirty="0" err="1"/>
              <a:t>Phân</a:t>
            </a:r>
            <a:r>
              <a:rPr lang="en-US" sz="1575" b="1" dirty="0"/>
              <a:t> </a:t>
            </a:r>
            <a:r>
              <a:rPr lang="en-US" sz="1575" b="1" dirty="0" err="1"/>
              <a:t>biệt</a:t>
            </a:r>
            <a:r>
              <a:rPr lang="en-US" sz="1575" b="1" dirty="0"/>
              <a:t> </a:t>
            </a:r>
            <a:r>
              <a:rPr lang="en-US" sz="1575" b="1" dirty="0" err="1"/>
              <a:t>giọng</a:t>
            </a:r>
            <a:r>
              <a:rPr lang="en-US" sz="1575" b="1" dirty="0"/>
              <a:t> </a:t>
            </a:r>
            <a:r>
              <a:rPr lang="en-US" sz="1575" b="1" dirty="0" err="1"/>
              <a:t>người</a:t>
            </a:r>
            <a:r>
              <a:rPr lang="en-US" sz="1575" b="1" dirty="0"/>
              <a:t> </a:t>
            </a:r>
            <a:r>
              <a:rPr lang="en-US" sz="1575" b="1" dirty="0" err="1"/>
              <a:t>kể</a:t>
            </a:r>
            <a:r>
              <a:rPr lang="en-US" sz="1575" b="1" dirty="0"/>
              <a:t> </a:t>
            </a:r>
            <a:r>
              <a:rPr lang="en-US" sz="1575" b="1" dirty="0" err="1"/>
              <a:t>với</a:t>
            </a:r>
            <a:r>
              <a:rPr lang="en-US" sz="1575" b="1" dirty="0"/>
              <a:t> </a:t>
            </a:r>
            <a:r>
              <a:rPr lang="en-US" sz="1575" b="1" dirty="0" err="1"/>
              <a:t>giọng</a:t>
            </a:r>
            <a:r>
              <a:rPr lang="en-US" sz="1575" b="1" dirty="0"/>
              <a:t> </a:t>
            </a:r>
            <a:r>
              <a:rPr lang="en-US" sz="1575" b="1" dirty="0" err="1"/>
              <a:t>của</a:t>
            </a:r>
            <a:r>
              <a:rPr lang="en-US" sz="1575" b="1" dirty="0"/>
              <a:t> </a:t>
            </a:r>
            <a:r>
              <a:rPr lang="en-US" sz="1575" b="1" dirty="0" err="1"/>
              <a:t>các</a:t>
            </a:r>
            <a:r>
              <a:rPr lang="en-US" sz="1575" b="1" dirty="0"/>
              <a:t> </a:t>
            </a:r>
            <a:r>
              <a:rPr lang="en-US" sz="1575" b="1" dirty="0" err="1"/>
              <a:t>nhân</a:t>
            </a:r>
            <a:r>
              <a:rPr lang="en-US" sz="1575" b="1" dirty="0"/>
              <a:t> </a:t>
            </a:r>
            <a:r>
              <a:rPr lang="en-US" sz="1575" b="1" dirty="0" err="1"/>
              <a:t>vật</a:t>
            </a:r>
            <a:r>
              <a:rPr lang="en-US" sz="1575" b="1" dirty="0"/>
              <a:t>:</a:t>
            </a:r>
          </a:p>
          <a:p>
            <a:r>
              <a:rPr lang="en-US" sz="1575" b="1" dirty="0"/>
              <a:t>- </a:t>
            </a:r>
            <a:r>
              <a:rPr lang="en-US" sz="1575" b="1" dirty="0" err="1"/>
              <a:t>Giọng</a:t>
            </a:r>
            <a:r>
              <a:rPr lang="en-US" sz="1575" b="1" dirty="0"/>
              <a:t> </a:t>
            </a:r>
            <a:r>
              <a:rPr lang="en-US" sz="1575" b="1" dirty="0" err="1"/>
              <a:t>vua</a:t>
            </a:r>
            <a:r>
              <a:rPr lang="en-US" sz="1575" b="1" dirty="0"/>
              <a:t>: </a:t>
            </a:r>
            <a:r>
              <a:rPr lang="en-US" sz="1575" b="1" dirty="0" err="1"/>
              <a:t>trầm</a:t>
            </a:r>
            <a:r>
              <a:rPr lang="en-US" sz="1575" b="1" dirty="0"/>
              <a:t>, </a:t>
            </a:r>
            <a:r>
              <a:rPr lang="en-US" sz="1575" b="1" dirty="0" err="1"/>
              <a:t>uy</a:t>
            </a:r>
            <a:r>
              <a:rPr lang="en-US" sz="1575" b="1" dirty="0"/>
              <a:t> </a:t>
            </a:r>
            <a:r>
              <a:rPr lang="en-US" sz="1575" b="1" dirty="0" err="1"/>
              <a:t>nghi</a:t>
            </a:r>
            <a:endParaRPr lang="en-US" sz="1575" b="1" dirty="0"/>
          </a:p>
          <a:p>
            <a:r>
              <a:rPr lang="en-US" sz="1575" b="1" dirty="0"/>
              <a:t>- </a:t>
            </a:r>
            <a:r>
              <a:rPr lang="en-US" sz="1575" b="1" dirty="0" err="1"/>
              <a:t>Giọng</a:t>
            </a:r>
            <a:r>
              <a:rPr lang="en-US" sz="1575" b="1" dirty="0"/>
              <a:t> </a:t>
            </a:r>
            <a:r>
              <a:rPr lang="en-US" sz="1575" b="1" dirty="0" err="1"/>
              <a:t>Trần</a:t>
            </a:r>
            <a:r>
              <a:rPr lang="en-US" sz="1575" b="1" dirty="0"/>
              <a:t> </a:t>
            </a:r>
            <a:r>
              <a:rPr lang="en-US" sz="1575" b="1" dirty="0" err="1"/>
              <a:t>Quốc</a:t>
            </a:r>
            <a:r>
              <a:rPr lang="en-US" sz="1575" b="1" dirty="0"/>
              <a:t> </a:t>
            </a:r>
            <a:r>
              <a:rPr lang="en-US" sz="1575" b="1" dirty="0" err="1"/>
              <a:t>Toản</a:t>
            </a:r>
            <a:r>
              <a:rPr lang="en-US" sz="1575" b="1" dirty="0"/>
              <a:t>: </a:t>
            </a:r>
            <a:r>
              <a:rPr lang="en-US" sz="1575" b="1" dirty="0" err="1"/>
              <a:t>đanh</a:t>
            </a:r>
            <a:r>
              <a:rPr lang="en-US" sz="1575" b="1" dirty="0"/>
              <a:t> </a:t>
            </a:r>
            <a:r>
              <a:rPr lang="en-US" sz="1575" b="1" dirty="0" err="1"/>
              <a:t>thép</a:t>
            </a:r>
            <a:endParaRPr lang="vi-VN" sz="1575" b="1" dirty="0"/>
          </a:p>
        </p:txBody>
      </p:sp>
    </p:spTree>
    <p:extLst>
      <p:ext uri="{BB962C8B-B14F-4D97-AF65-F5344CB8AC3E}">
        <p14:creationId xmlns:p14="http://schemas.microsoft.com/office/powerpoint/2010/main" val="3020792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13B8F63-C1DC-4BF0-9681-7D14EF947D7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CFF"/>
              </a:clrFrom>
              <a:clrTo>
                <a:srgbClr val="FFFC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772" t="2351" r="1"/>
          <a:stretch/>
        </p:blipFill>
        <p:spPr>
          <a:xfrm>
            <a:off x="0" y="119658"/>
            <a:ext cx="582308" cy="52517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1111231" y="281297"/>
            <a:ext cx="4635536" cy="494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BÓP NÁT QUẢ CAM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368266" y="775407"/>
            <a:ext cx="612146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Giặc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sứ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thần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sang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vờ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mượn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xâm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giặc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ngang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ngược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Toản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vô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căm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giận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thuyền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rồng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Toản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đợi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giặc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Đợi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mãi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liều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chết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xô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lính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gác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xăm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xăm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bến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Toản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quỳ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171450" indent="-171450" algn="just">
              <a:buFontTx/>
              <a:buChar char="-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giặc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mượn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mất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Xin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bệ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algn="just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xong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gươm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gáy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chịu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tội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Toản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dậy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tồn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171450" indent="-171450" algn="just">
              <a:buFontTx/>
              <a:buChar char="-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Toản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lẽ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tội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trẻ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Toản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cam.</a:t>
            </a:r>
          </a:p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Toản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ấm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bờ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“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cam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trẻ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quân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giặc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ngang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ngược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nghiến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răng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bóp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chặt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Khi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Toản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xoè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cam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cam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nát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(Theo Nguyễn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11">
            <a:extLst>
              <a:ext uri="{FF2B5EF4-FFF2-40B4-BE49-F238E27FC236}">
                <a16:creationId xmlns:a16="http://schemas.microsoft.com/office/drawing/2014/main" id="{5CA35E11-2660-4679-B96A-D497FF6460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02" y="811033"/>
            <a:ext cx="304770" cy="288000"/>
          </a:xfrm>
          <a:prstGeom prst="rect">
            <a:avLst/>
          </a:prstGeom>
        </p:spPr>
      </p:pic>
      <p:pic>
        <p:nvPicPr>
          <p:cNvPr id="10" name="Picture 13">
            <a:extLst>
              <a:ext uri="{FF2B5EF4-FFF2-40B4-BE49-F238E27FC236}">
                <a16:creationId xmlns:a16="http://schemas.microsoft.com/office/drawing/2014/main" id="{AFDE1B3C-D991-4F5E-8F7D-E2461E28EA6C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29" y="1929644"/>
            <a:ext cx="288000" cy="288000"/>
          </a:xfrm>
          <a:prstGeom prst="rect">
            <a:avLst/>
          </a:prstGeom>
        </p:spPr>
      </p:pic>
      <p:pic>
        <p:nvPicPr>
          <p:cNvPr id="12" name="Picture 15">
            <a:extLst>
              <a:ext uri="{FF2B5EF4-FFF2-40B4-BE49-F238E27FC236}">
                <a16:creationId xmlns:a16="http://schemas.microsoft.com/office/drawing/2014/main" id="{89440DF2-9775-4DB3-B243-E6EE784961F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797" y="2528487"/>
            <a:ext cx="275063" cy="288000"/>
          </a:xfrm>
          <a:prstGeom prst="rect">
            <a:avLst/>
          </a:prstGeom>
        </p:spPr>
      </p:pic>
      <p:grpSp>
        <p:nvGrpSpPr>
          <p:cNvPr id="13" name="Group 16">
            <a:extLst>
              <a:ext uri="{FF2B5EF4-FFF2-40B4-BE49-F238E27FC236}">
                <a16:creationId xmlns:a16="http://schemas.microsoft.com/office/drawing/2014/main" id="{1CA18E3C-46E4-43A6-B591-E44789B5CC5C}"/>
              </a:ext>
            </a:extLst>
          </p:cNvPr>
          <p:cNvGrpSpPr/>
          <p:nvPr/>
        </p:nvGrpSpPr>
        <p:grpSpPr>
          <a:xfrm>
            <a:off x="243605" y="3320646"/>
            <a:ext cx="317382" cy="462604"/>
            <a:chOff x="3702406" y="3864505"/>
            <a:chExt cx="317382" cy="462604"/>
          </a:xfrm>
        </p:grpSpPr>
        <p:sp>
          <p:nvSpPr>
            <p:cNvPr id="14" name="Oval 17">
              <a:extLst>
                <a:ext uri="{FF2B5EF4-FFF2-40B4-BE49-F238E27FC236}">
                  <a16:creationId xmlns:a16="http://schemas.microsoft.com/office/drawing/2014/main" id="{F2F6DB09-CD47-46DE-9C73-099CB94BF7CC}"/>
                </a:ext>
              </a:extLst>
            </p:cNvPr>
            <p:cNvSpPr/>
            <p:nvPr/>
          </p:nvSpPr>
          <p:spPr>
            <a:xfrm>
              <a:off x="3740852" y="3956339"/>
              <a:ext cx="278936" cy="278936"/>
            </a:xfrm>
            <a:prstGeom prst="ellipse">
              <a:avLst/>
            </a:prstGeom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endParaRPr lang="en-VN" sz="3600" i="1" dirty="0">
                <a:solidFill>
                  <a:schemeClr val="accent2"/>
                </a:solidFill>
                <a:latin typeface="UTM Charlotte" panose="02040603050506020204" pitchFamily="18" charset="0"/>
              </a:endParaRPr>
            </a:p>
          </p:txBody>
        </p:sp>
        <p:sp>
          <p:nvSpPr>
            <p:cNvPr id="15" name="Rectangle 18">
              <a:extLst>
                <a:ext uri="{FF2B5EF4-FFF2-40B4-BE49-F238E27FC236}">
                  <a16:creationId xmlns:a16="http://schemas.microsoft.com/office/drawing/2014/main" id="{52629FF0-722E-4D91-8822-6E436519416F}"/>
                </a:ext>
              </a:extLst>
            </p:cNvPr>
            <p:cNvSpPr/>
            <p:nvPr/>
          </p:nvSpPr>
          <p:spPr>
            <a:xfrm rot="21163024">
              <a:off x="3702406" y="3864505"/>
              <a:ext cx="289227" cy="46260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VN" sz="2400" b="1" i="1" dirty="0">
                  <a:solidFill>
                    <a:schemeClr val="accent2"/>
                  </a:solidFill>
                  <a:latin typeface="UTM Charlotte" panose="02040603050506020204" pitchFamily="18" charset="0"/>
                </a:rPr>
                <a:t>4</a:t>
              </a:r>
            </a:p>
          </p:txBody>
        </p:sp>
      </p:grpSp>
      <p:sp>
        <p:nvSpPr>
          <p:cNvPr id="11" name="TextBox 5">
            <a:extLst>
              <a:ext uri="{FF2B5EF4-FFF2-40B4-BE49-F238E27FC236}">
                <a16:creationId xmlns:a16="http://schemas.microsoft.com/office/drawing/2014/main" id="{4BF51E2D-648A-4AAB-9236-13B84532E04F}"/>
              </a:ext>
            </a:extLst>
          </p:cNvPr>
          <p:cNvSpPr txBox="1"/>
          <p:nvPr/>
        </p:nvSpPr>
        <p:spPr>
          <a:xfrm>
            <a:off x="4913237" y="275498"/>
            <a:ext cx="1576494" cy="369332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endParaRPr 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48126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Kết quả hình ảnh cho FIREWORK GIF">
            <a:extLst>
              <a:ext uri="{FF2B5EF4-FFF2-40B4-BE49-F238E27FC236}">
                <a16:creationId xmlns:a16="http://schemas.microsoft.com/office/drawing/2014/main" id="{07AB9137-6FFF-4F62-9CAD-30DAD5E9CAF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649" y="191853"/>
            <a:ext cx="2178348" cy="2039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1DA4F00-7764-49D7-AEC4-E99C0D0798E3}"/>
              </a:ext>
            </a:extLst>
          </p:cNvPr>
          <p:cNvSpPr/>
          <p:nvPr/>
        </p:nvSpPr>
        <p:spPr>
          <a:xfrm>
            <a:off x="1605103" y="1925824"/>
            <a:ext cx="3647793" cy="716063"/>
          </a:xfrm>
          <a:prstGeom prst="rect">
            <a:avLst/>
          </a:prstGeom>
          <a:noFill/>
        </p:spPr>
        <p:txBody>
          <a:bodyPr wrap="none" lIns="38576" tIns="19289" rIns="38576" bIns="19289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4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CHÚC MỪNG</a:t>
            </a:r>
          </a:p>
        </p:txBody>
      </p:sp>
      <p:pic>
        <p:nvPicPr>
          <p:cNvPr id="8" name="Picture 4" descr="Hình ảnh có liên quan">
            <a:extLst>
              <a:ext uri="{FF2B5EF4-FFF2-40B4-BE49-F238E27FC236}">
                <a16:creationId xmlns:a16="http://schemas.microsoft.com/office/drawing/2014/main" id="{C41DBA14-5151-44A0-85A6-F40D612C5C5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7355" y="685570"/>
            <a:ext cx="2541874" cy="2241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ình ảnh có liên quan">
            <a:extLst>
              <a:ext uri="{FF2B5EF4-FFF2-40B4-BE49-F238E27FC236}">
                <a16:creationId xmlns:a16="http://schemas.microsoft.com/office/drawing/2014/main" id="{E56DC350-91CA-4E8B-8E5D-1594EC164A7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56" y="2660077"/>
            <a:ext cx="2009180" cy="1772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Kết quả hình ảnh cho FIREWORK GIF">
            <a:extLst>
              <a:ext uri="{FF2B5EF4-FFF2-40B4-BE49-F238E27FC236}">
                <a16:creationId xmlns:a16="http://schemas.microsoft.com/office/drawing/2014/main" id="{5C3D1B31-9C34-4C9B-8B01-B24FB5B0548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6809" y="2814718"/>
            <a:ext cx="2176090" cy="1899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B4AD5E7-86B2-47DF-9D66-CAA976D47AE2}"/>
              </a:ext>
            </a:extLst>
          </p:cNvPr>
          <p:cNvSpPr txBox="1"/>
          <p:nvPr/>
        </p:nvSpPr>
        <p:spPr>
          <a:xfrm>
            <a:off x="5327837" y="241168"/>
            <a:ext cx="981952" cy="369332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endParaRPr 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C3904049-6599-4431-9A00-C676BE79F58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CFF"/>
              </a:clrFrom>
              <a:clrTo>
                <a:srgbClr val="FFFC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772" t="2351" r="1"/>
          <a:stretch/>
        </p:blipFill>
        <p:spPr>
          <a:xfrm>
            <a:off x="15434" y="-11264"/>
            <a:ext cx="493506" cy="445083"/>
          </a:xfrm>
          <a:prstGeom prst="rect">
            <a:avLst/>
          </a:prstGeom>
        </p:spPr>
      </p:pic>
      <p:pic>
        <p:nvPicPr>
          <p:cNvPr id="16" name="Picture 11">
            <a:extLst>
              <a:ext uri="{FF2B5EF4-FFF2-40B4-BE49-F238E27FC236}">
                <a16:creationId xmlns:a16="http://schemas.microsoft.com/office/drawing/2014/main" id="{572F91FC-F4CA-43C1-ACE3-F86BFB205DB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413" y="645020"/>
            <a:ext cx="304770" cy="288000"/>
          </a:xfrm>
          <a:prstGeom prst="rect">
            <a:avLst/>
          </a:prstGeom>
        </p:spPr>
      </p:pic>
      <p:pic>
        <p:nvPicPr>
          <p:cNvPr id="17" name="Picture 13">
            <a:extLst>
              <a:ext uri="{FF2B5EF4-FFF2-40B4-BE49-F238E27FC236}">
                <a16:creationId xmlns:a16="http://schemas.microsoft.com/office/drawing/2014/main" id="{41632633-6B22-4611-AB5C-1AC0DFA87B7B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376" y="1765038"/>
            <a:ext cx="288000" cy="288000"/>
          </a:xfrm>
          <a:prstGeom prst="rect">
            <a:avLst/>
          </a:prstGeom>
        </p:spPr>
      </p:pic>
      <p:pic>
        <p:nvPicPr>
          <p:cNvPr id="22" name="Picture 15">
            <a:extLst>
              <a:ext uri="{FF2B5EF4-FFF2-40B4-BE49-F238E27FC236}">
                <a16:creationId xmlns:a16="http://schemas.microsoft.com/office/drawing/2014/main" id="{D61AB057-D71F-4902-9C10-1F88651805E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14" y="2465494"/>
            <a:ext cx="275063" cy="288000"/>
          </a:xfrm>
          <a:prstGeom prst="rect">
            <a:avLst/>
          </a:prstGeom>
        </p:spPr>
      </p:pic>
      <p:grpSp>
        <p:nvGrpSpPr>
          <p:cNvPr id="23" name="Group 16">
            <a:extLst>
              <a:ext uri="{FF2B5EF4-FFF2-40B4-BE49-F238E27FC236}">
                <a16:creationId xmlns:a16="http://schemas.microsoft.com/office/drawing/2014/main" id="{08158DE3-71B7-4CD5-8DE0-3B18A8C45CF0}"/>
              </a:ext>
            </a:extLst>
          </p:cNvPr>
          <p:cNvGrpSpPr/>
          <p:nvPr/>
        </p:nvGrpSpPr>
        <p:grpSpPr>
          <a:xfrm>
            <a:off x="126934" y="3212470"/>
            <a:ext cx="334989" cy="461665"/>
            <a:chOff x="3612956" y="3724440"/>
            <a:chExt cx="334989" cy="461665"/>
          </a:xfrm>
        </p:grpSpPr>
        <p:sp>
          <p:nvSpPr>
            <p:cNvPr id="24" name="Oval 17">
              <a:extLst>
                <a:ext uri="{FF2B5EF4-FFF2-40B4-BE49-F238E27FC236}">
                  <a16:creationId xmlns:a16="http://schemas.microsoft.com/office/drawing/2014/main" id="{9248C594-C09C-4F28-AE1C-2719B3ACD58E}"/>
                </a:ext>
              </a:extLst>
            </p:cNvPr>
            <p:cNvSpPr/>
            <p:nvPr/>
          </p:nvSpPr>
          <p:spPr>
            <a:xfrm>
              <a:off x="3669009" y="3810963"/>
              <a:ext cx="278936" cy="278936"/>
            </a:xfrm>
            <a:prstGeom prst="ellipse">
              <a:avLst/>
            </a:prstGeom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endParaRPr lang="en-VN" sz="3600" i="1" dirty="0">
                <a:solidFill>
                  <a:schemeClr val="accent2"/>
                </a:solidFill>
                <a:latin typeface="UTM Charlotte" panose="02040603050506020204" pitchFamily="18" charset="0"/>
              </a:endParaRPr>
            </a:p>
          </p:txBody>
        </p:sp>
        <p:sp>
          <p:nvSpPr>
            <p:cNvPr id="25" name="Rectangle 18">
              <a:extLst>
                <a:ext uri="{FF2B5EF4-FFF2-40B4-BE49-F238E27FC236}">
                  <a16:creationId xmlns:a16="http://schemas.microsoft.com/office/drawing/2014/main" id="{36C6E41F-5133-4676-B00C-2E445BD44202}"/>
                </a:ext>
              </a:extLst>
            </p:cNvPr>
            <p:cNvSpPr/>
            <p:nvPr/>
          </p:nvSpPr>
          <p:spPr>
            <a:xfrm rot="21163024">
              <a:off x="3612956" y="3724440"/>
              <a:ext cx="30426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VN" sz="2400" b="1" i="1" dirty="0">
                  <a:solidFill>
                    <a:schemeClr val="accent2"/>
                  </a:solidFill>
                  <a:latin typeface="UTM Charlotte" panose="02040603050506020204" pitchFamily="18" charset="0"/>
                </a:rPr>
                <a:t>4</a:t>
              </a: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01E2CF1A-46E3-45EF-BC03-35141EC6B0ED}"/>
              </a:ext>
            </a:extLst>
          </p:cNvPr>
          <p:cNvSpPr txBox="1"/>
          <p:nvPr/>
        </p:nvSpPr>
        <p:spPr>
          <a:xfrm>
            <a:off x="317420" y="711326"/>
            <a:ext cx="612146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Giặc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sứ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thần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sang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vờ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mượn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xâm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giặc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ngang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ngược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Toản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vô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căm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giận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thuyền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rồng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Toản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đợi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giặc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Đợi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mãi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liều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chết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xô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lính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gác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xăm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xăm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bến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Toản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quỳ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171450" indent="-171450" algn="just">
              <a:buFontTx/>
              <a:buChar char="-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giặc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mượn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mất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Xin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bệ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algn="just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xong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gươm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gáy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chịu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tội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Toản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dậy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tồn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171450" indent="-171450" algn="just">
              <a:buFontTx/>
              <a:buChar char="-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Toản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lẽ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tội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trẻ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Toản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cam.</a:t>
            </a:r>
          </a:p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Toản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ấm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bờ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“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cam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trẻ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quân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giặc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ngang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ngược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nghiến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răng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bóp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chặt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Khi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Toản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xoè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cam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cam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nát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(Theo Nguyễn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41A2BDB-F9D6-4C63-B96E-0FB74AA73BE9}"/>
              </a:ext>
            </a:extLst>
          </p:cNvPr>
          <p:cNvSpPr txBox="1"/>
          <p:nvPr/>
        </p:nvSpPr>
        <p:spPr>
          <a:xfrm>
            <a:off x="1170408" y="173879"/>
            <a:ext cx="4635536" cy="494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BÓP NÁT QUẢ CAM</a:t>
            </a:r>
          </a:p>
        </p:txBody>
      </p:sp>
    </p:spTree>
    <p:extLst>
      <p:ext uri="{BB962C8B-B14F-4D97-AF65-F5344CB8AC3E}">
        <p14:creationId xmlns:p14="http://schemas.microsoft.com/office/powerpoint/2010/main" val="9412334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13" grpId="0" animBg="1"/>
      <p:bldP spid="13" grpId="1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4">
            <a:extLst>
              <a:ext uri="{FF2B5EF4-FFF2-40B4-BE49-F238E27FC236}">
                <a16:creationId xmlns:a16="http://schemas.microsoft.com/office/drawing/2014/main" id="{0AAFFE85-53AF-4176-86BE-F5C216A0D59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908" y="3310166"/>
            <a:ext cx="430098" cy="649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6">
            <a:extLst>
              <a:ext uri="{FF2B5EF4-FFF2-40B4-BE49-F238E27FC236}">
                <a16:creationId xmlns:a16="http://schemas.microsoft.com/office/drawing/2014/main" id="{76A2B587-50FA-43A8-AAA6-7D1650B0232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7006" y="3332350"/>
            <a:ext cx="366969" cy="62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loud 3">
            <a:extLst>
              <a:ext uri="{FF2B5EF4-FFF2-40B4-BE49-F238E27FC236}">
                <a16:creationId xmlns:a16="http://schemas.microsoft.com/office/drawing/2014/main" id="{CC6F8E4E-EC8C-4F65-89FA-8A567D3A15A4}"/>
              </a:ext>
            </a:extLst>
          </p:cNvPr>
          <p:cNvSpPr/>
          <p:nvPr/>
        </p:nvSpPr>
        <p:spPr>
          <a:xfrm>
            <a:off x="1337006" y="1386910"/>
            <a:ext cx="4366384" cy="1445345"/>
          </a:xfrm>
          <a:prstGeom prst="cloud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79" b="1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LUYỆN TẬP THEO VĂN BẢN ĐỌC</a:t>
            </a:r>
            <a:endParaRPr lang="en-US" sz="2279" b="1" dirty="0">
              <a:solidFill>
                <a:srgbClr val="C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5" name="图片 11">
            <a:extLst>
              <a:ext uri="{FF2B5EF4-FFF2-40B4-BE49-F238E27FC236}">
                <a16:creationId xmlns:a16="http://schemas.microsoft.com/office/drawing/2014/main" id="{8214EF82-C8BD-457A-B924-FDDC5EAA3E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1668" y="1337556"/>
            <a:ext cx="521048" cy="302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99719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" name="Table 25">
            <a:extLst>
              <a:ext uri="{FF2B5EF4-FFF2-40B4-BE49-F238E27FC236}">
                <a16:creationId xmlns:a16="http://schemas.microsoft.com/office/drawing/2014/main" id="{E9751AC6-CF89-459B-96E3-A64001BB71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0764662"/>
              </p:ext>
            </p:extLst>
          </p:nvPr>
        </p:nvGraphicFramePr>
        <p:xfrm>
          <a:off x="714344" y="2721060"/>
          <a:ext cx="2508454" cy="1910467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508454">
                  <a:extLst>
                    <a:ext uri="{9D8B030D-6E8A-4147-A177-3AD203B41FA5}">
                      <a16:colId xmlns:a16="http://schemas.microsoft.com/office/drawing/2014/main" val="824984181"/>
                    </a:ext>
                  </a:extLst>
                </a:gridCol>
              </a:tblGrid>
              <a:tr h="40286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chỉ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endParaRPr lang="en-US" sz="20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5312965"/>
                  </a:ext>
                </a:extLst>
              </a:tr>
              <a:tr h="1507604">
                <a:tc>
                  <a:txBody>
                    <a:bodyPr/>
                    <a:lstStyle/>
                    <a:p>
                      <a:pPr algn="l"/>
                      <a:endParaRPr lang="en-US" sz="1400" dirty="0">
                        <a:solidFill>
                          <a:srgbClr val="000000"/>
                        </a:solidFill>
                        <a:latin typeface="UTM Avo" panose="02040603050506020204" pitchFamily="18" charset="0"/>
                      </a:endParaRPr>
                    </a:p>
                    <a:p>
                      <a:pPr algn="l"/>
                      <a:endParaRPr lang="en-US" sz="1400" dirty="0">
                        <a:solidFill>
                          <a:srgbClr val="000000"/>
                        </a:solidFill>
                        <a:latin typeface="UTM Avo" panose="02040603050506020204" pitchFamily="18" charset="0"/>
                      </a:endParaRPr>
                    </a:p>
                    <a:p>
                      <a:pPr algn="l"/>
                      <a:endParaRPr lang="en-US" sz="1400" dirty="0">
                        <a:solidFill>
                          <a:srgbClr val="000000"/>
                        </a:solidFill>
                        <a:latin typeface="UTM Avo" panose="02040603050506020204" pitchFamily="18" charset="0"/>
                      </a:endParaRPr>
                    </a:p>
                    <a:p>
                      <a:pPr algn="l"/>
                      <a:endParaRPr lang="en-US" sz="1400" dirty="0">
                        <a:solidFill>
                          <a:srgbClr val="000000"/>
                        </a:solidFill>
                        <a:latin typeface="UTM Avo" panose="02040603050506020204" pitchFamily="18" charset="0"/>
                      </a:endParaRPr>
                    </a:p>
                    <a:p>
                      <a:pPr algn="l"/>
                      <a:endParaRPr lang="en-US" sz="1400" dirty="0">
                        <a:solidFill>
                          <a:srgbClr val="000000"/>
                        </a:solidFill>
                        <a:latin typeface="UTM Avo" panose="0204060305050602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4778928"/>
                  </a:ext>
                </a:extLst>
              </a:tr>
            </a:tbl>
          </a:graphicData>
        </a:graphic>
      </p:graphicFrame>
      <p:grpSp>
        <p:nvGrpSpPr>
          <p:cNvPr id="5" name="Group 4"/>
          <p:cNvGrpSpPr/>
          <p:nvPr/>
        </p:nvGrpSpPr>
        <p:grpSpPr>
          <a:xfrm>
            <a:off x="24788" y="26337"/>
            <a:ext cx="2798727" cy="887228"/>
            <a:chOff x="549644" y="540772"/>
            <a:chExt cx="2798727" cy="887228"/>
          </a:xfrm>
        </p:grpSpPr>
        <p:pic>
          <p:nvPicPr>
            <p:cNvPr id="3" name="Picture 2" descr="20210409090849_wm_shs-tieng-viet-2-tap-1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69" t="35990" r="85076" b="58298"/>
            <a:stretch/>
          </p:blipFill>
          <p:spPr bwMode="auto">
            <a:xfrm>
              <a:off x="549644" y="540772"/>
              <a:ext cx="747486" cy="887228"/>
            </a:xfrm>
            <a:prstGeom prst="roundRect">
              <a:avLst>
                <a:gd name="adj" fmla="val 50000"/>
              </a:avLst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07B3502-F58A-46C0-88F8-3DE26F98CD3F}"/>
                </a:ext>
              </a:extLst>
            </p:cNvPr>
            <p:cNvSpPr txBox="1"/>
            <p:nvPr/>
          </p:nvSpPr>
          <p:spPr>
            <a:xfrm>
              <a:off x="923387" y="722347"/>
              <a:ext cx="2424984" cy="498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2000" b="1" dirty="0">
                  <a:solidFill>
                    <a:srgbClr val="17479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LUYỆN TẬP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585218" y="666684"/>
            <a:ext cx="6076623" cy="498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vi-VN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ounded Rectangle 21">
            <a:extLst>
              <a:ext uri="{FF2B5EF4-FFF2-40B4-BE49-F238E27FC236}">
                <a16:creationId xmlns:a16="http://schemas.microsoft.com/office/drawing/2014/main" id="{CE71BD4E-1EA2-493E-BC2E-EFBAA90FFBF1}"/>
              </a:ext>
            </a:extLst>
          </p:cNvPr>
          <p:cNvSpPr/>
          <p:nvPr/>
        </p:nvSpPr>
        <p:spPr>
          <a:xfrm>
            <a:off x="410358" y="1425908"/>
            <a:ext cx="2089398" cy="377607"/>
          </a:xfrm>
          <a:prstGeom prst="roundRect">
            <a:avLst/>
          </a:prstGeom>
          <a:solidFill>
            <a:srgbClr val="FFFF00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Toản</a:t>
            </a:r>
            <a:endParaRPr lang="en-US" sz="2000" b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ounded Rectangle 21">
            <a:extLst>
              <a:ext uri="{FF2B5EF4-FFF2-40B4-BE49-F238E27FC236}">
                <a16:creationId xmlns:a16="http://schemas.microsoft.com/office/drawing/2014/main" id="{24C5FBEF-2A21-40DE-8BE1-EF06AD83A9B2}"/>
              </a:ext>
            </a:extLst>
          </p:cNvPr>
          <p:cNvSpPr/>
          <p:nvPr/>
        </p:nvSpPr>
        <p:spPr>
          <a:xfrm>
            <a:off x="2551911" y="1424967"/>
            <a:ext cx="686267" cy="377607"/>
          </a:xfrm>
          <a:prstGeom prst="roundRect">
            <a:avLst/>
          </a:prstGeom>
          <a:solidFill>
            <a:srgbClr val="FFFF00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endParaRPr lang="en-US" sz="2000" b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ounded Rectangle 21">
            <a:extLst>
              <a:ext uri="{FF2B5EF4-FFF2-40B4-BE49-F238E27FC236}">
                <a16:creationId xmlns:a16="http://schemas.microsoft.com/office/drawing/2014/main" id="{C742BEB3-E091-42BC-9214-0D21015316AB}"/>
              </a:ext>
            </a:extLst>
          </p:cNvPr>
          <p:cNvSpPr/>
          <p:nvPr/>
        </p:nvSpPr>
        <p:spPr>
          <a:xfrm>
            <a:off x="3324517" y="1424967"/>
            <a:ext cx="1651647" cy="377607"/>
          </a:xfrm>
          <a:prstGeom prst="roundRect">
            <a:avLst/>
          </a:prstGeom>
          <a:solidFill>
            <a:srgbClr val="FFFF00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thuyền</a:t>
            </a:r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rồng</a:t>
            </a:r>
            <a:endParaRPr lang="en-US" sz="2000" b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ounded Rectangle 21">
            <a:extLst>
              <a:ext uri="{FF2B5EF4-FFF2-40B4-BE49-F238E27FC236}">
                <a16:creationId xmlns:a16="http://schemas.microsoft.com/office/drawing/2014/main" id="{4411DCF0-799C-43AA-B9AF-6833A91742CE}"/>
              </a:ext>
            </a:extLst>
          </p:cNvPr>
          <p:cNvSpPr/>
          <p:nvPr/>
        </p:nvSpPr>
        <p:spPr>
          <a:xfrm>
            <a:off x="5062503" y="1424967"/>
            <a:ext cx="1325826" cy="377607"/>
          </a:xfrm>
          <a:prstGeom prst="roundRect">
            <a:avLst/>
          </a:prstGeom>
          <a:solidFill>
            <a:srgbClr val="FFFF00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cam</a:t>
            </a:r>
          </a:p>
        </p:txBody>
      </p:sp>
      <p:sp>
        <p:nvSpPr>
          <p:cNvPr id="20" name="Rounded Rectangle 21">
            <a:extLst>
              <a:ext uri="{FF2B5EF4-FFF2-40B4-BE49-F238E27FC236}">
                <a16:creationId xmlns:a16="http://schemas.microsoft.com/office/drawing/2014/main" id="{084601DF-0996-4D45-B658-B09D435A134E}"/>
              </a:ext>
            </a:extLst>
          </p:cNvPr>
          <p:cNvSpPr/>
          <p:nvPr/>
        </p:nvSpPr>
        <p:spPr>
          <a:xfrm>
            <a:off x="1063385" y="2013177"/>
            <a:ext cx="653164" cy="377607"/>
          </a:xfrm>
          <a:prstGeom prst="roundRect">
            <a:avLst/>
          </a:prstGeom>
          <a:solidFill>
            <a:srgbClr val="FFFF00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lính</a:t>
            </a:r>
            <a:endParaRPr lang="en-US" sz="2000" b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ounded Rectangle 21">
            <a:extLst>
              <a:ext uri="{FF2B5EF4-FFF2-40B4-BE49-F238E27FC236}">
                <a16:creationId xmlns:a16="http://schemas.microsoft.com/office/drawing/2014/main" id="{844D462C-CD30-4B44-B584-0E705C638E9C}"/>
              </a:ext>
            </a:extLst>
          </p:cNvPr>
          <p:cNvSpPr/>
          <p:nvPr/>
        </p:nvSpPr>
        <p:spPr>
          <a:xfrm>
            <a:off x="2067510" y="2013176"/>
            <a:ext cx="1068323" cy="377607"/>
          </a:xfrm>
          <a:prstGeom prst="roundRect">
            <a:avLst/>
          </a:prstGeom>
          <a:solidFill>
            <a:srgbClr val="FFFF00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sứ</a:t>
            </a:r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thần</a:t>
            </a:r>
            <a:endParaRPr lang="en-US" sz="2000" b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ounded Rectangle 21">
            <a:extLst>
              <a:ext uri="{FF2B5EF4-FFF2-40B4-BE49-F238E27FC236}">
                <a16:creationId xmlns:a16="http://schemas.microsoft.com/office/drawing/2014/main" id="{97141DF2-4FB5-4546-8EE5-3162669EE3BC}"/>
              </a:ext>
            </a:extLst>
          </p:cNvPr>
          <p:cNvSpPr/>
          <p:nvPr/>
        </p:nvSpPr>
        <p:spPr>
          <a:xfrm>
            <a:off x="3520978" y="2004519"/>
            <a:ext cx="1651647" cy="377607"/>
          </a:xfrm>
          <a:prstGeom prst="roundRect">
            <a:avLst/>
          </a:prstGeom>
          <a:solidFill>
            <a:srgbClr val="FFFF00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gươm</a:t>
            </a:r>
            <a:endParaRPr lang="en-US" sz="2000" b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0" name="Table 29">
            <a:extLst>
              <a:ext uri="{FF2B5EF4-FFF2-40B4-BE49-F238E27FC236}">
                <a16:creationId xmlns:a16="http://schemas.microsoft.com/office/drawing/2014/main" id="{74CD7297-52FB-45FA-BE02-08E46EF07A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6696269"/>
              </p:ext>
            </p:extLst>
          </p:nvPr>
        </p:nvGraphicFramePr>
        <p:xfrm>
          <a:off x="3623530" y="2713439"/>
          <a:ext cx="2508454" cy="1925707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508454">
                  <a:extLst>
                    <a:ext uri="{9D8B030D-6E8A-4147-A177-3AD203B41FA5}">
                      <a16:colId xmlns:a16="http://schemas.microsoft.com/office/drawing/2014/main" val="824984181"/>
                    </a:ext>
                  </a:extLst>
                </a:gridCol>
              </a:tblGrid>
              <a:tr h="419486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chỉ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endParaRPr lang="en-US" sz="20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5312965"/>
                  </a:ext>
                </a:extLst>
              </a:tr>
              <a:tr h="1506221">
                <a:tc>
                  <a:txBody>
                    <a:bodyPr/>
                    <a:lstStyle/>
                    <a:p>
                      <a:pPr algn="l"/>
                      <a:endParaRPr lang="en-US" sz="1500" dirty="0">
                        <a:solidFill>
                          <a:srgbClr val="000000"/>
                        </a:solidFill>
                        <a:latin typeface="UTM Avo" panose="02040603050506020204" pitchFamily="18" charset="0"/>
                      </a:endParaRPr>
                    </a:p>
                    <a:p>
                      <a:pPr algn="l"/>
                      <a:endParaRPr lang="en-US" sz="1500" dirty="0">
                        <a:solidFill>
                          <a:srgbClr val="000000"/>
                        </a:solidFill>
                        <a:latin typeface="UTM Avo" panose="02040603050506020204" pitchFamily="18" charset="0"/>
                      </a:endParaRPr>
                    </a:p>
                    <a:p>
                      <a:pPr algn="l"/>
                      <a:endParaRPr lang="en-US" sz="1500" dirty="0">
                        <a:solidFill>
                          <a:srgbClr val="000000"/>
                        </a:solidFill>
                        <a:latin typeface="UTM Avo" panose="02040603050506020204" pitchFamily="18" charset="0"/>
                      </a:endParaRPr>
                    </a:p>
                    <a:p>
                      <a:pPr algn="l"/>
                      <a:endParaRPr lang="en-US" sz="1500" dirty="0">
                        <a:solidFill>
                          <a:srgbClr val="000000"/>
                        </a:solidFill>
                        <a:latin typeface="UTM Avo" panose="02040603050506020204" pitchFamily="18" charset="0"/>
                      </a:endParaRPr>
                    </a:p>
                    <a:p>
                      <a:pPr algn="l"/>
                      <a:endParaRPr lang="en-US" sz="1500" dirty="0">
                        <a:solidFill>
                          <a:srgbClr val="000000"/>
                        </a:solidFill>
                        <a:latin typeface="UTM Avo" panose="0204060305050602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4778928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826959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6296E-6 1.11111E-6 L 0.48426 0.3299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213" y="164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2.46914E-7 L 0.16922 0.4182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49" y="208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9259E-6 -2.46914E-7 L -0.36574 0.3302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287" y="165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2.46914E-7 L -0.62106 0.4182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065" y="208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037E-6 3.58025E-6 L 0.40069 0.39444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23" y="197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58025E-6 L 0.3956 0.32407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769" y="162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037E-6 -3.20988E-6 L -0.38843 0.3926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421" y="196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1" animBg="1"/>
      <p:bldP spid="15" grpId="1" animBg="1"/>
      <p:bldP spid="16" grpId="1" animBg="1"/>
      <p:bldP spid="19" grpId="1" animBg="1"/>
      <p:bldP spid="20" grpId="1" animBg="1"/>
      <p:bldP spid="21" grpId="1" animBg="1"/>
      <p:bldP spid="23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CD95E369-22E3-47BF-A4B6-6F6C7AEDEE5A}"/>
              </a:ext>
            </a:extLst>
          </p:cNvPr>
          <p:cNvGrpSpPr/>
          <p:nvPr/>
        </p:nvGrpSpPr>
        <p:grpSpPr>
          <a:xfrm>
            <a:off x="1144267" y="1390819"/>
            <a:ext cx="4405927" cy="3318271"/>
            <a:chOff x="1417547" y="1264224"/>
            <a:chExt cx="4405927" cy="3318271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BDC5CE40-1276-45C8-A43B-95F4B8826CB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1417547" y="1264224"/>
              <a:ext cx="4405927" cy="3318271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90A94BE-1705-46B6-A274-580473BF97B9}"/>
                </a:ext>
              </a:extLst>
            </p:cNvPr>
            <p:cNvSpPr txBox="1"/>
            <p:nvPr/>
          </p:nvSpPr>
          <p:spPr>
            <a:xfrm>
              <a:off x="3064385" y="2825829"/>
              <a:ext cx="2009748" cy="976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4400" b="1" dirty="0">
                  <a:solidFill>
                    <a:srgbClr val="17479D"/>
                  </a:solidFill>
                  <a:latin typeface="UTM Avo" panose="02040603050506020204" pitchFamily="18" charset="0"/>
                </a:rPr>
                <a:t>ĐỌC</a:t>
              </a:r>
              <a:endParaRPr lang="en-US" sz="4400" b="1" dirty="0">
                <a:solidFill>
                  <a:srgbClr val="17479D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0BBE2AD-294A-48DF-B8A0-D8D32093CB5F}"/>
                </a:ext>
              </a:extLst>
            </p:cNvPr>
            <p:cNvSpPr txBox="1"/>
            <p:nvPr/>
          </p:nvSpPr>
          <p:spPr>
            <a:xfrm>
              <a:off x="2447589" y="2552809"/>
              <a:ext cx="3041009" cy="659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2800" b="1" dirty="0">
                  <a:solidFill>
                    <a:schemeClr val="accent1">
                      <a:lumMod val="50000"/>
                    </a:schemeClr>
                  </a:solidFill>
                  <a:latin typeface="UTM Avo" panose="02040603050506020204" pitchFamily="18" charset="0"/>
                </a:rPr>
                <a:t>TIẾT 1 – 2</a:t>
              </a:r>
              <a:endParaRPr lang="en-US" sz="28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endParaRPr>
            </a:p>
          </p:txBody>
        </p:sp>
      </p:grpSp>
      <p:pic>
        <p:nvPicPr>
          <p:cNvPr id="11" name="Picture 4">
            <a:extLst>
              <a:ext uri="{FF2B5EF4-FFF2-40B4-BE49-F238E27FC236}">
                <a16:creationId xmlns:a16="http://schemas.microsoft.com/office/drawing/2014/main" id="{52354FA0-88C8-4F5C-A6E1-0274A536B6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5294" y="3268600"/>
            <a:ext cx="1563093" cy="156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Google Shape;1714;p64"/>
          <p:cNvSpPr/>
          <p:nvPr/>
        </p:nvSpPr>
        <p:spPr>
          <a:xfrm rot="-2019064">
            <a:off x="1364812" y="1148138"/>
            <a:ext cx="174849" cy="184487"/>
          </a:xfrm>
          <a:custGeom>
            <a:avLst/>
            <a:gdLst/>
            <a:ahLst/>
            <a:cxnLst/>
            <a:rect l="l" t="t" r="r" b="b"/>
            <a:pathLst>
              <a:path w="4517" h="4766" extrusionOk="0">
                <a:moveTo>
                  <a:pt x="1687" y="1"/>
                </a:moveTo>
                <a:cubicBezTo>
                  <a:pt x="1549" y="1"/>
                  <a:pt x="1405" y="121"/>
                  <a:pt x="1453" y="315"/>
                </a:cubicBezTo>
                <a:cubicBezTo>
                  <a:pt x="1612" y="790"/>
                  <a:pt x="1730" y="1305"/>
                  <a:pt x="1889" y="1741"/>
                </a:cubicBezTo>
                <a:cubicBezTo>
                  <a:pt x="1612" y="1582"/>
                  <a:pt x="1334" y="1384"/>
                  <a:pt x="1057" y="1186"/>
                </a:cubicBezTo>
                <a:cubicBezTo>
                  <a:pt x="1009" y="1158"/>
                  <a:pt x="960" y="1147"/>
                  <a:pt x="914" y="1147"/>
                </a:cubicBezTo>
                <a:cubicBezTo>
                  <a:pt x="698" y="1147"/>
                  <a:pt x="544" y="1412"/>
                  <a:pt x="740" y="1543"/>
                </a:cubicBezTo>
                <a:cubicBezTo>
                  <a:pt x="1097" y="1780"/>
                  <a:pt x="1453" y="2018"/>
                  <a:pt x="1810" y="2256"/>
                </a:cubicBezTo>
                <a:cubicBezTo>
                  <a:pt x="1295" y="2414"/>
                  <a:pt x="780" y="2573"/>
                  <a:pt x="265" y="2731"/>
                </a:cubicBezTo>
                <a:cubicBezTo>
                  <a:pt x="1" y="2807"/>
                  <a:pt x="132" y="3170"/>
                  <a:pt x="385" y="3170"/>
                </a:cubicBezTo>
                <a:cubicBezTo>
                  <a:pt x="397" y="3170"/>
                  <a:pt x="410" y="3169"/>
                  <a:pt x="423" y="3167"/>
                </a:cubicBezTo>
                <a:lnTo>
                  <a:pt x="1730" y="2771"/>
                </a:lnTo>
                <a:lnTo>
                  <a:pt x="1730" y="2771"/>
                </a:lnTo>
                <a:cubicBezTo>
                  <a:pt x="1532" y="3127"/>
                  <a:pt x="1334" y="3444"/>
                  <a:pt x="1097" y="3801"/>
                </a:cubicBezTo>
                <a:cubicBezTo>
                  <a:pt x="989" y="3963"/>
                  <a:pt x="1156" y="4106"/>
                  <a:pt x="1324" y="4106"/>
                </a:cubicBezTo>
                <a:cubicBezTo>
                  <a:pt x="1403" y="4106"/>
                  <a:pt x="1482" y="4075"/>
                  <a:pt x="1532" y="3999"/>
                </a:cubicBezTo>
                <a:cubicBezTo>
                  <a:pt x="1770" y="3642"/>
                  <a:pt x="1968" y="3246"/>
                  <a:pt x="2206" y="2890"/>
                </a:cubicBezTo>
                <a:cubicBezTo>
                  <a:pt x="2364" y="3444"/>
                  <a:pt x="2523" y="4038"/>
                  <a:pt x="2642" y="4593"/>
                </a:cubicBezTo>
                <a:cubicBezTo>
                  <a:pt x="2672" y="4714"/>
                  <a:pt x="2754" y="4766"/>
                  <a:pt x="2840" y="4766"/>
                </a:cubicBezTo>
                <a:cubicBezTo>
                  <a:pt x="2979" y="4766"/>
                  <a:pt x="3126" y="4630"/>
                  <a:pt x="3077" y="4434"/>
                </a:cubicBezTo>
                <a:cubicBezTo>
                  <a:pt x="2958" y="3880"/>
                  <a:pt x="2800" y="3286"/>
                  <a:pt x="2642" y="2731"/>
                </a:cubicBezTo>
                <a:lnTo>
                  <a:pt x="2642" y="2731"/>
                </a:lnTo>
                <a:cubicBezTo>
                  <a:pt x="2998" y="2929"/>
                  <a:pt x="3315" y="3127"/>
                  <a:pt x="3671" y="3286"/>
                </a:cubicBezTo>
                <a:cubicBezTo>
                  <a:pt x="3713" y="3310"/>
                  <a:pt x="3753" y="3320"/>
                  <a:pt x="3790" y="3320"/>
                </a:cubicBezTo>
                <a:cubicBezTo>
                  <a:pt x="3998" y="3320"/>
                  <a:pt x="4105" y="2990"/>
                  <a:pt x="3870" y="2890"/>
                </a:cubicBezTo>
                <a:cubicBezTo>
                  <a:pt x="3553" y="2731"/>
                  <a:pt x="3236" y="2573"/>
                  <a:pt x="2958" y="2375"/>
                </a:cubicBezTo>
                <a:cubicBezTo>
                  <a:pt x="3394" y="2256"/>
                  <a:pt x="3790" y="2137"/>
                  <a:pt x="4226" y="1978"/>
                </a:cubicBezTo>
                <a:cubicBezTo>
                  <a:pt x="4517" y="1869"/>
                  <a:pt x="4407" y="1494"/>
                  <a:pt x="4143" y="1494"/>
                </a:cubicBezTo>
                <a:cubicBezTo>
                  <a:pt x="4119" y="1494"/>
                  <a:pt x="4094" y="1497"/>
                  <a:pt x="4068" y="1503"/>
                </a:cubicBezTo>
                <a:cubicBezTo>
                  <a:pt x="3632" y="1662"/>
                  <a:pt x="3196" y="1820"/>
                  <a:pt x="2721" y="1939"/>
                </a:cubicBezTo>
                <a:cubicBezTo>
                  <a:pt x="2919" y="1622"/>
                  <a:pt x="3077" y="1305"/>
                  <a:pt x="3236" y="949"/>
                </a:cubicBezTo>
                <a:cubicBezTo>
                  <a:pt x="3340" y="765"/>
                  <a:pt x="3186" y="617"/>
                  <a:pt x="3035" y="617"/>
                </a:cubicBezTo>
                <a:cubicBezTo>
                  <a:pt x="2957" y="617"/>
                  <a:pt x="2880" y="656"/>
                  <a:pt x="2840" y="750"/>
                </a:cubicBezTo>
                <a:cubicBezTo>
                  <a:pt x="2681" y="1067"/>
                  <a:pt x="2523" y="1384"/>
                  <a:pt x="2364" y="1701"/>
                </a:cubicBezTo>
                <a:cubicBezTo>
                  <a:pt x="2206" y="1186"/>
                  <a:pt x="2047" y="671"/>
                  <a:pt x="1889" y="156"/>
                </a:cubicBezTo>
                <a:cubicBezTo>
                  <a:pt x="1858" y="49"/>
                  <a:pt x="1774" y="1"/>
                  <a:pt x="168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15;p64"/>
          <p:cNvSpPr/>
          <p:nvPr/>
        </p:nvSpPr>
        <p:spPr>
          <a:xfrm rot="-2019064">
            <a:off x="540995" y="1189492"/>
            <a:ext cx="105947" cy="97740"/>
          </a:xfrm>
          <a:custGeom>
            <a:avLst/>
            <a:gdLst/>
            <a:ahLst/>
            <a:cxnLst/>
            <a:rect l="l" t="t" r="r" b="b"/>
            <a:pathLst>
              <a:path w="2737" h="2525" extrusionOk="0">
                <a:moveTo>
                  <a:pt x="514" y="0"/>
                </a:moveTo>
                <a:cubicBezTo>
                  <a:pt x="329" y="0"/>
                  <a:pt x="187" y="258"/>
                  <a:pt x="344" y="415"/>
                </a:cubicBezTo>
                <a:cubicBezTo>
                  <a:pt x="502" y="573"/>
                  <a:pt x="621" y="692"/>
                  <a:pt x="780" y="811"/>
                </a:cubicBezTo>
                <a:lnTo>
                  <a:pt x="304" y="851"/>
                </a:lnTo>
                <a:cubicBezTo>
                  <a:pt x="0" y="889"/>
                  <a:pt x="25" y="1328"/>
                  <a:pt x="307" y="1328"/>
                </a:cubicBezTo>
                <a:cubicBezTo>
                  <a:pt x="319" y="1328"/>
                  <a:pt x="331" y="1328"/>
                  <a:pt x="344" y="1326"/>
                </a:cubicBezTo>
                <a:lnTo>
                  <a:pt x="740" y="1286"/>
                </a:lnTo>
                <a:lnTo>
                  <a:pt x="740" y="1286"/>
                </a:lnTo>
                <a:cubicBezTo>
                  <a:pt x="582" y="1484"/>
                  <a:pt x="423" y="1722"/>
                  <a:pt x="265" y="1960"/>
                </a:cubicBezTo>
                <a:cubicBezTo>
                  <a:pt x="130" y="2121"/>
                  <a:pt x="288" y="2283"/>
                  <a:pt x="453" y="2283"/>
                </a:cubicBezTo>
                <a:cubicBezTo>
                  <a:pt x="531" y="2283"/>
                  <a:pt x="610" y="2247"/>
                  <a:pt x="661" y="2158"/>
                </a:cubicBezTo>
                <a:lnTo>
                  <a:pt x="1017" y="1603"/>
                </a:lnTo>
                <a:cubicBezTo>
                  <a:pt x="1057" y="1841"/>
                  <a:pt x="1097" y="2118"/>
                  <a:pt x="1097" y="2316"/>
                </a:cubicBezTo>
                <a:cubicBezTo>
                  <a:pt x="1116" y="2455"/>
                  <a:pt x="1225" y="2524"/>
                  <a:pt x="1334" y="2524"/>
                </a:cubicBezTo>
                <a:cubicBezTo>
                  <a:pt x="1443" y="2524"/>
                  <a:pt x="1552" y="2455"/>
                  <a:pt x="1572" y="2316"/>
                </a:cubicBezTo>
                <a:cubicBezTo>
                  <a:pt x="1572" y="2039"/>
                  <a:pt x="1493" y="1762"/>
                  <a:pt x="1493" y="1484"/>
                </a:cubicBezTo>
                <a:lnTo>
                  <a:pt x="1493" y="1484"/>
                </a:lnTo>
                <a:lnTo>
                  <a:pt x="1849" y="1762"/>
                </a:lnTo>
                <a:cubicBezTo>
                  <a:pt x="1898" y="1802"/>
                  <a:pt x="1949" y="1820"/>
                  <a:pt x="1996" y="1820"/>
                </a:cubicBezTo>
                <a:cubicBezTo>
                  <a:pt x="2179" y="1820"/>
                  <a:pt x="2315" y="1562"/>
                  <a:pt x="2127" y="1405"/>
                </a:cubicBezTo>
                <a:cubicBezTo>
                  <a:pt x="2008" y="1326"/>
                  <a:pt x="1929" y="1247"/>
                  <a:pt x="1810" y="1128"/>
                </a:cubicBezTo>
                <a:lnTo>
                  <a:pt x="2443" y="1049"/>
                </a:lnTo>
                <a:cubicBezTo>
                  <a:pt x="2736" y="975"/>
                  <a:pt x="2725" y="564"/>
                  <a:pt x="2503" y="564"/>
                </a:cubicBezTo>
                <a:cubicBezTo>
                  <a:pt x="2484" y="564"/>
                  <a:pt x="2465" y="567"/>
                  <a:pt x="2443" y="573"/>
                </a:cubicBezTo>
                <a:lnTo>
                  <a:pt x="1691" y="653"/>
                </a:lnTo>
                <a:lnTo>
                  <a:pt x="1849" y="415"/>
                </a:lnTo>
                <a:cubicBezTo>
                  <a:pt x="1994" y="241"/>
                  <a:pt x="1843" y="47"/>
                  <a:pt x="1674" y="47"/>
                </a:cubicBezTo>
                <a:cubicBezTo>
                  <a:pt x="1611" y="47"/>
                  <a:pt x="1546" y="73"/>
                  <a:pt x="1493" y="138"/>
                </a:cubicBezTo>
                <a:lnTo>
                  <a:pt x="1374" y="336"/>
                </a:lnTo>
                <a:lnTo>
                  <a:pt x="1374" y="296"/>
                </a:lnTo>
                <a:cubicBezTo>
                  <a:pt x="1355" y="143"/>
                  <a:pt x="1234" y="73"/>
                  <a:pt x="1118" y="73"/>
                </a:cubicBezTo>
                <a:cubicBezTo>
                  <a:pt x="995" y="73"/>
                  <a:pt x="878" y="153"/>
                  <a:pt x="899" y="296"/>
                </a:cubicBezTo>
                <a:lnTo>
                  <a:pt x="661" y="58"/>
                </a:lnTo>
                <a:cubicBezTo>
                  <a:pt x="612" y="18"/>
                  <a:pt x="561" y="0"/>
                  <a:pt x="5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716;p64"/>
          <p:cNvSpPr/>
          <p:nvPr/>
        </p:nvSpPr>
        <p:spPr>
          <a:xfrm rot="-2019064">
            <a:off x="740918" y="1318136"/>
            <a:ext cx="277738" cy="274989"/>
          </a:xfrm>
          <a:custGeom>
            <a:avLst/>
            <a:gdLst/>
            <a:ahLst/>
            <a:cxnLst/>
            <a:rect l="l" t="t" r="r" b="b"/>
            <a:pathLst>
              <a:path w="7175" h="7104" extrusionOk="0">
                <a:moveTo>
                  <a:pt x="1980" y="0"/>
                </a:moveTo>
                <a:cubicBezTo>
                  <a:pt x="1831" y="0"/>
                  <a:pt x="1685" y="128"/>
                  <a:pt x="1760" y="303"/>
                </a:cubicBezTo>
                <a:cubicBezTo>
                  <a:pt x="2116" y="1016"/>
                  <a:pt x="2433" y="1729"/>
                  <a:pt x="2750" y="2482"/>
                </a:cubicBezTo>
                <a:cubicBezTo>
                  <a:pt x="1958" y="2284"/>
                  <a:pt x="1126" y="2086"/>
                  <a:pt x="334" y="1888"/>
                </a:cubicBezTo>
                <a:cubicBezTo>
                  <a:pt x="311" y="1881"/>
                  <a:pt x="289" y="1878"/>
                  <a:pt x="269" y="1878"/>
                </a:cubicBezTo>
                <a:cubicBezTo>
                  <a:pt x="46" y="1878"/>
                  <a:pt x="0" y="2251"/>
                  <a:pt x="255" y="2324"/>
                </a:cubicBezTo>
                <a:lnTo>
                  <a:pt x="2631" y="2918"/>
                </a:lnTo>
                <a:lnTo>
                  <a:pt x="1364" y="3552"/>
                </a:lnTo>
                <a:cubicBezTo>
                  <a:pt x="1159" y="3688"/>
                  <a:pt x="1307" y="3972"/>
                  <a:pt x="1529" y="3972"/>
                </a:cubicBezTo>
                <a:cubicBezTo>
                  <a:pt x="1565" y="3972"/>
                  <a:pt x="1603" y="3964"/>
                  <a:pt x="1641" y="3948"/>
                </a:cubicBezTo>
                <a:lnTo>
                  <a:pt x="2909" y="3314"/>
                </a:lnTo>
                <a:lnTo>
                  <a:pt x="2909" y="3314"/>
                </a:lnTo>
                <a:cubicBezTo>
                  <a:pt x="2552" y="4067"/>
                  <a:pt x="2275" y="4819"/>
                  <a:pt x="1958" y="5611"/>
                </a:cubicBezTo>
                <a:cubicBezTo>
                  <a:pt x="1906" y="5795"/>
                  <a:pt x="2060" y="5943"/>
                  <a:pt x="2206" y="5943"/>
                </a:cubicBezTo>
                <a:cubicBezTo>
                  <a:pt x="2281" y="5943"/>
                  <a:pt x="2353" y="5904"/>
                  <a:pt x="2394" y="5809"/>
                </a:cubicBezTo>
                <a:cubicBezTo>
                  <a:pt x="2671" y="5057"/>
                  <a:pt x="2988" y="4304"/>
                  <a:pt x="3305" y="3591"/>
                </a:cubicBezTo>
                <a:cubicBezTo>
                  <a:pt x="3780" y="4700"/>
                  <a:pt x="4255" y="5809"/>
                  <a:pt x="4691" y="6958"/>
                </a:cubicBezTo>
                <a:cubicBezTo>
                  <a:pt x="4735" y="7060"/>
                  <a:pt x="4810" y="7103"/>
                  <a:pt x="4887" y="7103"/>
                </a:cubicBezTo>
                <a:cubicBezTo>
                  <a:pt x="5018" y="7103"/>
                  <a:pt x="5152" y="6975"/>
                  <a:pt x="5127" y="6800"/>
                </a:cubicBezTo>
                <a:cubicBezTo>
                  <a:pt x="4651" y="5572"/>
                  <a:pt x="4137" y="4344"/>
                  <a:pt x="3582" y="3155"/>
                </a:cubicBezTo>
                <a:lnTo>
                  <a:pt x="3582" y="3155"/>
                </a:lnTo>
                <a:cubicBezTo>
                  <a:pt x="4651" y="3393"/>
                  <a:pt x="5721" y="3631"/>
                  <a:pt x="6830" y="3868"/>
                </a:cubicBezTo>
                <a:cubicBezTo>
                  <a:pt x="6842" y="3870"/>
                  <a:pt x="6854" y="3871"/>
                  <a:pt x="6865" y="3871"/>
                </a:cubicBezTo>
                <a:cubicBezTo>
                  <a:pt x="7114" y="3871"/>
                  <a:pt x="7175" y="3469"/>
                  <a:pt x="6909" y="3393"/>
                </a:cubicBezTo>
                <a:cubicBezTo>
                  <a:pt x="5919" y="3195"/>
                  <a:pt x="4929" y="2957"/>
                  <a:pt x="3978" y="2759"/>
                </a:cubicBezTo>
                <a:lnTo>
                  <a:pt x="5483" y="1927"/>
                </a:lnTo>
                <a:cubicBezTo>
                  <a:pt x="5722" y="1825"/>
                  <a:pt x="5550" y="1547"/>
                  <a:pt x="5346" y="1547"/>
                </a:cubicBezTo>
                <a:cubicBezTo>
                  <a:pt x="5313" y="1547"/>
                  <a:pt x="5279" y="1554"/>
                  <a:pt x="5246" y="1571"/>
                </a:cubicBezTo>
                <a:lnTo>
                  <a:pt x="3859" y="2284"/>
                </a:lnTo>
                <a:cubicBezTo>
                  <a:pt x="4176" y="1690"/>
                  <a:pt x="4453" y="1096"/>
                  <a:pt x="4770" y="501"/>
                </a:cubicBezTo>
                <a:cubicBezTo>
                  <a:pt x="4849" y="318"/>
                  <a:pt x="4703" y="170"/>
                  <a:pt x="4549" y="170"/>
                </a:cubicBezTo>
                <a:cubicBezTo>
                  <a:pt x="4470" y="170"/>
                  <a:pt x="4388" y="209"/>
                  <a:pt x="4335" y="303"/>
                </a:cubicBezTo>
                <a:cubicBezTo>
                  <a:pt x="3978" y="1016"/>
                  <a:pt x="3622" y="1729"/>
                  <a:pt x="3265" y="2482"/>
                </a:cubicBezTo>
                <a:cubicBezTo>
                  <a:pt x="2909" y="1690"/>
                  <a:pt x="2552" y="898"/>
                  <a:pt x="2196" y="145"/>
                </a:cubicBezTo>
                <a:cubicBezTo>
                  <a:pt x="2152" y="43"/>
                  <a:pt x="2066" y="0"/>
                  <a:pt x="198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" name="Google Shape;1725;p64"/>
          <p:cNvGrpSpPr/>
          <p:nvPr/>
        </p:nvGrpSpPr>
        <p:grpSpPr>
          <a:xfrm rot="-1723955">
            <a:off x="1087919" y="406428"/>
            <a:ext cx="222757" cy="246344"/>
            <a:chOff x="5414907" y="2017485"/>
            <a:chExt cx="220338" cy="243702"/>
          </a:xfrm>
        </p:grpSpPr>
        <p:sp>
          <p:nvSpPr>
            <p:cNvPr id="20" name="Google Shape;1726;p64"/>
            <p:cNvSpPr/>
            <p:nvPr/>
          </p:nvSpPr>
          <p:spPr>
            <a:xfrm>
              <a:off x="5414907" y="2017485"/>
              <a:ext cx="131370" cy="113351"/>
            </a:xfrm>
            <a:custGeom>
              <a:avLst/>
              <a:gdLst/>
              <a:ahLst/>
              <a:cxnLst/>
              <a:rect l="l" t="t" r="r" b="b"/>
              <a:pathLst>
                <a:path w="2457" h="2120" extrusionOk="0">
                  <a:moveTo>
                    <a:pt x="1361" y="470"/>
                  </a:moveTo>
                  <a:cubicBezTo>
                    <a:pt x="1383" y="470"/>
                    <a:pt x="1405" y="472"/>
                    <a:pt x="1427" y="476"/>
                  </a:cubicBezTo>
                  <a:cubicBezTo>
                    <a:pt x="1506" y="555"/>
                    <a:pt x="1585" y="634"/>
                    <a:pt x="1664" y="714"/>
                  </a:cubicBezTo>
                  <a:cubicBezTo>
                    <a:pt x="1902" y="951"/>
                    <a:pt x="2021" y="1308"/>
                    <a:pt x="1704" y="1546"/>
                  </a:cubicBezTo>
                  <a:cubicBezTo>
                    <a:pt x="1565" y="1645"/>
                    <a:pt x="1407" y="1694"/>
                    <a:pt x="1248" y="1694"/>
                  </a:cubicBezTo>
                  <a:cubicBezTo>
                    <a:pt x="1090" y="1694"/>
                    <a:pt x="931" y="1645"/>
                    <a:pt x="793" y="1546"/>
                  </a:cubicBezTo>
                  <a:cubicBezTo>
                    <a:pt x="515" y="1347"/>
                    <a:pt x="515" y="951"/>
                    <a:pt x="753" y="714"/>
                  </a:cubicBezTo>
                  <a:lnTo>
                    <a:pt x="793" y="714"/>
                  </a:lnTo>
                  <a:cubicBezTo>
                    <a:pt x="934" y="608"/>
                    <a:pt x="1171" y="470"/>
                    <a:pt x="1361" y="470"/>
                  </a:cubicBezTo>
                  <a:close/>
                  <a:moveTo>
                    <a:pt x="1427" y="1"/>
                  </a:moveTo>
                  <a:cubicBezTo>
                    <a:pt x="1149" y="1"/>
                    <a:pt x="872" y="80"/>
                    <a:pt x="634" y="238"/>
                  </a:cubicBezTo>
                  <a:cubicBezTo>
                    <a:pt x="623" y="227"/>
                    <a:pt x="608" y="222"/>
                    <a:pt x="591" y="222"/>
                  </a:cubicBezTo>
                  <a:cubicBezTo>
                    <a:pt x="552" y="222"/>
                    <a:pt x="504" y="250"/>
                    <a:pt x="476" y="278"/>
                  </a:cubicBezTo>
                  <a:cubicBezTo>
                    <a:pt x="40" y="714"/>
                    <a:pt x="1" y="1387"/>
                    <a:pt x="436" y="1823"/>
                  </a:cubicBezTo>
                  <a:cubicBezTo>
                    <a:pt x="674" y="2021"/>
                    <a:pt x="961" y="2120"/>
                    <a:pt x="1248" y="2120"/>
                  </a:cubicBezTo>
                  <a:cubicBezTo>
                    <a:pt x="1536" y="2120"/>
                    <a:pt x="1823" y="2021"/>
                    <a:pt x="2060" y="1823"/>
                  </a:cubicBezTo>
                  <a:cubicBezTo>
                    <a:pt x="2417" y="1466"/>
                    <a:pt x="2456" y="833"/>
                    <a:pt x="2100" y="476"/>
                  </a:cubicBezTo>
                  <a:cubicBezTo>
                    <a:pt x="1942" y="238"/>
                    <a:pt x="1704" y="80"/>
                    <a:pt x="14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727;p64"/>
            <p:cNvSpPr/>
            <p:nvPr/>
          </p:nvSpPr>
          <p:spPr>
            <a:xfrm>
              <a:off x="5469978" y="2200929"/>
              <a:ext cx="77849" cy="60258"/>
            </a:xfrm>
            <a:custGeom>
              <a:avLst/>
              <a:gdLst/>
              <a:ahLst/>
              <a:cxnLst/>
              <a:rect l="l" t="t" r="r" b="b"/>
              <a:pathLst>
                <a:path w="1456" h="1127" extrusionOk="0">
                  <a:moveTo>
                    <a:pt x="707" y="0"/>
                  </a:moveTo>
                  <a:cubicBezTo>
                    <a:pt x="599" y="0"/>
                    <a:pt x="492" y="32"/>
                    <a:pt x="397" y="95"/>
                  </a:cubicBezTo>
                  <a:cubicBezTo>
                    <a:pt x="278" y="95"/>
                    <a:pt x="238" y="135"/>
                    <a:pt x="199" y="214"/>
                  </a:cubicBezTo>
                  <a:cubicBezTo>
                    <a:pt x="40" y="372"/>
                    <a:pt x="0" y="610"/>
                    <a:pt x="80" y="808"/>
                  </a:cubicBezTo>
                  <a:cubicBezTo>
                    <a:pt x="199" y="1006"/>
                    <a:pt x="436" y="1125"/>
                    <a:pt x="634" y="1125"/>
                  </a:cubicBezTo>
                  <a:cubicBezTo>
                    <a:pt x="651" y="1126"/>
                    <a:pt x="667" y="1127"/>
                    <a:pt x="683" y="1127"/>
                  </a:cubicBezTo>
                  <a:cubicBezTo>
                    <a:pt x="1169" y="1127"/>
                    <a:pt x="1456" y="559"/>
                    <a:pt x="1149" y="214"/>
                  </a:cubicBezTo>
                  <a:cubicBezTo>
                    <a:pt x="1030" y="71"/>
                    <a:pt x="869" y="0"/>
                    <a:pt x="7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728;p64"/>
            <p:cNvSpPr/>
            <p:nvPr/>
          </p:nvSpPr>
          <p:spPr>
            <a:xfrm>
              <a:off x="5603431" y="2178473"/>
              <a:ext cx="31813" cy="25451"/>
            </a:xfrm>
            <a:custGeom>
              <a:avLst/>
              <a:gdLst/>
              <a:ahLst/>
              <a:cxnLst/>
              <a:rect l="l" t="t" r="r" b="b"/>
              <a:pathLst>
                <a:path w="595" h="476" extrusionOk="0">
                  <a:moveTo>
                    <a:pt x="277" y="0"/>
                  </a:moveTo>
                  <a:cubicBezTo>
                    <a:pt x="0" y="0"/>
                    <a:pt x="0" y="476"/>
                    <a:pt x="317" y="476"/>
                  </a:cubicBezTo>
                  <a:cubicBezTo>
                    <a:pt x="594" y="476"/>
                    <a:pt x="594" y="0"/>
                    <a:pt x="2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" name="Google Shape;1714;p64"/>
          <p:cNvSpPr/>
          <p:nvPr/>
        </p:nvSpPr>
        <p:spPr>
          <a:xfrm rot="-2019064">
            <a:off x="668473" y="508187"/>
            <a:ext cx="174849" cy="184487"/>
          </a:xfrm>
          <a:custGeom>
            <a:avLst/>
            <a:gdLst/>
            <a:ahLst/>
            <a:cxnLst/>
            <a:rect l="l" t="t" r="r" b="b"/>
            <a:pathLst>
              <a:path w="4517" h="4766" extrusionOk="0">
                <a:moveTo>
                  <a:pt x="1687" y="1"/>
                </a:moveTo>
                <a:cubicBezTo>
                  <a:pt x="1549" y="1"/>
                  <a:pt x="1405" y="121"/>
                  <a:pt x="1453" y="315"/>
                </a:cubicBezTo>
                <a:cubicBezTo>
                  <a:pt x="1612" y="790"/>
                  <a:pt x="1730" y="1305"/>
                  <a:pt x="1889" y="1741"/>
                </a:cubicBezTo>
                <a:cubicBezTo>
                  <a:pt x="1612" y="1582"/>
                  <a:pt x="1334" y="1384"/>
                  <a:pt x="1057" y="1186"/>
                </a:cubicBezTo>
                <a:cubicBezTo>
                  <a:pt x="1009" y="1158"/>
                  <a:pt x="960" y="1147"/>
                  <a:pt x="914" y="1147"/>
                </a:cubicBezTo>
                <a:cubicBezTo>
                  <a:pt x="698" y="1147"/>
                  <a:pt x="544" y="1412"/>
                  <a:pt x="740" y="1543"/>
                </a:cubicBezTo>
                <a:cubicBezTo>
                  <a:pt x="1097" y="1780"/>
                  <a:pt x="1453" y="2018"/>
                  <a:pt x="1810" y="2256"/>
                </a:cubicBezTo>
                <a:cubicBezTo>
                  <a:pt x="1295" y="2414"/>
                  <a:pt x="780" y="2573"/>
                  <a:pt x="265" y="2731"/>
                </a:cubicBezTo>
                <a:cubicBezTo>
                  <a:pt x="1" y="2807"/>
                  <a:pt x="132" y="3170"/>
                  <a:pt x="385" y="3170"/>
                </a:cubicBezTo>
                <a:cubicBezTo>
                  <a:pt x="397" y="3170"/>
                  <a:pt x="410" y="3169"/>
                  <a:pt x="423" y="3167"/>
                </a:cubicBezTo>
                <a:lnTo>
                  <a:pt x="1730" y="2771"/>
                </a:lnTo>
                <a:lnTo>
                  <a:pt x="1730" y="2771"/>
                </a:lnTo>
                <a:cubicBezTo>
                  <a:pt x="1532" y="3127"/>
                  <a:pt x="1334" y="3444"/>
                  <a:pt x="1097" y="3801"/>
                </a:cubicBezTo>
                <a:cubicBezTo>
                  <a:pt x="989" y="3963"/>
                  <a:pt x="1156" y="4106"/>
                  <a:pt x="1324" y="4106"/>
                </a:cubicBezTo>
                <a:cubicBezTo>
                  <a:pt x="1403" y="4106"/>
                  <a:pt x="1482" y="4075"/>
                  <a:pt x="1532" y="3999"/>
                </a:cubicBezTo>
                <a:cubicBezTo>
                  <a:pt x="1770" y="3642"/>
                  <a:pt x="1968" y="3246"/>
                  <a:pt x="2206" y="2890"/>
                </a:cubicBezTo>
                <a:cubicBezTo>
                  <a:pt x="2364" y="3444"/>
                  <a:pt x="2523" y="4038"/>
                  <a:pt x="2642" y="4593"/>
                </a:cubicBezTo>
                <a:cubicBezTo>
                  <a:pt x="2672" y="4714"/>
                  <a:pt x="2754" y="4766"/>
                  <a:pt x="2840" y="4766"/>
                </a:cubicBezTo>
                <a:cubicBezTo>
                  <a:pt x="2979" y="4766"/>
                  <a:pt x="3126" y="4630"/>
                  <a:pt x="3077" y="4434"/>
                </a:cubicBezTo>
                <a:cubicBezTo>
                  <a:pt x="2958" y="3880"/>
                  <a:pt x="2800" y="3286"/>
                  <a:pt x="2642" y="2731"/>
                </a:cubicBezTo>
                <a:lnTo>
                  <a:pt x="2642" y="2731"/>
                </a:lnTo>
                <a:cubicBezTo>
                  <a:pt x="2998" y="2929"/>
                  <a:pt x="3315" y="3127"/>
                  <a:pt x="3671" y="3286"/>
                </a:cubicBezTo>
                <a:cubicBezTo>
                  <a:pt x="3713" y="3310"/>
                  <a:pt x="3753" y="3320"/>
                  <a:pt x="3790" y="3320"/>
                </a:cubicBezTo>
                <a:cubicBezTo>
                  <a:pt x="3998" y="3320"/>
                  <a:pt x="4105" y="2990"/>
                  <a:pt x="3870" y="2890"/>
                </a:cubicBezTo>
                <a:cubicBezTo>
                  <a:pt x="3553" y="2731"/>
                  <a:pt x="3236" y="2573"/>
                  <a:pt x="2958" y="2375"/>
                </a:cubicBezTo>
                <a:cubicBezTo>
                  <a:pt x="3394" y="2256"/>
                  <a:pt x="3790" y="2137"/>
                  <a:pt x="4226" y="1978"/>
                </a:cubicBezTo>
                <a:cubicBezTo>
                  <a:pt x="4517" y="1869"/>
                  <a:pt x="4407" y="1494"/>
                  <a:pt x="4143" y="1494"/>
                </a:cubicBezTo>
                <a:cubicBezTo>
                  <a:pt x="4119" y="1494"/>
                  <a:pt x="4094" y="1497"/>
                  <a:pt x="4068" y="1503"/>
                </a:cubicBezTo>
                <a:cubicBezTo>
                  <a:pt x="3632" y="1662"/>
                  <a:pt x="3196" y="1820"/>
                  <a:pt x="2721" y="1939"/>
                </a:cubicBezTo>
                <a:cubicBezTo>
                  <a:pt x="2919" y="1622"/>
                  <a:pt x="3077" y="1305"/>
                  <a:pt x="3236" y="949"/>
                </a:cubicBezTo>
                <a:cubicBezTo>
                  <a:pt x="3340" y="765"/>
                  <a:pt x="3186" y="617"/>
                  <a:pt x="3035" y="617"/>
                </a:cubicBezTo>
                <a:cubicBezTo>
                  <a:pt x="2957" y="617"/>
                  <a:pt x="2880" y="656"/>
                  <a:pt x="2840" y="750"/>
                </a:cubicBezTo>
                <a:cubicBezTo>
                  <a:pt x="2681" y="1067"/>
                  <a:pt x="2523" y="1384"/>
                  <a:pt x="2364" y="1701"/>
                </a:cubicBezTo>
                <a:cubicBezTo>
                  <a:pt x="2206" y="1186"/>
                  <a:pt x="2047" y="671"/>
                  <a:pt x="1889" y="156"/>
                </a:cubicBezTo>
                <a:cubicBezTo>
                  <a:pt x="1858" y="49"/>
                  <a:pt x="1774" y="1"/>
                  <a:pt x="168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4" name="Google Shape;1725;p64"/>
          <p:cNvGrpSpPr/>
          <p:nvPr/>
        </p:nvGrpSpPr>
        <p:grpSpPr>
          <a:xfrm rot="6447076">
            <a:off x="1019839" y="1209110"/>
            <a:ext cx="272654" cy="312812"/>
            <a:chOff x="5365548" y="2017485"/>
            <a:chExt cx="269696" cy="309455"/>
          </a:xfrm>
        </p:grpSpPr>
        <p:sp>
          <p:nvSpPr>
            <p:cNvPr id="25" name="Google Shape;1726;p64"/>
            <p:cNvSpPr/>
            <p:nvPr/>
          </p:nvSpPr>
          <p:spPr>
            <a:xfrm>
              <a:off x="5414907" y="2017485"/>
              <a:ext cx="131370" cy="113351"/>
            </a:xfrm>
            <a:custGeom>
              <a:avLst/>
              <a:gdLst/>
              <a:ahLst/>
              <a:cxnLst/>
              <a:rect l="l" t="t" r="r" b="b"/>
              <a:pathLst>
                <a:path w="2457" h="2120" extrusionOk="0">
                  <a:moveTo>
                    <a:pt x="1361" y="470"/>
                  </a:moveTo>
                  <a:cubicBezTo>
                    <a:pt x="1383" y="470"/>
                    <a:pt x="1405" y="472"/>
                    <a:pt x="1427" y="476"/>
                  </a:cubicBezTo>
                  <a:cubicBezTo>
                    <a:pt x="1506" y="555"/>
                    <a:pt x="1585" y="634"/>
                    <a:pt x="1664" y="714"/>
                  </a:cubicBezTo>
                  <a:cubicBezTo>
                    <a:pt x="1902" y="951"/>
                    <a:pt x="2021" y="1308"/>
                    <a:pt x="1704" y="1546"/>
                  </a:cubicBezTo>
                  <a:cubicBezTo>
                    <a:pt x="1565" y="1645"/>
                    <a:pt x="1407" y="1694"/>
                    <a:pt x="1248" y="1694"/>
                  </a:cubicBezTo>
                  <a:cubicBezTo>
                    <a:pt x="1090" y="1694"/>
                    <a:pt x="931" y="1645"/>
                    <a:pt x="793" y="1546"/>
                  </a:cubicBezTo>
                  <a:cubicBezTo>
                    <a:pt x="515" y="1347"/>
                    <a:pt x="515" y="951"/>
                    <a:pt x="753" y="714"/>
                  </a:cubicBezTo>
                  <a:lnTo>
                    <a:pt x="793" y="714"/>
                  </a:lnTo>
                  <a:cubicBezTo>
                    <a:pt x="934" y="608"/>
                    <a:pt x="1171" y="470"/>
                    <a:pt x="1361" y="470"/>
                  </a:cubicBezTo>
                  <a:close/>
                  <a:moveTo>
                    <a:pt x="1427" y="1"/>
                  </a:moveTo>
                  <a:cubicBezTo>
                    <a:pt x="1149" y="1"/>
                    <a:pt x="872" y="80"/>
                    <a:pt x="634" y="238"/>
                  </a:cubicBezTo>
                  <a:cubicBezTo>
                    <a:pt x="623" y="227"/>
                    <a:pt x="608" y="222"/>
                    <a:pt x="591" y="222"/>
                  </a:cubicBezTo>
                  <a:cubicBezTo>
                    <a:pt x="552" y="222"/>
                    <a:pt x="504" y="250"/>
                    <a:pt x="476" y="278"/>
                  </a:cubicBezTo>
                  <a:cubicBezTo>
                    <a:pt x="40" y="714"/>
                    <a:pt x="1" y="1387"/>
                    <a:pt x="436" y="1823"/>
                  </a:cubicBezTo>
                  <a:cubicBezTo>
                    <a:pt x="674" y="2021"/>
                    <a:pt x="961" y="2120"/>
                    <a:pt x="1248" y="2120"/>
                  </a:cubicBezTo>
                  <a:cubicBezTo>
                    <a:pt x="1536" y="2120"/>
                    <a:pt x="1823" y="2021"/>
                    <a:pt x="2060" y="1823"/>
                  </a:cubicBezTo>
                  <a:cubicBezTo>
                    <a:pt x="2417" y="1466"/>
                    <a:pt x="2456" y="833"/>
                    <a:pt x="2100" y="476"/>
                  </a:cubicBezTo>
                  <a:cubicBezTo>
                    <a:pt x="1942" y="238"/>
                    <a:pt x="1704" y="80"/>
                    <a:pt x="14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727;p64"/>
            <p:cNvSpPr/>
            <p:nvPr/>
          </p:nvSpPr>
          <p:spPr>
            <a:xfrm>
              <a:off x="5365548" y="2266682"/>
              <a:ext cx="77849" cy="60258"/>
            </a:xfrm>
            <a:custGeom>
              <a:avLst/>
              <a:gdLst/>
              <a:ahLst/>
              <a:cxnLst/>
              <a:rect l="l" t="t" r="r" b="b"/>
              <a:pathLst>
                <a:path w="1456" h="1127" extrusionOk="0">
                  <a:moveTo>
                    <a:pt x="707" y="0"/>
                  </a:moveTo>
                  <a:cubicBezTo>
                    <a:pt x="599" y="0"/>
                    <a:pt x="492" y="32"/>
                    <a:pt x="397" y="95"/>
                  </a:cubicBezTo>
                  <a:cubicBezTo>
                    <a:pt x="278" y="95"/>
                    <a:pt x="238" y="135"/>
                    <a:pt x="199" y="214"/>
                  </a:cubicBezTo>
                  <a:cubicBezTo>
                    <a:pt x="40" y="372"/>
                    <a:pt x="0" y="610"/>
                    <a:pt x="80" y="808"/>
                  </a:cubicBezTo>
                  <a:cubicBezTo>
                    <a:pt x="199" y="1006"/>
                    <a:pt x="436" y="1125"/>
                    <a:pt x="634" y="1125"/>
                  </a:cubicBezTo>
                  <a:cubicBezTo>
                    <a:pt x="651" y="1126"/>
                    <a:pt x="667" y="1127"/>
                    <a:pt x="683" y="1127"/>
                  </a:cubicBezTo>
                  <a:cubicBezTo>
                    <a:pt x="1169" y="1127"/>
                    <a:pt x="1456" y="559"/>
                    <a:pt x="1149" y="214"/>
                  </a:cubicBezTo>
                  <a:cubicBezTo>
                    <a:pt x="1030" y="71"/>
                    <a:pt x="869" y="0"/>
                    <a:pt x="7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728;p64"/>
            <p:cNvSpPr/>
            <p:nvPr/>
          </p:nvSpPr>
          <p:spPr>
            <a:xfrm>
              <a:off x="5603431" y="2178473"/>
              <a:ext cx="31813" cy="25451"/>
            </a:xfrm>
            <a:custGeom>
              <a:avLst/>
              <a:gdLst/>
              <a:ahLst/>
              <a:cxnLst/>
              <a:rect l="l" t="t" r="r" b="b"/>
              <a:pathLst>
                <a:path w="595" h="476" extrusionOk="0">
                  <a:moveTo>
                    <a:pt x="277" y="0"/>
                  </a:moveTo>
                  <a:cubicBezTo>
                    <a:pt x="0" y="0"/>
                    <a:pt x="0" y="476"/>
                    <a:pt x="317" y="476"/>
                  </a:cubicBezTo>
                  <a:cubicBezTo>
                    <a:pt x="594" y="476"/>
                    <a:pt x="594" y="0"/>
                    <a:pt x="2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1672F33F-E3B0-40BB-9F6F-668C67C893F7}"/>
              </a:ext>
            </a:extLst>
          </p:cNvPr>
          <p:cNvGrpSpPr/>
          <p:nvPr/>
        </p:nvGrpSpPr>
        <p:grpSpPr>
          <a:xfrm>
            <a:off x="294805" y="627725"/>
            <a:ext cx="1966613" cy="596532"/>
            <a:chOff x="334135" y="617893"/>
            <a:chExt cx="1966613" cy="596532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C216393-8FED-4DD8-B93B-89ADCA46F8CD}"/>
                </a:ext>
              </a:extLst>
            </p:cNvPr>
            <p:cNvSpPr txBox="1"/>
            <p:nvPr/>
          </p:nvSpPr>
          <p:spPr>
            <a:xfrm>
              <a:off x="369343" y="617893"/>
              <a:ext cx="193140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solidFill>
                    <a:schemeClr val="bg1">
                      <a:lumMod val="25000"/>
                    </a:schemeClr>
                  </a:solidFill>
                  <a:latin typeface="UTM Cookies" panose="02040603050506020204" pitchFamily="18" charset="0"/>
                </a:rPr>
                <a:t>BÀI 23 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58F5FFC7-5B1F-4A50-86DD-2C59C862A0B0}"/>
                </a:ext>
              </a:extLst>
            </p:cNvPr>
            <p:cNvSpPr txBox="1"/>
            <p:nvPr/>
          </p:nvSpPr>
          <p:spPr>
            <a:xfrm>
              <a:off x="334135" y="629650"/>
              <a:ext cx="167744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solidFill>
                    <a:schemeClr val="bg1">
                      <a:lumMod val="75000"/>
                    </a:schemeClr>
                  </a:solidFill>
                  <a:latin typeface="UTM Cookies" panose="02040603050506020204" pitchFamily="18" charset="0"/>
                </a:rPr>
                <a:t>BÀI 23</a:t>
              </a: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43B475AD-CAB2-44CE-92F5-AA1FBBE183A9}"/>
              </a:ext>
            </a:extLst>
          </p:cNvPr>
          <p:cNvSpPr txBox="1"/>
          <p:nvPr/>
        </p:nvSpPr>
        <p:spPr>
          <a:xfrm>
            <a:off x="1674448" y="508897"/>
            <a:ext cx="45581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n>
                  <a:solidFill>
                    <a:schemeClr val="bg1">
                      <a:lumMod val="25000"/>
                    </a:schemeClr>
                  </a:solidFill>
                </a:ln>
                <a:solidFill>
                  <a:schemeClr val="accent1"/>
                </a:solidFill>
                <a:latin typeface="UTM Cookies" panose="02040603050506020204" pitchFamily="18" charset="0"/>
              </a:rPr>
              <a:t>BÓP NÁT QUẢ CAM</a:t>
            </a:r>
          </a:p>
        </p:txBody>
      </p:sp>
      <p:sp>
        <p:nvSpPr>
          <p:cNvPr id="28" name="TextBox 2">
            <a:extLst>
              <a:ext uri="{FF2B5EF4-FFF2-40B4-BE49-F238E27FC236}">
                <a16:creationId xmlns:a16="http://schemas.microsoft.com/office/drawing/2014/main" id="{075B3135-BE17-4EC8-8FDC-15F9575A6D18}"/>
              </a:ext>
            </a:extLst>
          </p:cNvPr>
          <p:cNvSpPr txBox="1"/>
          <p:nvPr/>
        </p:nvSpPr>
        <p:spPr>
          <a:xfrm>
            <a:off x="2660010" y="3800814"/>
            <a:ext cx="2271939" cy="498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 100-101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27678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7FD9E9E-C038-47CE-A698-5325B32ED894}"/>
              </a:ext>
            </a:extLst>
          </p:cNvPr>
          <p:cNvSpPr txBox="1"/>
          <p:nvPr/>
        </p:nvSpPr>
        <p:spPr>
          <a:xfrm>
            <a:off x="441488" y="912620"/>
            <a:ext cx="60766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ounded Rectangle 10">
            <a:extLst>
              <a:ext uri="{FF2B5EF4-FFF2-40B4-BE49-F238E27FC236}">
                <a16:creationId xmlns:a16="http://schemas.microsoft.com/office/drawing/2014/main" id="{B384AAB8-3730-4B57-8B49-02F6C3AF1F7D}"/>
              </a:ext>
            </a:extLst>
          </p:cNvPr>
          <p:cNvSpPr/>
          <p:nvPr/>
        </p:nvSpPr>
        <p:spPr>
          <a:xfrm>
            <a:off x="390688" y="2546679"/>
            <a:ext cx="1946768" cy="412091"/>
          </a:xfrm>
          <a:prstGeom prst="roundRect">
            <a:avLst/>
          </a:prstGeom>
          <a:solidFill>
            <a:srgbClr val="FFFF00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Toản</a:t>
            </a:r>
            <a:endParaRPr lang="en-US" sz="2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ounded Rectangle 13">
            <a:extLst>
              <a:ext uri="{FF2B5EF4-FFF2-40B4-BE49-F238E27FC236}">
                <a16:creationId xmlns:a16="http://schemas.microsoft.com/office/drawing/2014/main" id="{374434A4-F7FD-40EA-AFF5-B4B3330AEA8E}"/>
              </a:ext>
            </a:extLst>
          </p:cNvPr>
          <p:cNvSpPr/>
          <p:nvPr/>
        </p:nvSpPr>
        <p:spPr>
          <a:xfrm>
            <a:off x="2859201" y="1833053"/>
            <a:ext cx="3484448" cy="412091"/>
          </a:xfrm>
          <a:prstGeom prst="roundRect">
            <a:avLst/>
          </a:prstGeom>
          <a:solidFill>
            <a:srgbClr val="92D050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trẻ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dũng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Rounded Rectangle 14">
            <a:extLst>
              <a:ext uri="{FF2B5EF4-FFF2-40B4-BE49-F238E27FC236}">
                <a16:creationId xmlns:a16="http://schemas.microsoft.com/office/drawing/2014/main" id="{D8A0DC48-6CF5-47D5-871B-9D356BEAA50A}"/>
              </a:ext>
            </a:extLst>
          </p:cNvPr>
          <p:cNvSpPr/>
          <p:nvPr/>
        </p:nvSpPr>
        <p:spPr>
          <a:xfrm>
            <a:off x="2859201" y="2506592"/>
            <a:ext cx="3484449" cy="412091"/>
          </a:xfrm>
          <a:prstGeom prst="roundRect">
            <a:avLst/>
          </a:prstGeom>
          <a:solidFill>
            <a:srgbClr val="92D050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cậu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lòng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Rounded Rectangle 15">
            <a:extLst>
              <a:ext uri="{FF2B5EF4-FFF2-40B4-BE49-F238E27FC236}">
                <a16:creationId xmlns:a16="http://schemas.microsoft.com/office/drawing/2014/main" id="{1E6D61D9-CAE8-4EB4-B5FD-CAA29C15B296}"/>
              </a:ext>
            </a:extLst>
          </p:cNvPr>
          <p:cNvSpPr/>
          <p:nvPr/>
        </p:nvSpPr>
        <p:spPr>
          <a:xfrm>
            <a:off x="2859201" y="3213095"/>
            <a:ext cx="3484448" cy="685287"/>
          </a:xfrm>
          <a:prstGeom prst="roundRect">
            <a:avLst/>
          </a:prstGeom>
          <a:solidFill>
            <a:srgbClr val="92D050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xô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lính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gác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xăm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xăm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bến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900E46E-92D2-4254-9B63-4F0E964318E7}"/>
              </a:ext>
            </a:extLst>
          </p:cNvPr>
          <p:cNvCxnSpPr>
            <a:cxnSpLocks/>
            <a:endCxn id="6" idx="1"/>
          </p:cNvCxnSpPr>
          <p:nvPr/>
        </p:nvCxnSpPr>
        <p:spPr>
          <a:xfrm>
            <a:off x="2337456" y="2752724"/>
            <a:ext cx="521745" cy="803015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3">
            <a:extLst>
              <a:ext uri="{FF2B5EF4-FFF2-40B4-BE49-F238E27FC236}">
                <a16:creationId xmlns:a16="http://schemas.microsoft.com/office/drawing/2014/main" id="{A4A1FBA1-39F7-4011-A58B-4EC31FC36418}"/>
              </a:ext>
            </a:extLst>
          </p:cNvPr>
          <p:cNvSpPr txBox="1"/>
          <p:nvPr/>
        </p:nvSpPr>
        <p:spPr>
          <a:xfrm>
            <a:off x="398531" y="207912"/>
            <a:ext cx="2424984" cy="498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b="1" dirty="0">
                <a:solidFill>
                  <a:srgbClr val="17479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</a:p>
        </p:txBody>
      </p:sp>
      <p:grpSp>
        <p:nvGrpSpPr>
          <p:cNvPr id="9" name="Group 4">
            <a:extLst>
              <a:ext uri="{FF2B5EF4-FFF2-40B4-BE49-F238E27FC236}">
                <a16:creationId xmlns:a16="http://schemas.microsoft.com/office/drawing/2014/main" id="{7AA78A80-899C-463C-A348-A0589C622723}"/>
              </a:ext>
            </a:extLst>
          </p:cNvPr>
          <p:cNvGrpSpPr/>
          <p:nvPr/>
        </p:nvGrpSpPr>
        <p:grpSpPr>
          <a:xfrm>
            <a:off x="24788" y="26337"/>
            <a:ext cx="2790261" cy="887228"/>
            <a:chOff x="549644" y="540772"/>
            <a:chExt cx="2790261" cy="887228"/>
          </a:xfrm>
        </p:grpSpPr>
        <p:pic>
          <p:nvPicPr>
            <p:cNvPr id="10" name="Picture 2" descr="20210409090849_wm_shs-tieng-viet-2-tap-1">
              <a:extLst>
                <a:ext uri="{FF2B5EF4-FFF2-40B4-BE49-F238E27FC236}">
                  <a16:creationId xmlns:a16="http://schemas.microsoft.com/office/drawing/2014/main" id="{F412F3EE-A08E-4943-928A-D6902094970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69" t="35990" r="85076" b="58298"/>
            <a:stretch/>
          </p:blipFill>
          <p:spPr bwMode="auto">
            <a:xfrm>
              <a:off x="549644" y="540772"/>
              <a:ext cx="747486" cy="887228"/>
            </a:xfrm>
            <a:prstGeom prst="roundRect">
              <a:avLst>
                <a:gd name="adj" fmla="val 50000"/>
              </a:avLst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extBox 3">
              <a:extLst>
                <a:ext uri="{FF2B5EF4-FFF2-40B4-BE49-F238E27FC236}">
                  <a16:creationId xmlns:a16="http://schemas.microsoft.com/office/drawing/2014/main" id="{8EE8423C-7C4C-4104-8E6C-EB64F1D10EC1}"/>
                </a:ext>
              </a:extLst>
            </p:cNvPr>
            <p:cNvSpPr txBox="1"/>
            <p:nvPr/>
          </p:nvSpPr>
          <p:spPr>
            <a:xfrm>
              <a:off x="914921" y="726588"/>
              <a:ext cx="2424984" cy="498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2000" b="1" dirty="0">
                  <a:solidFill>
                    <a:srgbClr val="17479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LUYỆN TẬP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185360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E:\0000000我图PPT\03.20\亲子乐园\亲子乐园副本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2938"/>
            <a:ext cx="6859191" cy="3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5694" y="781888"/>
            <a:ext cx="4266474" cy="298394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9" name="Picture 4" descr="E:\我图PPT\00001PNG素材\扁平化png\2222.png"/>
          <p:cNvPicPr>
            <a:picLocks noChangeAspect="1" noChangeArrowheads="1"/>
          </p:cNvPicPr>
          <p:nvPr/>
        </p:nvPicPr>
        <p:blipFill>
          <a:blip r:embed="rId5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065" y="943599"/>
            <a:ext cx="4429168" cy="2067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E:\0000000我图PPT\03.20\亲子乐园\34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08" y="2869641"/>
            <a:ext cx="6859191" cy="1646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E:\0000000我图PPT\00001PNG素材\儿童卡通\64651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3193" y="1436864"/>
            <a:ext cx="1765151" cy="3168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 descr="E:\0000000我图PPT\00001PNG素材\儿童卡通\卡通人物.pn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84" t="-2572" r="59431" b="58435"/>
          <a:stretch>
            <a:fillRect/>
          </a:stretch>
        </p:blipFill>
        <p:spPr bwMode="auto">
          <a:xfrm flipH="1">
            <a:off x="97112" y="556373"/>
            <a:ext cx="1557300" cy="1760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9" descr="E:\0000000我图PPT\00001PNG素材\儿童卡通\tr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634" y="3097258"/>
            <a:ext cx="1766237" cy="1186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4">
            <a:extLst>
              <a:ext uri="{FF2B5EF4-FFF2-40B4-BE49-F238E27FC236}">
                <a16:creationId xmlns:a16="http://schemas.microsoft.com/office/drawing/2014/main" id="{55BAEC85-0BE8-45F1-B26C-11C35861F6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8994" y="1033896"/>
            <a:ext cx="2283959" cy="346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3" tIns="34286" rIns="68573" bIns="34286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257143">
              <a:spcBef>
                <a:spcPct val="0"/>
              </a:spcBef>
              <a:buClrTx/>
              <a:buNone/>
            </a:pPr>
            <a:r>
              <a:rPr lang="en-US" altLang="en-US" sz="1800" b="1" dirty="0" err="1">
                <a:solidFill>
                  <a:srgbClr val="C00000"/>
                </a:solidFill>
                <a:cs typeface="Arial" pitchFamily="34" charset="0"/>
              </a:rPr>
              <a:t>Củng</a:t>
            </a:r>
            <a:r>
              <a:rPr lang="en-US" altLang="en-US" sz="1800" b="1" dirty="0">
                <a:solidFill>
                  <a:srgbClr val="C00000"/>
                </a:solidFill>
                <a:cs typeface="Arial" pitchFamily="34" charset="0"/>
              </a:rPr>
              <a:t> </a:t>
            </a:r>
            <a:r>
              <a:rPr lang="en-US" altLang="en-US" sz="1800" b="1" dirty="0" err="1">
                <a:solidFill>
                  <a:srgbClr val="C00000"/>
                </a:solidFill>
                <a:cs typeface="Arial" pitchFamily="34" charset="0"/>
              </a:rPr>
              <a:t>cố</a:t>
            </a:r>
            <a:r>
              <a:rPr lang="en-US" altLang="en-US" sz="1800" b="1" dirty="0">
                <a:solidFill>
                  <a:srgbClr val="C00000"/>
                </a:solidFill>
                <a:cs typeface="Arial" pitchFamily="34" charset="0"/>
              </a:rPr>
              <a:t> - </a:t>
            </a:r>
            <a:r>
              <a:rPr lang="en-US" altLang="en-US" sz="1800" b="1" dirty="0" err="1">
                <a:solidFill>
                  <a:srgbClr val="C00000"/>
                </a:solidFill>
                <a:cs typeface="Arial" pitchFamily="34" charset="0"/>
              </a:rPr>
              <a:t>Dặn</a:t>
            </a:r>
            <a:r>
              <a:rPr lang="en-US" altLang="en-US" sz="1800" b="1" dirty="0">
                <a:solidFill>
                  <a:srgbClr val="C00000"/>
                </a:solidFill>
                <a:cs typeface="Arial" pitchFamily="34" charset="0"/>
              </a:rPr>
              <a:t> </a:t>
            </a:r>
            <a:r>
              <a:rPr lang="en-US" altLang="en-US" sz="1800" b="1" dirty="0" err="1">
                <a:solidFill>
                  <a:srgbClr val="C00000"/>
                </a:solidFill>
                <a:cs typeface="Arial" pitchFamily="34" charset="0"/>
              </a:rPr>
              <a:t>dò</a:t>
            </a:r>
            <a:endParaRPr lang="en-US" altLang="en-US" sz="18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018BEBC-0126-4CFE-80AF-80200168A7AF}"/>
              </a:ext>
            </a:extLst>
          </p:cNvPr>
          <p:cNvSpPr txBox="1"/>
          <p:nvPr/>
        </p:nvSpPr>
        <p:spPr>
          <a:xfrm>
            <a:off x="1575957" y="1460993"/>
            <a:ext cx="4091740" cy="19541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Hôm nay em học bài gì?</a:t>
            </a:r>
            <a:endParaRPr lang="en-US" sz="240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en-US" sz="24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Nêu cảm nhận của em sau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khi học bài này.</a:t>
            </a:r>
            <a:endParaRPr lang="en-US" sz="240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sz="240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0477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9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nodeType="withEffect">
                                  <p:stCondLst>
                                    <p:cond delay="11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E:\0000000我图PPT\03.20\亲子乐园\亲子乐园副本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2938"/>
            <a:ext cx="6859191" cy="3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767" y="752570"/>
            <a:ext cx="4266474" cy="298394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9" name="Picture 4" descr="E:\我图PPT\00001PNG素材\扁平化png\2222.png"/>
          <p:cNvPicPr>
            <a:picLocks noChangeAspect="1" noChangeArrowheads="1"/>
          </p:cNvPicPr>
          <p:nvPr/>
        </p:nvPicPr>
        <p:blipFill>
          <a:blip r:embed="rId5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065" y="943599"/>
            <a:ext cx="4429168" cy="2067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E:\0000000我图PPT\03.20\亲子乐园\34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08" y="2869641"/>
            <a:ext cx="6859191" cy="1646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E:\0000000我图PPT\00001PNG素材\儿童卡通\64651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3193" y="1436864"/>
            <a:ext cx="1765151" cy="3168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 descr="E:\0000000我图PPT\00001PNG素材\儿童卡通\卡通人物.pn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84" t="-2572" r="59431" b="58435"/>
          <a:stretch>
            <a:fillRect/>
          </a:stretch>
        </p:blipFill>
        <p:spPr bwMode="auto">
          <a:xfrm flipH="1">
            <a:off x="97112" y="556373"/>
            <a:ext cx="1557300" cy="1760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9" descr="E:\0000000我图PPT\00001PNG素材\儿童卡通\tr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634" y="3097258"/>
            <a:ext cx="1766237" cy="1186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4">
            <a:extLst>
              <a:ext uri="{FF2B5EF4-FFF2-40B4-BE49-F238E27FC236}">
                <a16:creationId xmlns:a16="http://schemas.microsoft.com/office/drawing/2014/main" id="{55BAEC85-0BE8-45F1-B26C-11C35861F6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21575" y="1243967"/>
            <a:ext cx="2283959" cy="346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3" tIns="34286" rIns="68573" bIns="34286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257143">
              <a:spcBef>
                <a:spcPct val="0"/>
              </a:spcBef>
              <a:buClrTx/>
              <a:buNone/>
            </a:pPr>
            <a:r>
              <a:rPr lang="en-US" altLang="en-US" sz="1800" b="1" dirty="0" err="1">
                <a:solidFill>
                  <a:srgbClr val="C00000"/>
                </a:solidFill>
                <a:cs typeface="Arial" pitchFamily="34" charset="0"/>
              </a:rPr>
              <a:t>Củng</a:t>
            </a:r>
            <a:r>
              <a:rPr lang="en-US" altLang="en-US" sz="1800" b="1" dirty="0">
                <a:solidFill>
                  <a:srgbClr val="C00000"/>
                </a:solidFill>
                <a:cs typeface="Arial" pitchFamily="34" charset="0"/>
              </a:rPr>
              <a:t> </a:t>
            </a:r>
            <a:r>
              <a:rPr lang="en-US" altLang="en-US" sz="1800" b="1" dirty="0" err="1">
                <a:solidFill>
                  <a:srgbClr val="C00000"/>
                </a:solidFill>
                <a:cs typeface="Arial" pitchFamily="34" charset="0"/>
              </a:rPr>
              <a:t>cố</a:t>
            </a:r>
            <a:r>
              <a:rPr lang="en-US" altLang="en-US" sz="1800" b="1" dirty="0">
                <a:solidFill>
                  <a:srgbClr val="C00000"/>
                </a:solidFill>
                <a:cs typeface="Arial" pitchFamily="34" charset="0"/>
              </a:rPr>
              <a:t> - </a:t>
            </a:r>
            <a:r>
              <a:rPr lang="en-US" altLang="en-US" sz="1800" b="1" dirty="0" err="1">
                <a:solidFill>
                  <a:srgbClr val="C00000"/>
                </a:solidFill>
                <a:cs typeface="Arial" pitchFamily="34" charset="0"/>
              </a:rPr>
              <a:t>Dặn</a:t>
            </a:r>
            <a:r>
              <a:rPr lang="en-US" altLang="en-US" sz="1800" b="1" dirty="0">
                <a:solidFill>
                  <a:srgbClr val="C00000"/>
                </a:solidFill>
                <a:cs typeface="Arial" pitchFamily="34" charset="0"/>
              </a:rPr>
              <a:t> </a:t>
            </a:r>
            <a:r>
              <a:rPr lang="en-US" altLang="en-US" sz="1800" b="1" dirty="0" err="1">
                <a:solidFill>
                  <a:srgbClr val="C00000"/>
                </a:solidFill>
                <a:cs typeface="Arial" pitchFamily="34" charset="0"/>
              </a:rPr>
              <a:t>dò</a:t>
            </a:r>
            <a:endParaRPr lang="en-US" altLang="en-US" sz="18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14" name="TextBox 4">
            <a:extLst>
              <a:ext uri="{FF2B5EF4-FFF2-40B4-BE49-F238E27FC236}">
                <a16:creationId xmlns:a16="http://schemas.microsoft.com/office/drawing/2014/main" id="{B5491E47-8564-41CC-9A1C-B61CAEE939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1114" y="1707964"/>
            <a:ext cx="2461915" cy="346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73" tIns="34286" rIns="68573" bIns="34286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257143">
              <a:spcBef>
                <a:spcPct val="0"/>
              </a:spcBef>
              <a:buClrTx/>
              <a:buNone/>
            </a:pPr>
            <a:r>
              <a:rPr lang="en-US" altLang="en-US" sz="1800" b="1" dirty="0">
                <a:solidFill>
                  <a:srgbClr val="002060"/>
                </a:solidFill>
                <a:cs typeface="Arial" pitchFamily="34" charset="0"/>
              </a:rPr>
              <a:t>- </a:t>
            </a:r>
            <a:r>
              <a:rPr lang="en-US" altLang="en-US" sz="1800" b="1" dirty="0" err="1">
                <a:solidFill>
                  <a:srgbClr val="002060"/>
                </a:solidFill>
                <a:cs typeface="Arial" pitchFamily="34" charset="0"/>
              </a:rPr>
              <a:t>Nhận</a:t>
            </a:r>
            <a:r>
              <a:rPr lang="en-US" altLang="en-US" sz="1800" b="1" dirty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altLang="en-US" sz="1800" b="1" dirty="0" err="1">
                <a:solidFill>
                  <a:srgbClr val="002060"/>
                </a:solidFill>
                <a:cs typeface="Arial" pitchFamily="34" charset="0"/>
              </a:rPr>
              <a:t>xét</a:t>
            </a:r>
            <a:r>
              <a:rPr lang="en-US" altLang="en-US" sz="1800" b="1" dirty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altLang="en-US" sz="1800" b="1" dirty="0" err="1">
                <a:solidFill>
                  <a:srgbClr val="002060"/>
                </a:solidFill>
                <a:cs typeface="Arial" pitchFamily="34" charset="0"/>
              </a:rPr>
              <a:t>tiết</a:t>
            </a:r>
            <a:r>
              <a:rPr lang="en-US" altLang="en-US" sz="1800" b="1" dirty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altLang="en-US" sz="1800" b="1" dirty="0" err="1">
                <a:solidFill>
                  <a:srgbClr val="002060"/>
                </a:solidFill>
                <a:cs typeface="Arial" pitchFamily="34" charset="0"/>
              </a:rPr>
              <a:t>học</a:t>
            </a:r>
            <a:endParaRPr lang="en-US" altLang="en-US" sz="1800" b="1" dirty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15" name="TextBox 4">
            <a:extLst>
              <a:ext uri="{FF2B5EF4-FFF2-40B4-BE49-F238E27FC236}">
                <a16:creationId xmlns:a16="http://schemas.microsoft.com/office/drawing/2014/main" id="{B83557F6-4915-4A72-87D6-2CE1DFBBB2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0871" y="2706299"/>
            <a:ext cx="3934829" cy="346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3" tIns="34286" rIns="68573" bIns="34286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257143">
              <a:spcBef>
                <a:spcPct val="0"/>
              </a:spcBef>
              <a:buClrTx/>
              <a:buFontTx/>
              <a:buChar char="-"/>
            </a:pPr>
            <a:r>
              <a:rPr lang="en-US" altLang="en-US" sz="1800" b="1" dirty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altLang="en-US" sz="1800" b="1" dirty="0" err="1">
                <a:solidFill>
                  <a:srgbClr val="002060"/>
                </a:solidFill>
                <a:cs typeface="Arial" pitchFamily="34" charset="0"/>
              </a:rPr>
              <a:t>Chuẩn</a:t>
            </a:r>
            <a:r>
              <a:rPr lang="en-US" altLang="en-US" sz="1800" b="1" dirty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altLang="en-US" sz="1800" b="1" dirty="0" err="1">
                <a:solidFill>
                  <a:srgbClr val="002060"/>
                </a:solidFill>
                <a:cs typeface="Arial" pitchFamily="34" charset="0"/>
              </a:rPr>
              <a:t>bị</a:t>
            </a:r>
            <a:r>
              <a:rPr lang="en-US" altLang="en-US" sz="1800" b="1" dirty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altLang="en-US" sz="1800" b="1" dirty="0" err="1">
                <a:solidFill>
                  <a:srgbClr val="002060"/>
                </a:solidFill>
                <a:cs typeface="Arial" pitchFamily="34" charset="0"/>
              </a:rPr>
              <a:t>bài</a:t>
            </a:r>
            <a:r>
              <a:rPr lang="vi-VN" altLang="en-US" sz="1800" b="1" dirty="0">
                <a:solidFill>
                  <a:srgbClr val="002060"/>
                </a:solidFill>
                <a:cs typeface="Arial" pitchFamily="34" charset="0"/>
              </a:rPr>
              <a:t> hôm</a:t>
            </a:r>
            <a:r>
              <a:rPr lang="en-US" altLang="en-US" sz="1800" b="1" dirty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altLang="en-US" sz="1800" b="1" dirty="0" err="1">
                <a:solidFill>
                  <a:srgbClr val="002060"/>
                </a:solidFill>
                <a:cs typeface="Arial" pitchFamily="34" charset="0"/>
              </a:rPr>
              <a:t>sau</a:t>
            </a:r>
            <a:endParaRPr lang="en-US" altLang="en-US" sz="1800" b="1" dirty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16" name="TextBox 4">
            <a:extLst>
              <a:ext uri="{FF2B5EF4-FFF2-40B4-BE49-F238E27FC236}">
                <a16:creationId xmlns:a16="http://schemas.microsoft.com/office/drawing/2014/main" id="{B5491E47-8564-41CC-9A1C-B61CAEE939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6937" y="2126519"/>
            <a:ext cx="2461915" cy="346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73" tIns="34286" rIns="68573" bIns="34286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257143">
              <a:spcBef>
                <a:spcPct val="0"/>
              </a:spcBef>
              <a:buClrTx/>
              <a:buNone/>
            </a:pPr>
            <a:r>
              <a:rPr lang="en-US" altLang="en-US" sz="1800" b="1">
                <a:solidFill>
                  <a:srgbClr val="002060"/>
                </a:solidFill>
                <a:cs typeface="Arial" pitchFamily="34" charset="0"/>
              </a:rPr>
              <a:t>- Vận dụng</a:t>
            </a:r>
            <a:endParaRPr lang="en-US" altLang="en-US" sz="1800" b="1" dirty="0">
              <a:solidFill>
                <a:srgbClr val="00206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8410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9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nodeType="withEffect">
                                  <p:stCondLst>
                                    <p:cond delay="11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D9A0651-6236-4AD1-BD1B-E2DE79A753A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658"/>
          <a:stretch/>
        </p:blipFill>
        <p:spPr>
          <a:xfrm>
            <a:off x="570184" y="450433"/>
            <a:ext cx="5559717" cy="3957820"/>
          </a:xfrm>
          <a:prstGeom prst="rect">
            <a:avLst/>
          </a:prstGeom>
        </p:spPr>
      </p:pic>
      <p:sp>
        <p:nvSpPr>
          <p:cNvPr id="8" name="文本框 32">
            <a:extLst>
              <a:ext uri="{FF2B5EF4-FFF2-40B4-BE49-F238E27FC236}">
                <a16:creationId xmlns:a16="http://schemas.microsoft.com/office/drawing/2014/main" id="{F7103F37-4496-4162-98C3-915F036A3136}"/>
              </a:ext>
            </a:extLst>
          </p:cNvPr>
          <p:cNvSpPr txBox="1"/>
          <p:nvPr/>
        </p:nvSpPr>
        <p:spPr>
          <a:xfrm>
            <a:off x="907584" y="686524"/>
            <a:ext cx="5014913" cy="4662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defTabSz="257175">
              <a:defRPr/>
            </a:pPr>
            <a:r>
              <a:rPr lang="en-US" altLang="zh-CN" sz="2025" b="1">
                <a:ln w="0"/>
                <a:solidFill>
                  <a:srgbClr val="CB1AEE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HP001 4 hàng" panose="020B0603050302020204" pitchFamily="34" charset="0"/>
                <a:ea typeface="Microsoft YaHei" panose="020B0503020204020204" charset="-122"/>
                <a:cs typeface="Times New Roman" panose="02020603050405020304" pitchFamily="18" charset="0"/>
              </a:rPr>
              <a:t>   </a:t>
            </a:r>
            <a:endParaRPr lang="en-US" altLang="zh-CN" sz="1800" b="1">
              <a:ln w="0"/>
              <a:solidFill>
                <a:srgbClr val="CB1AEE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HP001 4 hàng" panose="020B0603050302020204" pitchFamily="34" charset="0"/>
              <a:ea typeface="Microsoft YaHei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DB8D18-6E84-4274-8C3B-3E02FDD29230}"/>
              </a:ext>
            </a:extLst>
          </p:cNvPr>
          <p:cNvSpPr txBox="1"/>
          <p:nvPr/>
        </p:nvSpPr>
        <p:spPr>
          <a:xfrm>
            <a:off x="1116542" y="1249800"/>
            <a:ext cx="43660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b="1">
                <a:ln w="0"/>
                <a:solidFill>
                  <a:srgbClr val="CB1AEE"/>
                </a:solidFill>
                <a:latin typeface="HP001 4 hàng" panose="020B0603050302020204" pitchFamily="34" charset="0"/>
                <a:ea typeface="Microsoft YaHei" panose="020B0503020204020204" charset="-122"/>
                <a:cs typeface="Times New Roman" panose="02020603050405020304" pitchFamily="18" charset="0"/>
              </a:rPr>
              <a:t>               Tập đọc</a:t>
            </a:r>
            <a:endParaRPr lang="en-US" sz="18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84D76FF-7B7A-48B2-9026-17581CB341A7}"/>
              </a:ext>
            </a:extLst>
          </p:cNvPr>
          <p:cNvSpPr txBox="1"/>
          <p:nvPr/>
        </p:nvSpPr>
        <p:spPr>
          <a:xfrm>
            <a:off x="2211788" y="1604426"/>
            <a:ext cx="26919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>
                <a:ln w="0"/>
                <a:solidFill>
                  <a:srgbClr val="CB1AEE"/>
                </a:solidFill>
                <a:latin typeface="HP001 4 hàng" panose="020B0603050302020204" pitchFamily="34" charset="0"/>
                <a:ea typeface="Microsoft YaHei" panose="020B0503020204020204" charset="-122"/>
                <a:cs typeface="Times New Roman" panose="02020603050405020304" pitchFamily="18" charset="0"/>
              </a:rPr>
              <a:t>Bóp nát quả cam</a:t>
            </a:r>
            <a:endParaRPr lang="en-US" sz="180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3F23AC5-8635-459B-B614-2CF03D4BA4AD}"/>
              </a:ext>
            </a:extLst>
          </p:cNvPr>
          <p:cNvCxnSpPr/>
          <p:nvPr/>
        </p:nvCxnSpPr>
        <p:spPr>
          <a:xfrm>
            <a:off x="869659" y="2167300"/>
            <a:ext cx="4960769" cy="0"/>
          </a:xfrm>
          <a:prstGeom prst="line">
            <a:avLst/>
          </a:prstGeom>
          <a:ln w="12700">
            <a:solidFill>
              <a:srgbClr val="020D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>
            <a:cxnSpLocks/>
          </p:cNvCxnSpPr>
          <p:nvPr/>
        </p:nvCxnSpPr>
        <p:spPr>
          <a:xfrm>
            <a:off x="907584" y="547130"/>
            <a:ext cx="0" cy="395782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7F066B9D-F58D-44A8-9753-315E8BEA57C4}"/>
              </a:ext>
            </a:extLst>
          </p:cNvPr>
          <p:cNvSpPr txBox="1"/>
          <p:nvPr/>
        </p:nvSpPr>
        <p:spPr>
          <a:xfrm>
            <a:off x="1116542" y="895174"/>
            <a:ext cx="43660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b="1">
                <a:ln w="0"/>
                <a:solidFill>
                  <a:srgbClr val="CB1AEE"/>
                </a:solidFill>
                <a:latin typeface="HP001 4 hàng" panose="020B0603050302020204" pitchFamily="34" charset="0"/>
                <a:ea typeface="Microsoft YaHei" panose="020B0503020204020204" charset="-122"/>
                <a:cs typeface="Times New Roman" panose="02020603050405020304" pitchFamily="18" charset="0"/>
              </a:rPr>
              <a:t>Thứ hai </a:t>
            </a:r>
            <a:r>
              <a:rPr lang="en-US" altLang="zh-CN" sz="1800" b="1" err="1">
                <a:ln w="0"/>
                <a:solidFill>
                  <a:srgbClr val="CB1AEE"/>
                </a:solidFill>
                <a:latin typeface="HP001 4 hàng" panose="020B0603050302020204" pitchFamily="34" charset="0"/>
                <a:ea typeface="Microsoft YaHei" panose="020B0503020204020204" charset="-122"/>
                <a:cs typeface="Times New Roman" panose="02020603050405020304" pitchFamily="18" charset="0"/>
              </a:rPr>
              <a:t>ngày</a:t>
            </a:r>
            <a:r>
              <a:rPr lang="en-US" altLang="zh-CN" sz="1800" b="1">
                <a:ln w="0"/>
                <a:solidFill>
                  <a:srgbClr val="CB1AEE"/>
                </a:solidFill>
                <a:latin typeface="HP001 4 hàng" panose="020B0603050302020204" pitchFamily="34" charset="0"/>
                <a:ea typeface="Microsoft YaHei" panose="020B0503020204020204" charset="-122"/>
                <a:cs typeface="Times New Roman" panose="02020603050405020304" pitchFamily="18" charset="0"/>
              </a:rPr>
              <a:t> 18 </a:t>
            </a:r>
            <a:r>
              <a:rPr lang="en-US" altLang="zh-CN" sz="1800" b="1" err="1">
                <a:ln w="0"/>
                <a:solidFill>
                  <a:srgbClr val="CB1AEE"/>
                </a:solidFill>
                <a:latin typeface="HP001 4 hàng" panose="020B0603050302020204" pitchFamily="34" charset="0"/>
                <a:ea typeface="Microsoft YaHei" panose="020B0503020204020204" charset="-122"/>
                <a:cs typeface="Times New Roman" panose="02020603050405020304" pitchFamily="18" charset="0"/>
              </a:rPr>
              <a:t>tháng</a:t>
            </a:r>
            <a:r>
              <a:rPr lang="en-US" altLang="zh-CN" sz="1800" b="1">
                <a:ln w="0"/>
                <a:solidFill>
                  <a:srgbClr val="CB1AEE"/>
                </a:solidFill>
                <a:latin typeface="HP001 4 hàng" panose="020B0603050302020204" pitchFamily="34" charset="0"/>
                <a:ea typeface="Microsoft YaHei" panose="020B0503020204020204" charset="-122"/>
                <a:cs typeface="Times New Roman" panose="02020603050405020304" pitchFamily="18" charset="0"/>
              </a:rPr>
              <a:t> 4 </a:t>
            </a:r>
            <a:r>
              <a:rPr lang="en-US" altLang="zh-CN" sz="1800" b="1" err="1">
                <a:ln w="0"/>
                <a:solidFill>
                  <a:srgbClr val="CB1AEE"/>
                </a:solidFill>
                <a:latin typeface="HP001 4 hàng" panose="020B0603050302020204" pitchFamily="34" charset="0"/>
                <a:ea typeface="Microsoft YaHei" panose="020B0503020204020204" charset="-122"/>
                <a:cs typeface="Times New Roman" panose="02020603050405020304" pitchFamily="18" charset="0"/>
              </a:rPr>
              <a:t>năm</a:t>
            </a:r>
            <a:r>
              <a:rPr lang="en-US" altLang="zh-CN" sz="1800" b="1">
                <a:ln w="0"/>
                <a:solidFill>
                  <a:srgbClr val="CB1AEE"/>
                </a:solidFill>
                <a:latin typeface="HP001 4 hàng" panose="020B0603050302020204" pitchFamily="34" charset="0"/>
                <a:ea typeface="Microsoft YaHei" panose="020B0503020204020204" charset="-122"/>
                <a:cs typeface="Times New Roman" panose="02020603050405020304" pitchFamily="18" charset="0"/>
              </a:rPr>
              <a:t> 2022</a:t>
            </a:r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41355848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13B8F63-C1DC-4BF0-9681-7D14EF947D7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CFF"/>
              </a:clrFrom>
              <a:clrTo>
                <a:srgbClr val="FFFC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772" t="2351" r="1"/>
          <a:stretch/>
        </p:blipFill>
        <p:spPr>
          <a:xfrm>
            <a:off x="0" y="119658"/>
            <a:ext cx="582308" cy="52517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1111231" y="281297"/>
            <a:ext cx="4635536" cy="494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BÓP NÁT QUẢ CAM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368266" y="775407"/>
            <a:ext cx="612146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Giặc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sứ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thần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sang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vờ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mượn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xâm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giặc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ngang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ngược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Toản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vô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căm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giận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thuyền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rồng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Toản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đợi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giặc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Đợi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mãi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liều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chết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xô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lính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gác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xăm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xăm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bến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Toản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quỳ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171450" indent="-171450" algn="just">
              <a:buFontTx/>
              <a:buChar char="-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giặc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mượn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mất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Xin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bệ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algn="just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xong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gươm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gáy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chịu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tội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Toản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dậy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tồn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171450" indent="-171450" algn="just">
              <a:buFontTx/>
              <a:buChar char="-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Toản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lẽ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tội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trẻ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Toản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cam.</a:t>
            </a:r>
          </a:p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Toản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ấm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bờ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“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cam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trẻ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quân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giặc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ngang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ngược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nghiến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răng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bóp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chặt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Khi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Toản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xoè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cam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cam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nát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(Theo Nguyễn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899E497A-6DB7-4933-A980-151DCD884229}"/>
              </a:ext>
            </a:extLst>
          </p:cNvPr>
          <p:cNvSpPr txBox="1"/>
          <p:nvPr/>
        </p:nvSpPr>
        <p:spPr>
          <a:xfrm>
            <a:off x="5664609" y="31923"/>
            <a:ext cx="1154550" cy="369332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endParaRPr 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4535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4">
            <a:extLst>
              <a:ext uri="{FF2B5EF4-FFF2-40B4-BE49-F238E27FC236}">
                <a16:creationId xmlns:a16="http://schemas.microsoft.com/office/drawing/2014/main" id="{0AAFFE85-53AF-4176-86BE-F5C216A0D59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908" y="3310166"/>
            <a:ext cx="430098" cy="649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6">
            <a:extLst>
              <a:ext uri="{FF2B5EF4-FFF2-40B4-BE49-F238E27FC236}">
                <a16:creationId xmlns:a16="http://schemas.microsoft.com/office/drawing/2014/main" id="{76A2B587-50FA-43A8-AAA6-7D1650B0232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7006" y="3332350"/>
            <a:ext cx="366969" cy="62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loud 3">
            <a:extLst>
              <a:ext uri="{FF2B5EF4-FFF2-40B4-BE49-F238E27FC236}">
                <a16:creationId xmlns:a16="http://schemas.microsoft.com/office/drawing/2014/main" id="{CC6F8E4E-EC8C-4F65-89FA-8A567D3A15A4}"/>
              </a:ext>
            </a:extLst>
          </p:cNvPr>
          <p:cNvSpPr/>
          <p:nvPr/>
        </p:nvSpPr>
        <p:spPr>
          <a:xfrm>
            <a:off x="935711" y="995680"/>
            <a:ext cx="4986578" cy="2028655"/>
          </a:xfrm>
          <a:prstGeom prst="cloud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 VĂN BẢN</a:t>
            </a:r>
            <a:endParaRPr lang="en-US" sz="3200" b="1" dirty="0">
              <a:solidFill>
                <a:srgbClr val="C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5" name="图片 11">
            <a:extLst>
              <a:ext uri="{FF2B5EF4-FFF2-40B4-BE49-F238E27FC236}">
                <a16:creationId xmlns:a16="http://schemas.microsoft.com/office/drawing/2014/main" id="{8214EF82-C8BD-457A-B924-FDDC5EAA3E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4304" y="512564"/>
            <a:ext cx="521048" cy="302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4595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ounded Rectangle 13">
            <a:extLst>
              <a:ext uri="{FF2B5EF4-FFF2-40B4-BE49-F238E27FC236}">
                <a16:creationId xmlns:a16="http://schemas.microsoft.com/office/drawing/2014/main" id="{6354A377-8761-6845-8CFF-CAAE7DD02007}"/>
              </a:ext>
            </a:extLst>
          </p:cNvPr>
          <p:cNvSpPr/>
          <p:nvPr/>
        </p:nvSpPr>
        <p:spPr>
          <a:xfrm>
            <a:off x="3592849" y="2177529"/>
            <a:ext cx="2926282" cy="510539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ngang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ngược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ounded Rectangle 14">
            <a:extLst>
              <a:ext uri="{FF2B5EF4-FFF2-40B4-BE49-F238E27FC236}">
                <a16:creationId xmlns:a16="http://schemas.microsoft.com/office/drawing/2014/main" id="{5C473710-DA76-1E42-9CF3-3E113ABC856F}"/>
              </a:ext>
            </a:extLst>
          </p:cNvPr>
          <p:cNvSpPr/>
          <p:nvPr/>
        </p:nvSpPr>
        <p:spPr>
          <a:xfrm>
            <a:off x="3592849" y="3101647"/>
            <a:ext cx="2926282" cy="544921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nghiến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răng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Rounded Rectangle 19">
            <a:extLst>
              <a:ext uri="{FF2B5EF4-FFF2-40B4-BE49-F238E27FC236}">
                <a16:creationId xmlns:a16="http://schemas.microsoft.com/office/drawing/2014/main" id="{F752D0F8-B853-B445-B81E-F03A5B7821B9}"/>
              </a:ext>
            </a:extLst>
          </p:cNvPr>
          <p:cNvSpPr/>
          <p:nvPr/>
        </p:nvSpPr>
        <p:spPr>
          <a:xfrm>
            <a:off x="338869" y="1187660"/>
            <a:ext cx="2821688" cy="482189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giặc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" name="18">
            <a:extLst>
              <a:ext uri="{FF2B5EF4-FFF2-40B4-BE49-F238E27FC236}">
                <a16:creationId xmlns:a16="http://schemas.microsoft.com/office/drawing/2014/main" id="{8CDEBDA5-1603-314C-B067-9E20E564155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-80379" y="4284846"/>
            <a:ext cx="838496" cy="983717"/>
          </a:xfrm>
          <a:prstGeom prst="rect">
            <a:avLst/>
          </a:prstGeom>
        </p:spPr>
      </p:pic>
      <p:sp>
        <p:nvSpPr>
          <p:cNvPr id="26" name="Rounded Rectangle 19">
            <a:extLst>
              <a:ext uri="{FF2B5EF4-FFF2-40B4-BE49-F238E27FC236}">
                <a16:creationId xmlns:a16="http://schemas.microsoft.com/office/drawing/2014/main" id="{F9721752-E21C-994A-9D52-AF2E225B66B6}"/>
              </a:ext>
            </a:extLst>
          </p:cNvPr>
          <p:cNvSpPr/>
          <p:nvPr/>
        </p:nvSpPr>
        <p:spPr>
          <a:xfrm>
            <a:off x="338869" y="2177529"/>
            <a:ext cx="2821688" cy="482189"/>
          </a:xfrm>
          <a:prstGeom prst="roundRect">
            <a:avLst/>
          </a:prstGeom>
          <a:solidFill>
            <a:schemeClr val="bg1">
              <a:lumMod val="9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căm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giận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9D1D562E-4510-4346-A18F-AA388B6AAD50}"/>
              </a:ext>
            </a:extLst>
          </p:cNvPr>
          <p:cNvSpPr/>
          <p:nvPr/>
        </p:nvSpPr>
        <p:spPr>
          <a:xfrm>
            <a:off x="1662319" y="262436"/>
            <a:ext cx="3533361" cy="510539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25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ĐỌC TỪ KHÓ</a:t>
            </a:r>
            <a:endParaRPr lang="en-VN" sz="225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F79D8192-1B65-4DA4-BEE5-A7D8BFF6D8D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CFF"/>
              </a:clrFrom>
              <a:clrTo>
                <a:srgbClr val="FFFC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772" t="2351" r="1"/>
          <a:stretch/>
        </p:blipFill>
        <p:spPr>
          <a:xfrm>
            <a:off x="0" y="0"/>
            <a:ext cx="582308" cy="525172"/>
          </a:xfrm>
          <a:prstGeom prst="rect">
            <a:avLst/>
          </a:prstGeom>
        </p:spPr>
      </p:pic>
      <p:sp>
        <p:nvSpPr>
          <p:cNvPr id="9" name="Rounded Rectangle 13">
            <a:extLst>
              <a:ext uri="{FF2B5EF4-FFF2-40B4-BE49-F238E27FC236}">
                <a16:creationId xmlns:a16="http://schemas.microsoft.com/office/drawing/2014/main" id="{C0DBB0FB-A1A2-4864-A7CE-07CCB7FB28BC}"/>
              </a:ext>
            </a:extLst>
          </p:cNvPr>
          <p:cNvSpPr/>
          <p:nvPr/>
        </p:nvSpPr>
        <p:spPr>
          <a:xfrm>
            <a:off x="3592849" y="1189041"/>
            <a:ext cx="2926282" cy="510539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thuyền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rồng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ounded Rectangle 19">
            <a:extLst>
              <a:ext uri="{FF2B5EF4-FFF2-40B4-BE49-F238E27FC236}">
                <a16:creationId xmlns:a16="http://schemas.microsoft.com/office/drawing/2014/main" id="{C48DFB89-DEAE-4371-99F4-835DFBF51969}"/>
              </a:ext>
            </a:extLst>
          </p:cNvPr>
          <p:cNvSpPr/>
          <p:nvPr/>
        </p:nvSpPr>
        <p:spPr>
          <a:xfrm>
            <a:off x="338869" y="3133014"/>
            <a:ext cx="2821688" cy="482189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11400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6" grpId="0" animBg="1"/>
      <p:bldP spid="9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2938"/>
            <a:ext cx="6858000" cy="3857625"/>
          </a:xfr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47839" y="564601"/>
            <a:ext cx="2342657" cy="1027222"/>
          </a:xfrm>
          <a:prstGeom prst="cloud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972703267"/>
              </p:ext>
            </p:extLst>
          </p:nvPr>
        </p:nvGraphicFramePr>
        <p:xfrm>
          <a:off x="1249418" y="1890383"/>
          <a:ext cx="4284280" cy="23116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Rectangle 7"/>
          <p:cNvSpPr/>
          <p:nvPr/>
        </p:nvSpPr>
        <p:spPr>
          <a:xfrm>
            <a:off x="626266" y="747221"/>
            <a:ext cx="1985801" cy="519439"/>
          </a:xfrm>
          <a:prstGeom prst="rect">
            <a:avLst/>
          </a:prstGeom>
          <a:noFill/>
        </p:spPr>
        <p:txBody>
          <a:bodyPr wrap="none" lIns="51435" tIns="25718" rIns="51435" bIns="25718">
            <a:spAutoFit/>
          </a:bodyPr>
          <a:lstStyle/>
          <a:p>
            <a:pPr algn="ctr"/>
            <a:r>
              <a:rPr lang="en-US" sz="3038" b="1" dirty="0">
                <a:ln w="0"/>
                <a:solidFill>
                  <a:srgbClr val="3333CC"/>
                </a:solidFill>
                <a:effectLst>
                  <a:reflection blurRad="6350" stA="53000" endA="300" endPos="35500" dir="5400000" sy="-90000" algn="bl" rotWithShape="0"/>
                </a:effectLst>
              </a:rPr>
              <a:t>Chia </a:t>
            </a:r>
            <a:r>
              <a:rPr lang="en-US" sz="3038" b="1" dirty="0" err="1">
                <a:ln w="0"/>
                <a:solidFill>
                  <a:srgbClr val="3333CC"/>
                </a:solidFill>
                <a:effectLst>
                  <a:reflection blurRad="6350" stA="53000" endA="300" endPos="35500" dir="5400000" sy="-90000" algn="bl" rotWithShape="0"/>
                </a:effectLst>
              </a:rPr>
              <a:t>đoạn</a:t>
            </a:r>
            <a:endParaRPr lang="en-US" sz="3038" b="1" dirty="0">
              <a:ln w="0"/>
              <a:solidFill>
                <a:srgbClr val="3333CC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519" b="50380" l="33418" r="7430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78781">
            <a:off x="4169314" y="219486"/>
            <a:ext cx="2632349" cy="263234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519" b="50380" l="33418" r="7430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78781">
            <a:off x="3650457" y="405638"/>
            <a:ext cx="2183118" cy="2183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194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Graphic spid="6" grpId="0">
        <p:bldAsOne/>
      </p:bldGraphic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13B8F63-C1DC-4BF0-9681-7D14EF947D7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CFF"/>
              </a:clrFrom>
              <a:clrTo>
                <a:srgbClr val="FFFC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772" t="2351" r="1"/>
          <a:stretch/>
        </p:blipFill>
        <p:spPr>
          <a:xfrm>
            <a:off x="0" y="119658"/>
            <a:ext cx="582308" cy="52517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1111231" y="281297"/>
            <a:ext cx="4635536" cy="494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BÓP NÁT QUẢ CAM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368266" y="775407"/>
            <a:ext cx="612146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Giặc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sứ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thần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sang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vờ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mượn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xâm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giặc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ngang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ngược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Toản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vô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căm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giận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thuyền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rồng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Toản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đợi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giặc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Đợi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mãi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liều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chết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xô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lính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gác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xăm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xăm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bến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Toản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quỳ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171450" indent="-171450" algn="just">
              <a:buFontTx/>
              <a:buChar char="-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giặc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mượn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mất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Xin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bệ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algn="just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xong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gươm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gáy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chịu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tội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Toản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dậy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tồn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171450" indent="-171450" algn="just">
              <a:buFontTx/>
              <a:buChar char="-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Toản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lẽ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tội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trẻ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Toản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cam.</a:t>
            </a:r>
          </a:p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Toản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ấm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bờ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“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cam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trẻ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quân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giặc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ngang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ngược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nghiến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răng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bóp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chặt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Khi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Toản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xoè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cam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cam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nát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(Theo Nguyễn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11">
            <a:extLst>
              <a:ext uri="{FF2B5EF4-FFF2-40B4-BE49-F238E27FC236}">
                <a16:creationId xmlns:a16="http://schemas.microsoft.com/office/drawing/2014/main" id="{5CA35E11-2660-4679-B96A-D497FF6460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02" y="811033"/>
            <a:ext cx="304770" cy="288000"/>
          </a:xfrm>
          <a:prstGeom prst="rect">
            <a:avLst/>
          </a:prstGeom>
        </p:spPr>
      </p:pic>
      <p:pic>
        <p:nvPicPr>
          <p:cNvPr id="10" name="Picture 13">
            <a:extLst>
              <a:ext uri="{FF2B5EF4-FFF2-40B4-BE49-F238E27FC236}">
                <a16:creationId xmlns:a16="http://schemas.microsoft.com/office/drawing/2014/main" id="{AFDE1B3C-D991-4F5E-8F7D-E2461E28EA6C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29" y="1929644"/>
            <a:ext cx="288000" cy="288000"/>
          </a:xfrm>
          <a:prstGeom prst="rect">
            <a:avLst/>
          </a:prstGeom>
        </p:spPr>
      </p:pic>
      <p:pic>
        <p:nvPicPr>
          <p:cNvPr id="12" name="Picture 15">
            <a:extLst>
              <a:ext uri="{FF2B5EF4-FFF2-40B4-BE49-F238E27FC236}">
                <a16:creationId xmlns:a16="http://schemas.microsoft.com/office/drawing/2014/main" id="{89440DF2-9775-4DB3-B243-E6EE784961F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797" y="2528487"/>
            <a:ext cx="275063" cy="288000"/>
          </a:xfrm>
          <a:prstGeom prst="rect">
            <a:avLst/>
          </a:prstGeom>
        </p:spPr>
      </p:pic>
      <p:grpSp>
        <p:nvGrpSpPr>
          <p:cNvPr id="13" name="Group 16">
            <a:extLst>
              <a:ext uri="{FF2B5EF4-FFF2-40B4-BE49-F238E27FC236}">
                <a16:creationId xmlns:a16="http://schemas.microsoft.com/office/drawing/2014/main" id="{1CA18E3C-46E4-43A6-B591-E44789B5CC5C}"/>
              </a:ext>
            </a:extLst>
          </p:cNvPr>
          <p:cNvGrpSpPr/>
          <p:nvPr/>
        </p:nvGrpSpPr>
        <p:grpSpPr>
          <a:xfrm>
            <a:off x="243605" y="3320646"/>
            <a:ext cx="317382" cy="462604"/>
            <a:chOff x="3702406" y="3864505"/>
            <a:chExt cx="317382" cy="462604"/>
          </a:xfrm>
        </p:grpSpPr>
        <p:sp>
          <p:nvSpPr>
            <p:cNvPr id="14" name="Oval 17">
              <a:extLst>
                <a:ext uri="{FF2B5EF4-FFF2-40B4-BE49-F238E27FC236}">
                  <a16:creationId xmlns:a16="http://schemas.microsoft.com/office/drawing/2014/main" id="{F2F6DB09-CD47-46DE-9C73-099CB94BF7CC}"/>
                </a:ext>
              </a:extLst>
            </p:cNvPr>
            <p:cNvSpPr/>
            <p:nvPr/>
          </p:nvSpPr>
          <p:spPr>
            <a:xfrm>
              <a:off x="3740852" y="3956339"/>
              <a:ext cx="278936" cy="278936"/>
            </a:xfrm>
            <a:prstGeom prst="ellipse">
              <a:avLst/>
            </a:prstGeom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endParaRPr lang="en-VN" sz="3600" i="1" dirty="0">
                <a:solidFill>
                  <a:schemeClr val="accent2"/>
                </a:solidFill>
                <a:latin typeface="UTM Charlotte" panose="02040603050506020204" pitchFamily="18" charset="0"/>
              </a:endParaRPr>
            </a:p>
          </p:txBody>
        </p:sp>
        <p:sp>
          <p:nvSpPr>
            <p:cNvPr id="15" name="Rectangle 18">
              <a:extLst>
                <a:ext uri="{FF2B5EF4-FFF2-40B4-BE49-F238E27FC236}">
                  <a16:creationId xmlns:a16="http://schemas.microsoft.com/office/drawing/2014/main" id="{52629FF0-722E-4D91-8822-6E436519416F}"/>
                </a:ext>
              </a:extLst>
            </p:cNvPr>
            <p:cNvSpPr/>
            <p:nvPr/>
          </p:nvSpPr>
          <p:spPr>
            <a:xfrm rot="21163024">
              <a:off x="3702406" y="3864505"/>
              <a:ext cx="289227" cy="46260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VN" sz="2400" b="1" i="1" dirty="0">
                  <a:solidFill>
                    <a:schemeClr val="accent2"/>
                  </a:solidFill>
                  <a:latin typeface="UTM Charlotte" panose="02040603050506020204" pitchFamily="18" charset="0"/>
                </a:rPr>
                <a:t>4</a:t>
              </a:r>
            </a:p>
          </p:txBody>
        </p:sp>
      </p:grpSp>
      <p:sp>
        <p:nvSpPr>
          <p:cNvPr id="11" name="TextBox 5">
            <a:extLst>
              <a:ext uri="{FF2B5EF4-FFF2-40B4-BE49-F238E27FC236}">
                <a16:creationId xmlns:a16="http://schemas.microsoft.com/office/drawing/2014/main" id="{AF4B40EF-A9C1-4A43-A5CD-BC4B47C8E110}"/>
              </a:ext>
            </a:extLst>
          </p:cNvPr>
          <p:cNvSpPr txBox="1"/>
          <p:nvPr/>
        </p:nvSpPr>
        <p:spPr>
          <a:xfrm>
            <a:off x="5194324" y="306276"/>
            <a:ext cx="1081366" cy="338554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en-US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Đọc đoạn 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18549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PPT_DBNAME" val="Bai21.Maiantiem[20210620111926609].mdb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SLIDE_DUENO" val="100"/>
  <p:tag name="ARS_SLIDE_PARTICIPANTNUM" val="100"/>
  <p:tag name="ARS_SLIDE_SUBMITNUM" val="0"/>
  <p:tag name="ARS_SLIDE_CORRECTNUM" val="0"/>
  <p:tag name="ARS_SLIDE_VOTEMEAN" val="0"/>
  <p:tag name="ARS_CHARTPARA_TYPE" val="ctColumn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heme/theme1.xml><?xml version="1.0" encoding="utf-8"?>
<a:theme xmlns:a="http://schemas.openxmlformats.org/drawingml/2006/main" name="Doodle Sketchbook by Slidesgo">
  <a:themeElements>
    <a:clrScheme name="Simple Light">
      <a:dk1>
        <a:srgbClr val="213054"/>
      </a:dk1>
      <a:lt1>
        <a:srgbClr val="BAE5E4"/>
      </a:lt1>
      <a:dk2>
        <a:srgbClr val="A889CC"/>
      </a:dk2>
      <a:lt2>
        <a:srgbClr val="FC7D77"/>
      </a:lt2>
      <a:accent1>
        <a:srgbClr val="FFAB40"/>
      </a:accent1>
      <a:accent2>
        <a:srgbClr val="FFFFFF"/>
      </a:accent2>
      <a:accent3>
        <a:srgbClr val="213054"/>
      </a:accent3>
      <a:accent4>
        <a:srgbClr val="BAE5E4"/>
      </a:accent4>
      <a:accent5>
        <a:srgbClr val="A889CC"/>
      </a:accent5>
      <a:accent6>
        <a:srgbClr val="FC7D77"/>
      </a:accent6>
      <a:hlink>
        <a:srgbClr val="21305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922</TotalTime>
  <Words>2349</Words>
  <Application>Microsoft Office PowerPoint</Application>
  <PresentationFormat>Custom</PresentationFormat>
  <Paragraphs>199</Paragraphs>
  <Slides>32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3" baseType="lpstr">
      <vt:lpstr>UTM Avo</vt:lpstr>
      <vt:lpstr>UTM Cookies</vt:lpstr>
      <vt:lpstr>Montserrat</vt:lpstr>
      <vt:lpstr>Arial</vt:lpstr>
      <vt:lpstr>Kalam</vt:lpstr>
      <vt:lpstr>Wingdings</vt:lpstr>
      <vt:lpstr>UTM Charlotte</vt:lpstr>
      <vt:lpstr>HP001 4 hàng</vt:lpstr>
      <vt:lpstr>Times New Roman</vt:lpstr>
      <vt:lpstr>Arial-Rounded</vt:lpstr>
      <vt:lpstr>Doodle Sketchbook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L.U</dc:creator>
  <cp:lastModifiedBy>Admin</cp:lastModifiedBy>
  <cp:revision>151</cp:revision>
  <dcterms:modified xsi:type="dcterms:W3CDTF">2022-04-15T17:17:18Z</dcterms:modified>
</cp:coreProperties>
</file>