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18"/>
  </p:notesMasterIdLst>
  <p:sldIdLst>
    <p:sldId id="287" r:id="rId3"/>
    <p:sldId id="258" r:id="rId4"/>
    <p:sldId id="292" r:id="rId5"/>
    <p:sldId id="259" r:id="rId6"/>
    <p:sldId id="293" r:id="rId7"/>
    <p:sldId id="297" r:id="rId8"/>
    <p:sldId id="299" r:id="rId9"/>
    <p:sldId id="261" r:id="rId10"/>
    <p:sldId id="268" r:id="rId11"/>
    <p:sldId id="269" r:id="rId12"/>
    <p:sldId id="270" r:id="rId13"/>
    <p:sldId id="271" r:id="rId14"/>
    <p:sldId id="272" r:id="rId15"/>
    <p:sldId id="288" r:id="rId16"/>
    <p:sldId id="295" r:id="rId17"/>
  </p:sldIdLst>
  <p:sldSz cx="12192000" cy="6858000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/>
    <p:restoredTop sz="94660"/>
  </p:normalViewPr>
  <p:slideViewPr>
    <p:cSldViewPr snapToGrid="0" showGuides="1">
      <p:cViewPr>
        <p:scale>
          <a:sx n="81" d="100"/>
          <a:sy n="81" d="100"/>
        </p:scale>
        <p:origin x="-300" y="-54"/>
      </p:cViewPr>
      <p:guideLst>
        <p:guide orient="horz" pos="2091"/>
        <p:guide pos="28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638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0295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4D32E1D-248C-4F2E-942F-A5A042AD367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032FE5F-FEFF-44E7-8CA1-788A90CA9043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4D32E1D-248C-4F2E-942F-A5A042AD367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032FE5F-FEFF-44E7-8CA1-788A90CA9043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4D32E1D-248C-4F2E-942F-A5A042AD367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032FE5F-FEFF-44E7-8CA1-788A90CA9043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4D32E1D-248C-4F2E-942F-A5A042AD367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032FE5F-FEFF-44E7-8CA1-788A90CA9043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sp>
        <p:nvSpPr>
          <p:cNvPr id="126" name="Google Shape;126;p5"/>
          <p:cNvSpPr/>
          <p:nvPr/>
        </p:nvSpPr>
        <p:spPr>
          <a:xfrm rot="-1209093">
            <a:off x="11292123" y="5438995"/>
            <a:ext cx="905652" cy="82066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7" name="Google Shape;127;p5"/>
          <p:cNvSpPr/>
          <p:nvPr/>
        </p:nvSpPr>
        <p:spPr>
          <a:xfrm>
            <a:off x="11578018" y="5360897"/>
            <a:ext cx="460599" cy="466468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" name="Google Shape;128;p5"/>
          <p:cNvSpPr/>
          <p:nvPr/>
        </p:nvSpPr>
        <p:spPr>
          <a:xfrm>
            <a:off x="9416645" y="-146300"/>
            <a:ext cx="512617" cy="524803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" name="Google Shape;129;p5"/>
          <p:cNvSpPr/>
          <p:nvPr/>
        </p:nvSpPr>
        <p:spPr>
          <a:xfrm>
            <a:off x="11352533" y="2180867"/>
            <a:ext cx="1066011" cy="1110715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" name="Google Shape;130;p5"/>
          <p:cNvSpPr/>
          <p:nvPr/>
        </p:nvSpPr>
        <p:spPr>
          <a:xfrm rot="3741344">
            <a:off x="11358665" y="1904650"/>
            <a:ext cx="600748" cy="615029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" name="Google Shape;131;p5"/>
          <p:cNvSpPr/>
          <p:nvPr/>
        </p:nvSpPr>
        <p:spPr>
          <a:xfrm>
            <a:off x="9392951" y="1080003"/>
            <a:ext cx="1242053" cy="112549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" name="Google Shape;132;p5"/>
          <p:cNvSpPr/>
          <p:nvPr/>
        </p:nvSpPr>
        <p:spPr>
          <a:xfrm>
            <a:off x="10050466" y="1832567"/>
            <a:ext cx="460599" cy="466468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" name="Google Shape;133;p5"/>
          <p:cNvSpPr/>
          <p:nvPr/>
        </p:nvSpPr>
        <p:spPr>
          <a:xfrm rot="-6335216">
            <a:off x="9154434" y="6070214"/>
            <a:ext cx="1196772" cy="88892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" name="Google Shape;134;p5"/>
          <p:cNvSpPr/>
          <p:nvPr/>
        </p:nvSpPr>
        <p:spPr>
          <a:xfrm>
            <a:off x="10549166" y="-173966"/>
            <a:ext cx="1065993" cy="1079577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5" name="Google Shape;135;p5"/>
          <p:cNvSpPr/>
          <p:nvPr/>
        </p:nvSpPr>
        <p:spPr>
          <a:xfrm rot="-6692267">
            <a:off x="9055853" y="3187153"/>
            <a:ext cx="923320" cy="685812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6" name="Google Shape;136;p5"/>
          <p:cNvSpPr/>
          <p:nvPr/>
        </p:nvSpPr>
        <p:spPr>
          <a:xfrm>
            <a:off x="9756737" y="3195233"/>
            <a:ext cx="374668" cy="38357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" name="Google Shape;137;p5"/>
          <p:cNvSpPr/>
          <p:nvPr/>
        </p:nvSpPr>
        <p:spPr>
          <a:xfrm>
            <a:off x="10218184" y="4196534"/>
            <a:ext cx="905659" cy="91719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" name="Google Shape;138;p5"/>
          <p:cNvSpPr/>
          <p:nvPr/>
        </p:nvSpPr>
        <p:spPr>
          <a:xfrm rot="1318871">
            <a:off x="9560554" y="1110481"/>
            <a:ext cx="820621" cy="1285207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" name="Google Shape;139;p5"/>
          <p:cNvSpPr/>
          <p:nvPr/>
        </p:nvSpPr>
        <p:spPr>
          <a:xfrm>
            <a:off x="10364607" y="-204717"/>
            <a:ext cx="1116141" cy="1141076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5"/>
          <p:cNvSpPr/>
          <p:nvPr/>
        </p:nvSpPr>
        <p:spPr>
          <a:xfrm rot="-548659">
            <a:off x="11297741" y="5384373"/>
            <a:ext cx="1021139" cy="764681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5"/>
          <p:cNvSpPr/>
          <p:nvPr/>
        </p:nvSpPr>
        <p:spPr>
          <a:xfrm rot="-9290062">
            <a:off x="11141055" y="2269409"/>
            <a:ext cx="1035975" cy="1139187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" name="Google Shape;142;p5"/>
          <p:cNvSpPr/>
          <p:nvPr/>
        </p:nvSpPr>
        <p:spPr>
          <a:xfrm rot="5503490">
            <a:off x="9235473" y="5691805"/>
            <a:ext cx="1306627" cy="1173107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" name="Google Shape;143;p5"/>
          <p:cNvSpPr/>
          <p:nvPr/>
        </p:nvSpPr>
        <p:spPr>
          <a:xfrm>
            <a:off x="9756750" y="3371613"/>
            <a:ext cx="293729" cy="316907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" name="Google Shape;144;p5"/>
          <p:cNvSpPr/>
          <p:nvPr/>
        </p:nvSpPr>
        <p:spPr>
          <a:xfrm rot="-830047">
            <a:off x="9262252" y="2938536"/>
            <a:ext cx="382752" cy="980923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" name="Google Shape;145;p5"/>
          <p:cNvSpPr/>
          <p:nvPr/>
        </p:nvSpPr>
        <p:spPr>
          <a:xfrm>
            <a:off x="9263883" y="-87894"/>
            <a:ext cx="610605" cy="466423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" name="Google Shape;146;p5"/>
          <p:cNvSpPr/>
          <p:nvPr/>
        </p:nvSpPr>
        <p:spPr>
          <a:xfrm rot="8224608">
            <a:off x="10478965" y="4204361"/>
            <a:ext cx="669324" cy="1028904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7" name="Google Shape;147;p5"/>
          <p:cNvSpPr txBox="1">
            <a:spLocks noGrp="1"/>
          </p:cNvSpPr>
          <p:nvPr>
            <p:ph type="title"/>
          </p:nvPr>
        </p:nvSpPr>
        <p:spPr>
          <a:xfrm>
            <a:off x="609600" y="579433"/>
            <a:ext cx="79796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5"/>
          <p:cNvSpPr txBox="1">
            <a:spLocks noGrp="1"/>
          </p:cNvSpPr>
          <p:nvPr>
            <p:ph type="body" idx="1"/>
          </p:nvPr>
        </p:nvSpPr>
        <p:spPr>
          <a:xfrm>
            <a:off x="609600" y="1905000"/>
            <a:ext cx="7979600" cy="42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525145">
              <a:spcBef>
                <a:spcPts val="800"/>
              </a:spcBef>
              <a:spcAft>
                <a:spcPts val="0"/>
              </a:spcAft>
              <a:buSzPts val="2600"/>
              <a:buChar char="༝"/>
              <a:defRPr/>
            </a:lvl1pPr>
            <a:lvl2pPr marL="1219200" lvl="1" indent="-525145">
              <a:spcBef>
                <a:spcPts val="0"/>
              </a:spcBef>
              <a:spcAft>
                <a:spcPts val="0"/>
              </a:spcAft>
              <a:buSzPts val="2600"/>
              <a:buChar char="○"/>
              <a:defRPr/>
            </a:lvl2pPr>
            <a:lvl3pPr marL="1828800" lvl="2" indent="-525145">
              <a:spcBef>
                <a:spcPts val="0"/>
              </a:spcBef>
              <a:spcAft>
                <a:spcPts val="0"/>
              </a:spcAft>
              <a:buSzPts val="2600"/>
              <a:buChar char="■"/>
              <a:defRPr/>
            </a:lvl3pPr>
            <a:lvl4pPr marL="2438400" lvl="3" indent="-525145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4pPr>
            <a:lvl5pPr marL="3048000" lvl="4" indent="-525145">
              <a:spcBef>
                <a:spcPts val="0"/>
              </a:spcBef>
              <a:spcAft>
                <a:spcPts val="0"/>
              </a:spcAft>
              <a:buSzPts val="2600"/>
              <a:buChar char="○"/>
              <a:defRPr/>
            </a:lvl5pPr>
            <a:lvl6pPr marL="3657600" lvl="5" indent="-525145">
              <a:spcBef>
                <a:spcPts val="0"/>
              </a:spcBef>
              <a:spcAft>
                <a:spcPts val="0"/>
              </a:spcAft>
              <a:buSzPts val="2600"/>
              <a:buChar char="■"/>
              <a:defRPr/>
            </a:lvl6pPr>
            <a:lvl7pPr marL="4267200" lvl="6" indent="-525145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7pPr>
            <a:lvl8pPr marL="4876800" lvl="7" indent="-525145">
              <a:spcBef>
                <a:spcPts val="0"/>
              </a:spcBef>
              <a:spcAft>
                <a:spcPts val="0"/>
              </a:spcAft>
              <a:buSzPts val="2600"/>
              <a:buChar char="○"/>
              <a:defRPr/>
            </a:lvl8pPr>
            <a:lvl9pPr marL="5486400" lvl="8" indent="-525145">
              <a:spcBef>
                <a:spcPts val="0"/>
              </a:spcBef>
              <a:spcAft>
                <a:spcPts val="0"/>
              </a:spcAft>
              <a:buSzPts val="26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solidFill>
          <a:schemeClr val="lt2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"/>
          <p:cNvSpPr/>
          <p:nvPr/>
        </p:nvSpPr>
        <p:spPr>
          <a:xfrm rot="2523318">
            <a:off x="291592" y="-614320"/>
            <a:ext cx="7103193" cy="7272048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3"/>
          <p:cNvSpPr txBox="1">
            <a:spLocks noGrp="1"/>
          </p:cNvSpPr>
          <p:nvPr>
            <p:ph type="ctrTitle"/>
          </p:nvPr>
        </p:nvSpPr>
        <p:spPr>
          <a:xfrm>
            <a:off x="914400" y="2111133"/>
            <a:ext cx="59168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5865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54" name="Google Shape;54;p3"/>
          <p:cNvSpPr txBox="1">
            <a:spLocks noGrp="1"/>
          </p:cNvSpPr>
          <p:nvPr>
            <p:ph type="subTitle" idx="1"/>
          </p:nvPr>
        </p:nvSpPr>
        <p:spPr>
          <a:xfrm>
            <a:off x="914400" y="3786735"/>
            <a:ext cx="591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3"/>
          <p:cNvSpPr/>
          <p:nvPr/>
        </p:nvSpPr>
        <p:spPr>
          <a:xfrm rot="6668499">
            <a:off x="7057479" y="5028249"/>
            <a:ext cx="1189645" cy="88372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3"/>
          <p:cNvSpPr/>
          <p:nvPr/>
        </p:nvSpPr>
        <p:spPr>
          <a:xfrm rot="-3835491">
            <a:off x="6981307" y="5268435"/>
            <a:ext cx="622720" cy="56437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3"/>
          <p:cNvSpPr/>
          <p:nvPr/>
        </p:nvSpPr>
        <p:spPr>
          <a:xfrm rot="-6648350">
            <a:off x="11268864" y="839618"/>
            <a:ext cx="1230440" cy="101030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3"/>
          <p:cNvSpPr/>
          <p:nvPr/>
        </p:nvSpPr>
        <p:spPr>
          <a:xfrm rot="-2488733">
            <a:off x="10998739" y="5106889"/>
            <a:ext cx="1325056" cy="98421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3"/>
          <p:cNvSpPr/>
          <p:nvPr/>
        </p:nvSpPr>
        <p:spPr>
          <a:xfrm rot="-10736906">
            <a:off x="11212782" y="3167615"/>
            <a:ext cx="1100303" cy="99705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3"/>
          <p:cNvSpPr/>
          <p:nvPr/>
        </p:nvSpPr>
        <p:spPr>
          <a:xfrm rot="-9528265">
            <a:off x="11299225" y="3644046"/>
            <a:ext cx="559591" cy="56672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3"/>
          <p:cNvSpPr/>
          <p:nvPr/>
        </p:nvSpPr>
        <p:spPr>
          <a:xfrm rot="10491037">
            <a:off x="8521356" y="3162088"/>
            <a:ext cx="1294977" cy="1349283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3"/>
          <p:cNvSpPr/>
          <p:nvPr/>
        </p:nvSpPr>
        <p:spPr>
          <a:xfrm rot="-7367623">
            <a:off x="9135094" y="4072509"/>
            <a:ext cx="729807" cy="74715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3"/>
          <p:cNvSpPr/>
          <p:nvPr/>
        </p:nvSpPr>
        <p:spPr>
          <a:xfrm rot="-10076712">
            <a:off x="11034689" y="3267535"/>
            <a:ext cx="1240441" cy="928907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3"/>
          <p:cNvSpPr/>
          <p:nvPr/>
        </p:nvSpPr>
        <p:spPr>
          <a:xfrm rot="1200934">
            <a:off x="8802391" y="2995677"/>
            <a:ext cx="1258623" cy="1384019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3"/>
          <p:cNvSpPr/>
          <p:nvPr/>
        </p:nvSpPr>
        <p:spPr>
          <a:xfrm rot="-2801891">
            <a:off x="11133323" y="524341"/>
            <a:ext cx="990460" cy="1554865"/>
          </a:xfrm>
          <a:custGeom>
            <a:avLst/>
            <a:gdLst/>
            <a:ahLst/>
            <a:cxnLst/>
            <a:rect l="l" t="t" r="r" b="b"/>
            <a:pathLst>
              <a:path w="27369" h="42965" extrusionOk="0">
                <a:moveTo>
                  <a:pt x="7709" y="23066"/>
                </a:moveTo>
                <a:lnTo>
                  <a:pt x="7530" y="23125"/>
                </a:lnTo>
                <a:lnTo>
                  <a:pt x="7350" y="23185"/>
                </a:lnTo>
                <a:lnTo>
                  <a:pt x="7291" y="23305"/>
                </a:lnTo>
                <a:lnTo>
                  <a:pt x="7231" y="23424"/>
                </a:lnTo>
                <a:lnTo>
                  <a:pt x="7231" y="23544"/>
                </a:lnTo>
                <a:lnTo>
                  <a:pt x="7231" y="23723"/>
                </a:lnTo>
                <a:lnTo>
                  <a:pt x="7350" y="24022"/>
                </a:lnTo>
                <a:lnTo>
                  <a:pt x="7589" y="24201"/>
                </a:lnTo>
                <a:lnTo>
                  <a:pt x="7709" y="24320"/>
                </a:lnTo>
                <a:lnTo>
                  <a:pt x="7948" y="24320"/>
                </a:lnTo>
                <a:lnTo>
                  <a:pt x="8067" y="24261"/>
                </a:lnTo>
                <a:lnTo>
                  <a:pt x="8187" y="24141"/>
                </a:lnTo>
                <a:lnTo>
                  <a:pt x="8306" y="23962"/>
                </a:lnTo>
                <a:lnTo>
                  <a:pt x="8366" y="23783"/>
                </a:lnTo>
                <a:lnTo>
                  <a:pt x="8366" y="23603"/>
                </a:lnTo>
                <a:lnTo>
                  <a:pt x="8306" y="23484"/>
                </a:lnTo>
                <a:lnTo>
                  <a:pt x="8247" y="23305"/>
                </a:lnTo>
                <a:lnTo>
                  <a:pt x="8187" y="23185"/>
                </a:lnTo>
                <a:lnTo>
                  <a:pt x="8067" y="23125"/>
                </a:lnTo>
                <a:lnTo>
                  <a:pt x="7888" y="23066"/>
                </a:lnTo>
                <a:close/>
                <a:moveTo>
                  <a:pt x="6633" y="25934"/>
                </a:moveTo>
                <a:lnTo>
                  <a:pt x="6514" y="25994"/>
                </a:lnTo>
                <a:lnTo>
                  <a:pt x="6335" y="26053"/>
                </a:lnTo>
                <a:lnTo>
                  <a:pt x="6215" y="26173"/>
                </a:lnTo>
                <a:lnTo>
                  <a:pt x="5976" y="26531"/>
                </a:lnTo>
                <a:lnTo>
                  <a:pt x="5856" y="26830"/>
                </a:lnTo>
                <a:lnTo>
                  <a:pt x="5856" y="27009"/>
                </a:lnTo>
                <a:lnTo>
                  <a:pt x="5916" y="27129"/>
                </a:lnTo>
                <a:lnTo>
                  <a:pt x="5976" y="27248"/>
                </a:lnTo>
                <a:lnTo>
                  <a:pt x="6096" y="27308"/>
                </a:lnTo>
                <a:lnTo>
                  <a:pt x="6215" y="27308"/>
                </a:lnTo>
                <a:lnTo>
                  <a:pt x="6454" y="27248"/>
                </a:lnTo>
                <a:lnTo>
                  <a:pt x="6813" y="27129"/>
                </a:lnTo>
                <a:lnTo>
                  <a:pt x="6932" y="27069"/>
                </a:lnTo>
                <a:lnTo>
                  <a:pt x="7052" y="26950"/>
                </a:lnTo>
                <a:lnTo>
                  <a:pt x="7111" y="26830"/>
                </a:lnTo>
                <a:lnTo>
                  <a:pt x="7171" y="26651"/>
                </a:lnTo>
                <a:lnTo>
                  <a:pt x="7171" y="26531"/>
                </a:lnTo>
                <a:lnTo>
                  <a:pt x="7111" y="26352"/>
                </a:lnTo>
                <a:lnTo>
                  <a:pt x="6932" y="26113"/>
                </a:lnTo>
                <a:lnTo>
                  <a:pt x="6813" y="25994"/>
                </a:lnTo>
                <a:lnTo>
                  <a:pt x="6633" y="25934"/>
                </a:lnTo>
                <a:close/>
                <a:moveTo>
                  <a:pt x="8545" y="28981"/>
                </a:moveTo>
                <a:lnTo>
                  <a:pt x="8366" y="29041"/>
                </a:lnTo>
                <a:lnTo>
                  <a:pt x="8247" y="29161"/>
                </a:lnTo>
                <a:lnTo>
                  <a:pt x="8127" y="29340"/>
                </a:lnTo>
                <a:lnTo>
                  <a:pt x="8127" y="29459"/>
                </a:lnTo>
                <a:lnTo>
                  <a:pt x="8127" y="29639"/>
                </a:lnTo>
                <a:lnTo>
                  <a:pt x="8306" y="29818"/>
                </a:lnTo>
                <a:lnTo>
                  <a:pt x="8486" y="29937"/>
                </a:lnTo>
                <a:lnTo>
                  <a:pt x="8665" y="29937"/>
                </a:lnTo>
                <a:lnTo>
                  <a:pt x="8844" y="29878"/>
                </a:lnTo>
                <a:lnTo>
                  <a:pt x="8964" y="29818"/>
                </a:lnTo>
                <a:lnTo>
                  <a:pt x="9083" y="29639"/>
                </a:lnTo>
                <a:lnTo>
                  <a:pt x="9083" y="29459"/>
                </a:lnTo>
                <a:lnTo>
                  <a:pt x="9024" y="29220"/>
                </a:lnTo>
                <a:lnTo>
                  <a:pt x="8844" y="29041"/>
                </a:lnTo>
                <a:lnTo>
                  <a:pt x="8725" y="28981"/>
                </a:lnTo>
                <a:close/>
                <a:moveTo>
                  <a:pt x="5976" y="29280"/>
                </a:moveTo>
                <a:lnTo>
                  <a:pt x="5797" y="29400"/>
                </a:lnTo>
                <a:lnTo>
                  <a:pt x="5617" y="29579"/>
                </a:lnTo>
                <a:lnTo>
                  <a:pt x="5558" y="29758"/>
                </a:lnTo>
                <a:lnTo>
                  <a:pt x="5558" y="29997"/>
                </a:lnTo>
                <a:lnTo>
                  <a:pt x="5617" y="30117"/>
                </a:lnTo>
                <a:lnTo>
                  <a:pt x="5677" y="30176"/>
                </a:lnTo>
                <a:lnTo>
                  <a:pt x="5797" y="30236"/>
                </a:lnTo>
                <a:lnTo>
                  <a:pt x="6096" y="30236"/>
                </a:lnTo>
                <a:lnTo>
                  <a:pt x="6215" y="30176"/>
                </a:lnTo>
                <a:lnTo>
                  <a:pt x="6394" y="29997"/>
                </a:lnTo>
                <a:lnTo>
                  <a:pt x="6394" y="29818"/>
                </a:lnTo>
                <a:lnTo>
                  <a:pt x="6335" y="29519"/>
                </a:lnTo>
                <a:lnTo>
                  <a:pt x="6275" y="29400"/>
                </a:lnTo>
                <a:lnTo>
                  <a:pt x="6155" y="29340"/>
                </a:lnTo>
                <a:lnTo>
                  <a:pt x="6096" y="29280"/>
                </a:lnTo>
                <a:close/>
                <a:moveTo>
                  <a:pt x="2869" y="29818"/>
                </a:moveTo>
                <a:lnTo>
                  <a:pt x="2749" y="29878"/>
                </a:lnTo>
                <a:lnTo>
                  <a:pt x="2570" y="30057"/>
                </a:lnTo>
                <a:lnTo>
                  <a:pt x="2510" y="30296"/>
                </a:lnTo>
                <a:lnTo>
                  <a:pt x="2510" y="30595"/>
                </a:lnTo>
                <a:lnTo>
                  <a:pt x="2570" y="30834"/>
                </a:lnTo>
                <a:lnTo>
                  <a:pt x="2630" y="30893"/>
                </a:lnTo>
                <a:lnTo>
                  <a:pt x="2749" y="30953"/>
                </a:lnTo>
                <a:lnTo>
                  <a:pt x="2869" y="31013"/>
                </a:lnTo>
                <a:lnTo>
                  <a:pt x="2988" y="31013"/>
                </a:lnTo>
                <a:lnTo>
                  <a:pt x="3227" y="30953"/>
                </a:lnTo>
                <a:lnTo>
                  <a:pt x="3407" y="30834"/>
                </a:lnTo>
                <a:lnTo>
                  <a:pt x="3526" y="30714"/>
                </a:lnTo>
                <a:lnTo>
                  <a:pt x="3646" y="30535"/>
                </a:lnTo>
                <a:lnTo>
                  <a:pt x="3705" y="30356"/>
                </a:lnTo>
                <a:lnTo>
                  <a:pt x="3646" y="30176"/>
                </a:lnTo>
                <a:lnTo>
                  <a:pt x="3526" y="30057"/>
                </a:lnTo>
                <a:lnTo>
                  <a:pt x="3347" y="29878"/>
                </a:lnTo>
                <a:lnTo>
                  <a:pt x="3167" y="29818"/>
                </a:lnTo>
                <a:close/>
                <a:moveTo>
                  <a:pt x="3227" y="32806"/>
                </a:moveTo>
                <a:lnTo>
                  <a:pt x="3048" y="32925"/>
                </a:lnTo>
                <a:lnTo>
                  <a:pt x="2928" y="33104"/>
                </a:lnTo>
                <a:lnTo>
                  <a:pt x="2869" y="33284"/>
                </a:lnTo>
                <a:lnTo>
                  <a:pt x="2809" y="33523"/>
                </a:lnTo>
                <a:lnTo>
                  <a:pt x="2869" y="33702"/>
                </a:lnTo>
                <a:lnTo>
                  <a:pt x="2988" y="33821"/>
                </a:lnTo>
                <a:lnTo>
                  <a:pt x="3227" y="33881"/>
                </a:lnTo>
                <a:lnTo>
                  <a:pt x="3466" y="33881"/>
                </a:lnTo>
                <a:lnTo>
                  <a:pt x="3646" y="33762"/>
                </a:lnTo>
                <a:lnTo>
                  <a:pt x="3765" y="33582"/>
                </a:lnTo>
                <a:lnTo>
                  <a:pt x="3825" y="33403"/>
                </a:lnTo>
                <a:lnTo>
                  <a:pt x="3885" y="33164"/>
                </a:lnTo>
                <a:lnTo>
                  <a:pt x="3825" y="32985"/>
                </a:lnTo>
                <a:lnTo>
                  <a:pt x="3646" y="32865"/>
                </a:lnTo>
                <a:lnTo>
                  <a:pt x="3466" y="32806"/>
                </a:lnTo>
                <a:close/>
                <a:moveTo>
                  <a:pt x="6932" y="32746"/>
                </a:moveTo>
                <a:lnTo>
                  <a:pt x="6633" y="32865"/>
                </a:lnTo>
                <a:lnTo>
                  <a:pt x="6454" y="33045"/>
                </a:lnTo>
                <a:lnTo>
                  <a:pt x="6335" y="33224"/>
                </a:lnTo>
                <a:lnTo>
                  <a:pt x="6335" y="33463"/>
                </a:lnTo>
                <a:lnTo>
                  <a:pt x="6335" y="33642"/>
                </a:lnTo>
                <a:lnTo>
                  <a:pt x="6454" y="33821"/>
                </a:lnTo>
                <a:lnTo>
                  <a:pt x="6633" y="33941"/>
                </a:lnTo>
                <a:lnTo>
                  <a:pt x="6872" y="33941"/>
                </a:lnTo>
                <a:lnTo>
                  <a:pt x="7111" y="33881"/>
                </a:lnTo>
                <a:lnTo>
                  <a:pt x="7350" y="33702"/>
                </a:lnTo>
                <a:lnTo>
                  <a:pt x="7470" y="33463"/>
                </a:lnTo>
                <a:lnTo>
                  <a:pt x="7470" y="33284"/>
                </a:lnTo>
                <a:lnTo>
                  <a:pt x="7410" y="33045"/>
                </a:lnTo>
                <a:lnTo>
                  <a:pt x="7291" y="32865"/>
                </a:lnTo>
                <a:lnTo>
                  <a:pt x="7171" y="32806"/>
                </a:lnTo>
                <a:lnTo>
                  <a:pt x="6932" y="32746"/>
                </a:lnTo>
                <a:close/>
                <a:moveTo>
                  <a:pt x="9263" y="34658"/>
                </a:moveTo>
                <a:lnTo>
                  <a:pt x="9024" y="34778"/>
                </a:lnTo>
                <a:lnTo>
                  <a:pt x="8904" y="34957"/>
                </a:lnTo>
                <a:lnTo>
                  <a:pt x="8844" y="35076"/>
                </a:lnTo>
                <a:lnTo>
                  <a:pt x="8844" y="35196"/>
                </a:lnTo>
                <a:lnTo>
                  <a:pt x="8904" y="35315"/>
                </a:lnTo>
                <a:lnTo>
                  <a:pt x="9024" y="35435"/>
                </a:lnTo>
                <a:lnTo>
                  <a:pt x="9203" y="35674"/>
                </a:lnTo>
                <a:lnTo>
                  <a:pt x="9382" y="35734"/>
                </a:lnTo>
                <a:lnTo>
                  <a:pt x="9442" y="35734"/>
                </a:lnTo>
                <a:lnTo>
                  <a:pt x="9502" y="35674"/>
                </a:lnTo>
                <a:lnTo>
                  <a:pt x="9681" y="35315"/>
                </a:lnTo>
                <a:lnTo>
                  <a:pt x="9741" y="35136"/>
                </a:lnTo>
                <a:lnTo>
                  <a:pt x="9741" y="34957"/>
                </a:lnTo>
                <a:lnTo>
                  <a:pt x="9741" y="34837"/>
                </a:lnTo>
                <a:lnTo>
                  <a:pt x="9681" y="34718"/>
                </a:lnTo>
                <a:lnTo>
                  <a:pt x="9561" y="34658"/>
                </a:lnTo>
                <a:close/>
                <a:moveTo>
                  <a:pt x="5558" y="35196"/>
                </a:moveTo>
                <a:lnTo>
                  <a:pt x="5199" y="35315"/>
                </a:lnTo>
                <a:lnTo>
                  <a:pt x="5020" y="35495"/>
                </a:lnTo>
                <a:lnTo>
                  <a:pt x="4841" y="35793"/>
                </a:lnTo>
                <a:lnTo>
                  <a:pt x="4781" y="36092"/>
                </a:lnTo>
                <a:lnTo>
                  <a:pt x="4781" y="36331"/>
                </a:lnTo>
                <a:lnTo>
                  <a:pt x="4841" y="36570"/>
                </a:lnTo>
                <a:lnTo>
                  <a:pt x="4960" y="36690"/>
                </a:lnTo>
                <a:lnTo>
                  <a:pt x="5020" y="36750"/>
                </a:lnTo>
                <a:lnTo>
                  <a:pt x="5139" y="36690"/>
                </a:lnTo>
                <a:lnTo>
                  <a:pt x="5378" y="36510"/>
                </a:lnTo>
                <a:lnTo>
                  <a:pt x="5617" y="36451"/>
                </a:lnTo>
                <a:lnTo>
                  <a:pt x="5916" y="36271"/>
                </a:lnTo>
                <a:lnTo>
                  <a:pt x="6155" y="36092"/>
                </a:lnTo>
                <a:lnTo>
                  <a:pt x="6275" y="35853"/>
                </a:lnTo>
                <a:lnTo>
                  <a:pt x="6275" y="35674"/>
                </a:lnTo>
                <a:lnTo>
                  <a:pt x="6215" y="35435"/>
                </a:lnTo>
                <a:lnTo>
                  <a:pt x="6036" y="35315"/>
                </a:lnTo>
                <a:lnTo>
                  <a:pt x="5797" y="35196"/>
                </a:lnTo>
                <a:close/>
                <a:moveTo>
                  <a:pt x="6574" y="38004"/>
                </a:moveTo>
                <a:lnTo>
                  <a:pt x="6155" y="38064"/>
                </a:lnTo>
                <a:lnTo>
                  <a:pt x="5916" y="38124"/>
                </a:lnTo>
                <a:lnTo>
                  <a:pt x="5737" y="38243"/>
                </a:lnTo>
                <a:lnTo>
                  <a:pt x="5617" y="38363"/>
                </a:lnTo>
                <a:lnTo>
                  <a:pt x="5498" y="38542"/>
                </a:lnTo>
                <a:lnTo>
                  <a:pt x="5378" y="38901"/>
                </a:lnTo>
                <a:lnTo>
                  <a:pt x="5378" y="39199"/>
                </a:lnTo>
                <a:lnTo>
                  <a:pt x="5378" y="39319"/>
                </a:lnTo>
                <a:lnTo>
                  <a:pt x="5498" y="39438"/>
                </a:lnTo>
                <a:lnTo>
                  <a:pt x="5558" y="39558"/>
                </a:lnTo>
                <a:lnTo>
                  <a:pt x="5737" y="39618"/>
                </a:lnTo>
                <a:lnTo>
                  <a:pt x="5856" y="39618"/>
                </a:lnTo>
                <a:lnTo>
                  <a:pt x="6036" y="39558"/>
                </a:lnTo>
                <a:lnTo>
                  <a:pt x="6275" y="39438"/>
                </a:lnTo>
                <a:lnTo>
                  <a:pt x="6514" y="39319"/>
                </a:lnTo>
                <a:lnTo>
                  <a:pt x="6753" y="39080"/>
                </a:lnTo>
                <a:lnTo>
                  <a:pt x="6872" y="38841"/>
                </a:lnTo>
                <a:lnTo>
                  <a:pt x="6992" y="38602"/>
                </a:lnTo>
                <a:lnTo>
                  <a:pt x="6992" y="38363"/>
                </a:lnTo>
                <a:lnTo>
                  <a:pt x="6992" y="38184"/>
                </a:lnTo>
                <a:lnTo>
                  <a:pt x="6813" y="38004"/>
                </a:lnTo>
                <a:close/>
                <a:moveTo>
                  <a:pt x="12370" y="38243"/>
                </a:moveTo>
                <a:lnTo>
                  <a:pt x="12250" y="38303"/>
                </a:lnTo>
                <a:lnTo>
                  <a:pt x="12131" y="38363"/>
                </a:lnTo>
                <a:lnTo>
                  <a:pt x="11892" y="38662"/>
                </a:lnTo>
                <a:lnTo>
                  <a:pt x="11772" y="39020"/>
                </a:lnTo>
                <a:lnTo>
                  <a:pt x="11713" y="39379"/>
                </a:lnTo>
                <a:lnTo>
                  <a:pt x="11772" y="39678"/>
                </a:lnTo>
                <a:lnTo>
                  <a:pt x="11832" y="39797"/>
                </a:lnTo>
                <a:lnTo>
                  <a:pt x="11952" y="39857"/>
                </a:lnTo>
                <a:lnTo>
                  <a:pt x="12191" y="39857"/>
                </a:lnTo>
                <a:lnTo>
                  <a:pt x="12370" y="39737"/>
                </a:lnTo>
                <a:lnTo>
                  <a:pt x="12549" y="39498"/>
                </a:lnTo>
                <a:lnTo>
                  <a:pt x="12788" y="39140"/>
                </a:lnTo>
                <a:lnTo>
                  <a:pt x="12848" y="38901"/>
                </a:lnTo>
                <a:lnTo>
                  <a:pt x="12908" y="38662"/>
                </a:lnTo>
                <a:lnTo>
                  <a:pt x="12908" y="38482"/>
                </a:lnTo>
                <a:lnTo>
                  <a:pt x="12848" y="38303"/>
                </a:lnTo>
                <a:lnTo>
                  <a:pt x="12669" y="38243"/>
                </a:lnTo>
                <a:close/>
                <a:moveTo>
                  <a:pt x="9442" y="38721"/>
                </a:moveTo>
                <a:lnTo>
                  <a:pt x="9203" y="38781"/>
                </a:lnTo>
                <a:lnTo>
                  <a:pt x="9024" y="38901"/>
                </a:lnTo>
                <a:lnTo>
                  <a:pt x="8844" y="39080"/>
                </a:lnTo>
                <a:lnTo>
                  <a:pt x="8784" y="39259"/>
                </a:lnTo>
                <a:lnTo>
                  <a:pt x="8784" y="39498"/>
                </a:lnTo>
                <a:lnTo>
                  <a:pt x="8844" y="39678"/>
                </a:lnTo>
                <a:lnTo>
                  <a:pt x="8964" y="39857"/>
                </a:lnTo>
                <a:lnTo>
                  <a:pt x="9203" y="39917"/>
                </a:lnTo>
                <a:lnTo>
                  <a:pt x="9442" y="39917"/>
                </a:lnTo>
                <a:lnTo>
                  <a:pt x="9621" y="39797"/>
                </a:lnTo>
                <a:lnTo>
                  <a:pt x="9800" y="39558"/>
                </a:lnTo>
                <a:lnTo>
                  <a:pt x="9860" y="39379"/>
                </a:lnTo>
                <a:lnTo>
                  <a:pt x="9860" y="39140"/>
                </a:lnTo>
                <a:lnTo>
                  <a:pt x="9800" y="38901"/>
                </a:lnTo>
                <a:lnTo>
                  <a:pt x="9681" y="38781"/>
                </a:lnTo>
                <a:lnTo>
                  <a:pt x="9442" y="38721"/>
                </a:lnTo>
                <a:close/>
                <a:moveTo>
                  <a:pt x="18465" y="5259"/>
                </a:moveTo>
                <a:lnTo>
                  <a:pt x="18764" y="5318"/>
                </a:lnTo>
                <a:lnTo>
                  <a:pt x="19062" y="5498"/>
                </a:lnTo>
                <a:lnTo>
                  <a:pt x="19421" y="5737"/>
                </a:lnTo>
                <a:lnTo>
                  <a:pt x="19660" y="5976"/>
                </a:lnTo>
                <a:lnTo>
                  <a:pt x="19899" y="6334"/>
                </a:lnTo>
                <a:lnTo>
                  <a:pt x="20078" y="6693"/>
                </a:lnTo>
                <a:lnTo>
                  <a:pt x="20198" y="7171"/>
                </a:lnTo>
                <a:lnTo>
                  <a:pt x="20317" y="7649"/>
                </a:lnTo>
                <a:lnTo>
                  <a:pt x="20437" y="8127"/>
                </a:lnTo>
                <a:lnTo>
                  <a:pt x="20437" y="8605"/>
                </a:lnTo>
                <a:lnTo>
                  <a:pt x="20497" y="9621"/>
                </a:lnTo>
                <a:lnTo>
                  <a:pt x="20437" y="10636"/>
                </a:lnTo>
                <a:lnTo>
                  <a:pt x="20258" y="13086"/>
                </a:lnTo>
                <a:lnTo>
                  <a:pt x="20138" y="14341"/>
                </a:lnTo>
                <a:lnTo>
                  <a:pt x="20138" y="15536"/>
                </a:lnTo>
                <a:lnTo>
                  <a:pt x="20138" y="16791"/>
                </a:lnTo>
                <a:lnTo>
                  <a:pt x="20258" y="17986"/>
                </a:lnTo>
                <a:lnTo>
                  <a:pt x="20377" y="18584"/>
                </a:lnTo>
                <a:lnTo>
                  <a:pt x="20497" y="19181"/>
                </a:lnTo>
                <a:lnTo>
                  <a:pt x="20676" y="19779"/>
                </a:lnTo>
                <a:lnTo>
                  <a:pt x="20915" y="20377"/>
                </a:lnTo>
                <a:lnTo>
                  <a:pt x="21273" y="21094"/>
                </a:lnTo>
                <a:lnTo>
                  <a:pt x="21632" y="21691"/>
                </a:lnTo>
                <a:lnTo>
                  <a:pt x="22110" y="22229"/>
                </a:lnTo>
                <a:lnTo>
                  <a:pt x="22588" y="22707"/>
                </a:lnTo>
                <a:lnTo>
                  <a:pt x="23604" y="23723"/>
                </a:lnTo>
                <a:lnTo>
                  <a:pt x="24142" y="24201"/>
                </a:lnTo>
                <a:lnTo>
                  <a:pt x="24679" y="24739"/>
                </a:lnTo>
                <a:lnTo>
                  <a:pt x="25157" y="25336"/>
                </a:lnTo>
                <a:lnTo>
                  <a:pt x="25516" y="25934"/>
                </a:lnTo>
                <a:lnTo>
                  <a:pt x="25875" y="26591"/>
                </a:lnTo>
                <a:lnTo>
                  <a:pt x="26114" y="27308"/>
                </a:lnTo>
                <a:lnTo>
                  <a:pt x="26293" y="27965"/>
                </a:lnTo>
                <a:lnTo>
                  <a:pt x="26412" y="28683"/>
                </a:lnTo>
                <a:lnTo>
                  <a:pt x="26472" y="29459"/>
                </a:lnTo>
                <a:lnTo>
                  <a:pt x="26412" y="30176"/>
                </a:lnTo>
                <a:lnTo>
                  <a:pt x="26353" y="30953"/>
                </a:lnTo>
                <a:lnTo>
                  <a:pt x="26173" y="31670"/>
                </a:lnTo>
                <a:lnTo>
                  <a:pt x="25934" y="32447"/>
                </a:lnTo>
                <a:lnTo>
                  <a:pt x="25695" y="33224"/>
                </a:lnTo>
                <a:lnTo>
                  <a:pt x="25337" y="34001"/>
                </a:lnTo>
                <a:lnTo>
                  <a:pt x="24978" y="34778"/>
                </a:lnTo>
                <a:lnTo>
                  <a:pt x="24560" y="35495"/>
                </a:lnTo>
                <a:lnTo>
                  <a:pt x="24142" y="36212"/>
                </a:lnTo>
                <a:lnTo>
                  <a:pt x="23604" y="36929"/>
                </a:lnTo>
                <a:lnTo>
                  <a:pt x="23126" y="37586"/>
                </a:lnTo>
                <a:lnTo>
                  <a:pt x="22528" y="38243"/>
                </a:lnTo>
                <a:lnTo>
                  <a:pt x="21931" y="38841"/>
                </a:lnTo>
                <a:lnTo>
                  <a:pt x="21333" y="39379"/>
                </a:lnTo>
                <a:lnTo>
                  <a:pt x="20736" y="39857"/>
                </a:lnTo>
                <a:lnTo>
                  <a:pt x="20078" y="40335"/>
                </a:lnTo>
                <a:lnTo>
                  <a:pt x="19421" y="40693"/>
                </a:lnTo>
                <a:lnTo>
                  <a:pt x="18943" y="40932"/>
                </a:lnTo>
                <a:lnTo>
                  <a:pt x="18405" y="41171"/>
                </a:lnTo>
                <a:lnTo>
                  <a:pt x="17867" y="41351"/>
                </a:lnTo>
                <a:lnTo>
                  <a:pt x="17270" y="41470"/>
                </a:lnTo>
                <a:lnTo>
                  <a:pt x="16075" y="41649"/>
                </a:lnTo>
                <a:lnTo>
                  <a:pt x="14880" y="41709"/>
                </a:lnTo>
                <a:lnTo>
                  <a:pt x="13684" y="41709"/>
                </a:lnTo>
                <a:lnTo>
                  <a:pt x="12489" y="41590"/>
                </a:lnTo>
                <a:lnTo>
                  <a:pt x="11354" y="41470"/>
                </a:lnTo>
                <a:lnTo>
                  <a:pt x="10219" y="41291"/>
                </a:lnTo>
                <a:lnTo>
                  <a:pt x="9024" y="40992"/>
                </a:lnTo>
                <a:lnTo>
                  <a:pt x="7888" y="40634"/>
                </a:lnTo>
                <a:lnTo>
                  <a:pt x="6753" y="40215"/>
                </a:lnTo>
                <a:lnTo>
                  <a:pt x="5737" y="39678"/>
                </a:lnTo>
                <a:lnTo>
                  <a:pt x="4721" y="39080"/>
                </a:lnTo>
                <a:lnTo>
                  <a:pt x="4243" y="38721"/>
                </a:lnTo>
                <a:lnTo>
                  <a:pt x="3765" y="38303"/>
                </a:lnTo>
                <a:lnTo>
                  <a:pt x="3347" y="37885"/>
                </a:lnTo>
                <a:lnTo>
                  <a:pt x="2988" y="37467"/>
                </a:lnTo>
                <a:lnTo>
                  <a:pt x="2570" y="36989"/>
                </a:lnTo>
                <a:lnTo>
                  <a:pt x="2271" y="36451"/>
                </a:lnTo>
                <a:lnTo>
                  <a:pt x="2510" y="36451"/>
                </a:lnTo>
                <a:lnTo>
                  <a:pt x="2689" y="36331"/>
                </a:lnTo>
                <a:lnTo>
                  <a:pt x="2809" y="36271"/>
                </a:lnTo>
                <a:lnTo>
                  <a:pt x="2869" y="36092"/>
                </a:lnTo>
                <a:lnTo>
                  <a:pt x="2928" y="35973"/>
                </a:lnTo>
                <a:lnTo>
                  <a:pt x="2928" y="35793"/>
                </a:lnTo>
                <a:lnTo>
                  <a:pt x="2809" y="35495"/>
                </a:lnTo>
                <a:lnTo>
                  <a:pt x="2570" y="35256"/>
                </a:lnTo>
                <a:lnTo>
                  <a:pt x="2450" y="35196"/>
                </a:lnTo>
                <a:lnTo>
                  <a:pt x="2331" y="35136"/>
                </a:lnTo>
                <a:lnTo>
                  <a:pt x="2152" y="35136"/>
                </a:lnTo>
                <a:lnTo>
                  <a:pt x="2032" y="35256"/>
                </a:lnTo>
                <a:lnTo>
                  <a:pt x="1913" y="35375"/>
                </a:lnTo>
                <a:lnTo>
                  <a:pt x="1793" y="35554"/>
                </a:lnTo>
                <a:lnTo>
                  <a:pt x="1494" y="34897"/>
                </a:lnTo>
                <a:lnTo>
                  <a:pt x="1255" y="34240"/>
                </a:lnTo>
                <a:lnTo>
                  <a:pt x="1136" y="33582"/>
                </a:lnTo>
                <a:lnTo>
                  <a:pt x="1076" y="32925"/>
                </a:lnTo>
                <a:lnTo>
                  <a:pt x="1076" y="32268"/>
                </a:lnTo>
                <a:lnTo>
                  <a:pt x="1136" y="31670"/>
                </a:lnTo>
                <a:lnTo>
                  <a:pt x="1255" y="31013"/>
                </a:lnTo>
                <a:lnTo>
                  <a:pt x="1375" y="30415"/>
                </a:lnTo>
                <a:lnTo>
                  <a:pt x="1614" y="29818"/>
                </a:lnTo>
                <a:lnTo>
                  <a:pt x="1853" y="29220"/>
                </a:lnTo>
                <a:lnTo>
                  <a:pt x="2450" y="28025"/>
                </a:lnTo>
                <a:lnTo>
                  <a:pt x="3227" y="26890"/>
                </a:lnTo>
                <a:lnTo>
                  <a:pt x="4064" y="25755"/>
                </a:lnTo>
                <a:lnTo>
                  <a:pt x="4960" y="24619"/>
                </a:lnTo>
                <a:lnTo>
                  <a:pt x="5916" y="23484"/>
                </a:lnTo>
                <a:lnTo>
                  <a:pt x="7769" y="21273"/>
                </a:lnTo>
                <a:lnTo>
                  <a:pt x="8605" y="20197"/>
                </a:lnTo>
                <a:lnTo>
                  <a:pt x="9382" y="19062"/>
                </a:lnTo>
                <a:lnTo>
                  <a:pt x="10039" y="17927"/>
                </a:lnTo>
                <a:lnTo>
                  <a:pt x="10278" y="17389"/>
                </a:lnTo>
                <a:lnTo>
                  <a:pt x="10517" y="16791"/>
                </a:lnTo>
                <a:lnTo>
                  <a:pt x="11115" y="14819"/>
                </a:lnTo>
                <a:lnTo>
                  <a:pt x="11772" y="12788"/>
                </a:lnTo>
                <a:lnTo>
                  <a:pt x="12131" y="11772"/>
                </a:lnTo>
                <a:lnTo>
                  <a:pt x="12549" y="10816"/>
                </a:lnTo>
                <a:lnTo>
                  <a:pt x="13087" y="9919"/>
                </a:lnTo>
                <a:lnTo>
                  <a:pt x="13684" y="9083"/>
                </a:lnTo>
                <a:lnTo>
                  <a:pt x="14342" y="8366"/>
                </a:lnTo>
                <a:lnTo>
                  <a:pt x="14700" y="8067"/>
                </a:lnTo>
                <a:lnTo>
                  <a:pt x="15059" y="7828"/>
                </a:lnTo>
                <a:lnTo>
                  <a:pt x="15477" y="7589"/>
                </a:lnTo>
                <a:lnTo>
                  <a:pt x="15895" y="7350"/>
                </a:lnTo>
                <a:lnTo>
                  <a:pt x="16373" y="7230"/>
                </a:lnTo>
                <a:lnTo>
                  <a:pt x="16851" y="7171"/>
                </a:lnTo>
                <a:lnTo>
                  <a:pt x="17270" y="7171"/>
                </a:lnTo>
                <a:lnTo>
                  <a:pt x="17808" y="7230"/>
                </a:lnTo>
                <a:lnTo>
                  <a:pt x="18345" y="7290"/>
                </a:lnTo>
                <a:lnTo>
                  <a:pt x="18525" y="7290"/>
                </a:lnTo>
                <a:lnTo>
                  <a:pt x="18644" y="7230"/>
                </a:lnTo>
                <a:lnTo>
                  <a:pt x="18823" y="7051"/>
                </a:lnTo>
                <a:lnTo>
                  <a:pt x="18823" y="6932"/>
                </a:lnTo>
                <a:lnTo>
                  <a:pt x="18764" y="6812"/>
                </a:lnTo>
                <a:lnTo>
                  <a:pt x="18584" y="6693"/>
                </a:lnTo>
                <a:lnTo>
                  <a:pt x="18166" y="6513"/>
                </a:lnTo>
                <a:lnTo>
                  <a:pt x="17808" y="6454"/>
                </a:lnTo>
                <a:lnTo>
                  <a:pt x="17927" y="5856"/>
                </a:lnTo>
                <a:lnTo>
                  <a:pt x="18047" y="5617"/>
                </a:lnTo>
                <a:lnTo>
                  <a:pt x="18166" y="5378"/>
                </a:lnTo>
                <a:lnTo>
                  <a:pt x="18286" y="5259"/>
                </a:lnTo>
                <a:close/>
                <a:moveTo>
                  <a:pt x="19899" y="0"/>
                </a:moveTo>
                <a:lnTo>
                  <a:pt x="19720" y="120"/>
                </a:lnTo>
                <a:lnTo>
                  <a:pt x="19540" y="299"/>
                </a:lnTo>
                <a:lnTo>
                  <a:pt x="19122" y="777"/>
                </a:lnTo>
                <a:lnTo>
                  <a:pt x="18704" y="1315"/>
                </a:lnTo>
                <a:lnTo>
                  <a:pt x="18345" y="1912"/>
                </a:lnTo>
                <a:lnTo>
                  <a:pt x="17927" y="2689"/>
                </a:lnTo>
                <a:lnTo>
                  <a:pt x="17449" y="3585"/>
                </a:lnTo>
                <a:lnTo>
                  <a:pt x="17210" y="4004"/>
                </a:lnTo>
                <a:lnTo>
                  <a:pt x="17031" y="4422"/>
                </a:lnTo>
                <a:lnTo>
                  <a:pt x="16911" y="4661"/>
                </a:lnTo>
                <a:lnTo>
                  <a:pt x="16732" y="4960"/>
                </a:lnTo>
                <a:lnTo>
                  <a:pt x="16134" y="5796"/>
                </a:lnTo>
                <a:lnTo>
                  <a:pt x="15477" y="6513"/>
                </a:lnTo>
                <a:lnTo>
                  <a:pt x="15238" y="6752"/>
                </a:lnTo>
                <a:lnTo>
                  <a:pt x="15059" y="6932"/>
                </a:lnTo>
                <a:lnTo>
                  <a:pt x="14521" y="7171"/>
                </a:lnTo>
                <a:lnTo>
                  <a:pt x="14043" y="7529"/>
                </a:lnTo>
                <a:lnTo>
                  <a:pt x="13625" y="7888"/>
                </a:lnTo>
                <a:lnTo>
                  <a:pt x="13206" y="8306"/>
                </a:lnTo>
                <a:lnTo>
                  <a:pt x="12728" y="8784"/>
                </a:lnTo>
                <a:lnTo>
                  <a:pt x="12370" y="9262"/>
                </a:lnTo>
                <a:lnTo>
                  <a:pt x="12011" y="9800"/>
                </a:lnTo>
                <a:lnTo>
                  <a:pt x="11713" y="10397"/>
                </a:lnTo>
                <a:lnTo>
                  <a:pt x="11175" y="11533"/>
                </a:lnTo>
                <a:lnTo>
                  <a:pt x="10756" y="12788"/>
                </a:lnTo>
                <a:lnTo>
                  <a:pt x="9980" y="15238"/>
                </a:lnTo>
                <a:lnTo>
                  <a:pt x="9621" y="16492"/>
                </a:lnTo>
                <a:lnTo>
                  <a:pt x="9143" y="17628"/>
                </a:lnTo>
                <a:lnTo>
                  <a:pt x="8545" y="18703"/>
                </a:lnTo>
                <a:lnTo>
                  <a:pt x="7948" y="19719"/>
                </a:lnTo>
                <a:lnTo>
                  <a:pt x="7231" y="20675"/>
                </a:lnTo>
                <a:lnTo>
                  <a:pt x="6454" y="21631"/>
                </a:lnTo>
                <a:lnTo>
                  <a:pt x="4900" y="23424"/>
                </a:lnTo>
                <a:lnTo>
                  <a:pt x="3287" y="25217"/>
                </a:lnTo>
                <a:lnTo>
                  <a:pt x="2510" y="26173"/>
                </a:lnTo>
                <a:lnTo>
                  <a:pt x="1853" y="27189"/>
                </a:lnTo>
                <a:lnTo>
                  <a:pt x="1196" y="28205"/>
                </a:lnTo>
                <a:lnTo>
                  <a:pt x="718" y="29280"/>
                </a:lnTo>
                <a:lnTo>
                  <a:pt x="299" y="30415"/>
                </a:lnTo>
                <a:lnTo>
                  <a:pt x="180" y="31013"/>
                </a:lnTo>
                <a:lnTo>
                  <a:pt x="60" y="31611"/>
                </a:lnTo>
                <a:lnTo>
                  <a:pt x="0" y="32208"/>
                </a:lnTo>
                <a:lnTo>
                  <a:pt x="0" y="32806"/>
                </a:lnTo>
                <a:lnTo>
                  <a:pt x="60" y="33403"/>
                </a:lnTo>
                <a:lnTo>
                  <a:pt x="120" y="34061"/>
                </a:lnTo>
                <a:lnTo>
                  <a:pt x="239" y="34658"/>
                </a:lnTo>
                <a:lnTo>
                  <a:pt x="419" y="35256"/>
                </a:lnTo>
                <a:lnTo>
                  <a:pt x="598" y="35793"/>
                </a:lnTo>
                <a:lnTo>
                  <a:pt x="837" y="36331"/>
                </a:lnTo>
                <a:lnTo>
                  <a:pt x="1136" y="36869"/>
                </a:lnTo>
                <a:lnTo>
                  <a:pt x="1435" y="37407"/>
                </a:lnTo>
                <a:lnTo>
                  <a:pt x="1793" y="37885"/>
                </a:lnTo>
                <a:lnTo>
                  <a:pt x="2152" y="38363"/>
                </a:lnTo>
                <a:lnTo>
                  <a:pt x="2988" y="39199"/>
                </a:lnTo>
                <a:lnTo>
                  <a:pt x="3944" y="39976"/>
                </a:lnTo>
                <a:lnTo>
                  <a:pt x="4960" y="40634"/>
                </a:lnTo>
                <a:lnTo>
                  <a:pt x="6036" y="41231"/>
                </a:lnTo>
                <a:lnTo>
                  <a:pt x="7052" y="41649"/>
                </a:lnTo>
                <a:lnTo>
                  <a:pt x="8127" y="42008"/>
                </a:lnTo>
                <a:lnTo>
                  <a:pt x="9203" y="42366"/>
                </a:lnTo>
                <a:lnTo>
                  <a:pt x="10338" y="42606"/>
                </a:lnTo>
                <a:lnTo>
                  <a:pt x="11473" y="42785"/>
                </a:lnTo>
                <a:lnTo>
                  <a:pt x="12609" y="42904"/>
                </a:lnTo>
                <a:lnTo>
                  <a:pt x="13744" y="42964"/>
                </a:lnTo>
                <a:lnTo>
                  <a:pt x="14880" y="42904"/>
                </a:lnTo>
                <a:lnTo>
                  <a:pt x="16015" y="42785"/>
                </a:lnTo>
                <a:lnTo>
                  <a:pt x="17090" y="42546"/>
                </a:lnTo>
                <a:lnTo>
                  <a:pt x="18166" y="42247"/>
                </a:lnTo>
                <a:lnTo>
                  <a:pt x="19242" y="41888"/>
                </a:lnTo>
                <a:lnTo>
                  <a:pt x="20258" y="41351"/>
                </a:lnTo>
                <a:lnTo>
                  <a:pt x="21214" y="40813"/>
                </a:lnTo>
                <a:lnTo>
                  <a:pt x="22110" y="40096"/>
                </a:lnTo>
                <a:lnTo>
                  <a:pt x="22887" y="39319"/>
                </a:lnTo>
                <a:lnTo>
                  <a:pt x="23664" y="38482"/>
                </a:lnTo>
                <a:lnTo>
                  <a:pt x="24321" y="37586"/>
                </a:lnTo>
                <a:lnTo>
                  <a:pt x="24978" y="36630"/>
                </a:lnTo>
                <a:lnTo>
                  <a:pt x="25576" y="35674"/>
                </a:lnTo>
                <a:lnTo>
                  <a:pt x="26114" y="34598"/>
                </a:lnTo>
                <a:lnTo>
                  <a:pt x="26532" y="33582"/>
                </a:lnTo>
                <a:lnTo>
                  <a:pt x="26890" y="32447"/>
                </a:lnTo>
                <a:lnTo>
                  <a:pt x="27189" y="31372"/>
                </a:lnTo>
                <a:lnTo>
                  <a:pt x="27309" y="30236"/>
                </a:lnTo>
                <a:lnTo>
                  <a:pt x="27368" y="29161"/>
                </a:lnTo>
                <a:lnTo>
                  <a:pt x="27309" y="28085"/>
                </a:lnTo>
                <a:lnTo>
                  <a:pt x="27189" y="27547"/>
                </a:lnTo>
                <a:lnTo>
                  <a:pt x="27070" y="27009"/>
                </a:lnTo>
                <a:lnTo>
                  <a:pt x="26890" y="26531"/>
                </a:lnTo>
                <a:lnTo>
                  <a:pt x="26711" y="25994"/>
                </a:lnTo>
                <a:lnTo>
                  <a:pt x="26472" y="25516"/>
                </a:lnTo>
                <a:lnTo>
                  <a:pt x="26173" y="25037"/>
                </a:lnTo>
                <a:lnTo>
                  <a:pt x="25875" y="24559"/>
                </a:lnTo>
                <a:lnTo>
                  <a:pt x="25516" y="24081"/>
                </a:lnTo>
                <a:lnTo>
                  <a:pt x="25098" y="23663"/>
                </a:lnTo>
                <a:lnTo>
                  <a:pt x="24620" y="23185"/>
                </a:lnTo>
                <a:lnTo>
                  <a:pt x="24082" y="22707"/>
                </a:lnTo>
                <a:lnTo>
                  <a:pt x="23604" y="22229"/>
                </a:lnTo>
                <a:lnTo>
                  <a:pt x="23186" y="21691"/>
                </a:lnTo>
                <a:lnTo>
                  <a:pt x="22827" y="21213"/>
                </a:lnTo>
                <a:lnTo>
                  <a:pt x="22468" y="20675"/>
                </a:lnTo>
                <a:lnTo>
                  <a:pt x="22170" y="20138"/>
                </a:lnTo>
                <a:lnTo>
                  <a:pt x="21931" y="19540"/>
                </a:lnTo>
                <a:lnTo>
                  <a:pt x="21692" y="19002"/>
                </a:lnTo>
                <a:lnTo>
                  <a:pt x="21512" y="18405"/>
                </a:lnTo>
                <a:lnTo>
                  <a:pt x="21393" y="17807"/>
                </a:lnTo>
                <a:lnTo>
                  <a:pt x="21214" y="16552"/>
                </a:lnTo>
                <a:lnTo>
                  <a:pt x="21154" y="15238"/>
                </a:lnTo>
                <a:lnTo>
                  <a:pt x="21154" y="13804"/>
                </a:lnTo>
                <a:lnTo>
                  <a:pt x="21273" y="12608"/>
                </a:lnTo>
                <a:lnTo>
                  <a:pt x="21393" y="11174"/>
                </a:lnTo>
                <a:lnTo>
                  <a:pt x="21512" y="9680"/>
                </a:lnTo>
                <a:lnTo>
                  <a:pt x="21512" y="8963"/>
                </a:lnTo>
                <a:lnTo>
                  <a:pt x="21453" y="8187"/>
                </a:lnTo>
                <a:lnTo>
                  <a:pt x="21393" y="7469"/>
                </a:lnTo>
                <a:lnTo>
                  <a:pt x="21214" y="6812"/>
                </a:lnTo>
                <a:lnTo>
                  <a:pt x="21034" y="6155"/>
                </a:lnTo>
                <a:lnTo>
                  <a:pt x="20736" y="5617"/>
                </a:lnTo>
                <a:lnTo>
                  <a:pt x="20317" y="5079"/>
                </a:lnTo>
                <a:lnTo>
                  <a:pt x="19839" y="4661"/>
                </a:lnTo>
                <a:lnTo>
                  <a:pt x="19540" y="4482"/>
                </a:lnTo>
                <a:lnTo>
                  <a:pt x="19242" y="4362"/>
                </a:lnTo>
                <a:lnTo>
                  <a:pt x="18883" y="4243"/>
                </a:lnTo>
                <a:lnTo>
                  <a:pt x="18465" y="4123"/>
                </a:lnTo>
                <a:lnTo>
                  <a:pt x="18644" y="3765"/>
                </a:lnTo>
                <a:lnTo>
                  <a:pt x="18943" y="3287"/>
                </a:lnTo>
                <a:lnTo>
                  <a:pt x="19660" y="2211"/>
                </a:lnTo>
                <a:lnTo>
                  <a:pt x="19959" y="1673"/>
                </a:lnTo>
                <a:lnTo>
                  <a:pt x="20258" y="1135"/>
                </a:lnTo>
                <a:lnTo>
                  <a:pt x="20437" y="717"/>
                </a:lnTo>
                <a:lnTo>
                  <a:pt x="20437" y="478"/>
                </a:lnTo>
                <a:lnTo>
                  <a:pt x="20437" y="359"/>
                </a:lnTo>
                <a:lnTo>
                  <a:pt x="20377" y="120"/>
                </a:lnTo>
                <a:lnTo>
                  <a:pt x="20258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7A7D99"/>
              </a:solidFill>
            </a:endParaRPr>
          </a:p>
        </p:txBody>
      </p:sp>
      <p:sp>
        <p:nvSpPr>
          <p:cNvPr id="66" name="Google Shape;66;p3"/>
          <p:cNvSpPr/>
          <p:nvPr/>
        </p:nvSpPr>
        <p:spPr>
          <a:xfrm>
            <a:off x="11045988" y="4766678"/>
            <a:ext cx="1163472" cy="1269436"/>
          </a:xfrm>
          <a:custGeom>
            <a:avLst/>
            <a:gdLst/>
            <a:ahLst/>
            <a:cxnLst/>
            <a:rect l="l" t="t" r="r" b="b"/>
            <a:pathLst>
              <a:path w="32149" h="35077" extrusionOk="0">
                <a:moveTo>
                  <a:pt x="15656" y="13266"/>
                </a:moveTo>
                <a:lnTo>
                  <a:pt x="16791" y="13385"/>
                </a:lnTo>
                <a:lnTo>
                  <a:pt x="17688" y="13565"/>
                </a:lnTo>
                <a:lnTo>
                  <a:pt x="18524" y="13864"/>
                </a:lnTo>
                <a:lnTo>
                  <a:pt x="19301" y="14282"/>
                </a:lnTo>
                <a:lnTo>
                  <a:pt x="19660" y="14521"/>
                </a:lnTo>
                <a:lnTo>
                  <a:pt x="19958" y="14760"/>
                </a:lnTo>
                <a:lnTo>
                  <a:pt x="20257" y="15059"/>
                </a:lnTo>
                <a:lnTo>
                  <a:pt x="20496" y="15417"/>
                </a:lnTo>
                <a:lnTo>
                  <a:pt x="20675" y="15776"/>
                </a:lnTo>
                <a:lnTo>
                  <a:pt x="20795" y="16134"/>
                </a:lnTo>
                <a:lnTo>
                  <a:pt x="20914" y="16553"/>
                </a:lnTo>
                <a:lnTo>
                  <a:pt x="20914" y="16971"/>
                </a:lnTo>
                <a:lnTo>
                  <a:pt x="20855" y="17449"/>
                </a:lnTo>
                <a:lnTo>
                  <a:pt x="20735" y="17927"/>
                </a:lnTo>
                <a:lnTo>
                  <a:pt x="20496" y="18524"/>
                </a:lnTo>
                <a:lnTo>
                  <a:pt x="20197" y="19002"/>
                </a:lnTo>
                <a:lnTo>
                  <a:pt x="19899" y="19481"/>
                </a:lnTo>
                <a:lnTo>
                  <a:pt x="19540" y="19899"/>
                </a:lnTo>
                <a:lnTo>
                  <a:pt x="19122" y="20317"/>
                </a:lnTo>
                <a:lnTo>
                  <a:pt x="18644" y="20676"/>
                </a:lnTo>
                <a:lnTo>
                  <a:pt x="18166" y="20974"/>
                </a:lnTo>
                <a:lnTo>
                  <a:pt x="17688" y="21213"/>
                </a:lnTo>
                <a:lnTo>
                  <a:pt x="17150" y="21452"/>
                </a:lnTo>
                <a:lnTo>
                  <a:pt x="16612" y="21691"/>
                </a:lnTo>
                <a:lnTo>
                  <a:pt x="16015" y="21811"/>
                </a:lnTo>
                <a:lnTo>
                  <a:pt x="15477" y="21930"/>
                </a:lnTo>
                <a:lnTo>
                  <a:pt x="14879" y="21990"/>
                </a:lnTo>
                <a:lnTo>
                  <a:pt x="14341" y="22050"/>
                </a:lnTo>
                <a:lnTo>
                  <a:pt x="13206" y="22050"/>
                </a:lnTo>
                <a:lnTo>
                  <a:pt x="12608" y="21930"/>
                </a:lnTo>
                <a:lnTo>
                  <a:pt x="12071" y="21811"/>
                </a:lnTo>
                <a:lnTo>
                  <a:pt x="11533" y="21691"/>
                </a:lnTo>
                <a:lnTo>
                  <a:pt x="10995" y="21452"/>
                </a:lnTo>
                <a:lnTo>
                  <a:pt x="10517" y="21213"/>
                </a:lnTo>
                <a:lnTo>
                  <a:pt x="10039" y="20915"/>
                </a:lnTo>
                <a:lnTo>
                  <a:pt x="9621" y="20616"/>
                </a:lnTo>
                <a:lnTo>
                  <a:pt x="9202" y="20257"/>
                </a:lnTo>
                <a:lnTo>
                  <a:pt x="8904" y="19839"/>
                </a:lnTo>
                <a:lnTo>
                  <a:pt x="8665" y="19421"/>
                </a:lnTo>
                <a:lnTo>
                  <a:pt x="8485" y="19002"/>
                </a:lnTo>
                <a:lnTo>
                  <a:pt x="8426" y="18524"/>
                </a:lnTo>
                <a:lnTo>
                  <a:pt x="8426" y="18046"/>
                </a:lnTo>
                <a:lnTo>
                  <a:pt x="8545" y="17509"/>
                </a:lnTo>
                <a:lnTo>
                  <a:pt x="8784" y="16971"/>
                </a:lnTo>
                <a:lnTo>
                  <a:pt x="9143" y="16373"/>
                </a:lnTo>
                <a:lnTo>
                  <a:pt x="9501" y="15955"/>
                </a:lnTo>
                <a:lnTo>
                  <a:pt x="9860" y="15537"/>
                </a:lnTo>
                <a:lnTo>
                  <a:pt x="10278" y="15118"/>
                </a:lnTo>
                <a:lnTo>
                  <a:pt x="10696" y="14820"/>
                </a:lnTo>
                <a:lnTo>
                  <a:pt x="11115" y="14461"/>
                </a:lnTo>
                <a:lnTo>
                  <a:pt x="11593" y="14222"/>
                </a:lnTo>
                <a:lnTo>
                  <a:pt x="12071" y="13983"/>
                </a:lnTo>
                <a:lnTo>
                  <a:pt x="12549" y="13744"/>
                </a:lnTo>
                <a:lnTo>
                  <a:pt x="13027" y="13565"/>
                </a:lnTo>
                <a:lnTo>
                  <a:pt x="13565" y="13445"/>
                </a:lnTo>
                <a:lnTo>
                  <a:pt x="14043" y="13326"/>
                </a:lnTo>
                <a:lnTo>
                  <a:pt x="14580" y="13266"/>
                </a:lnTo>
                <a:close/>
                <a:moveTo>
                  <a:pt x="15716" y="12190"/>
                </a:moveTo>
                <a:lnTo>
                  <a:pt x="14640" y="12310"/>
                </a:lnTo>
                <a:lnTo>
                  <a:pt x="13565" y="12549"/>
                </a:lnTo>
                <a:lnTo>
                  <a:pt x="12489" y="12907"/>
                </a:lnTo>
                <a:lnTo>
                  <a:pt x="11473" y="13326"/>
                </a:lnTo>
                <a:lnTo>
                  <a:pt x="10935" y="13625"/>
                </a:lnTo>
                <a:lnTo>
                  <a:pt x="10398" y="13983"/>
                </a:lnTo>
                <a:lnTo>
                  <a:pt x="9860" y="14401"/>
                </a:lnTo>
                <a:lnTo>
                  <a:pt x="9382" y="14879"/>
                </a:lnTo>
                <a:lnTo>
                  <a:pt x="8904" y="15357"/>
                </a:lnTo>
                <a:lnTo>
                  <a:pt x="8485" y="15895"/>
                </a:lnTo>
                <a:lnTo>
                  <a:pt x="8127" y="16433"/>
                </a:lnTo>
                <a:lnTo>
                  <a:pt x="7828" y="17031"/>
                </a:lnTo>
                <a:lnTo>
                  <a:pt x="7649" y="17628"/>
                </a:lnTo>
                <a:lnTo>
                  <a:pt x="7470" y="18226"/>
                </a:lnTo>
                <a:lnTo>
                  <a:pt x="7470" y="18823"/>
                </a:lnTo>
                <a:lnTo>
                  <a:pt x="7529" y="19421"/>
                </a:lnTo>
                <a:lnTo>
                  <a:pt x="7649" y="19959"/>
                </a:lnTo>
                <a:lnTo>
                  <a:pt x="7948" y="20556"/>
                </a:lnTo>
                <a:lnTo>
                  <a:pt x="8366" y="21094"/>
                </a:lnTo>
                <a:lnTo>
                  <a:pt x="8963" y="21572"/>
                </a:lnTo>
                <a:lnTo>
                  <a:pt x="9501" y="21990"/>
                </a:lnTo>
                <a:lnTo>
                  <a:pt x="10099" y="22289"/>
                </a:lnTo>
                <a:lnTo>
                  <a:pt x="10696" y="22588"/>
                </a:lnTo>
                <a:lnTo>
                  <a:pt x="11354" y="22827"/>
                </a:lnTo>
                <a:lnTo>
                  <a:pt x="12011" y="22946"/>
                </a:lnTo>
                <a:lnTo>
                  <a:pt x="12668" y="23066"/>
                </a:lnTo>
                <a:lnTo>
                  <a:pt x="13385" y="23126"/>
                </a:lnTo>
                <a:lnTo>
                  <a:pt x="14102" y="23185"/>
                </a:lnTo>
                <a:lnTo>
                  <a:pt x="14760" y="23126"/>
                </a:lnTo>
                <a:lnTo>
                  <a:pt x="15477" y="23006"/>
                </a:lnTo>
                <a:lnTo>
                  <a:pt x="16134" y="22887"/>
                </a:lnTo>
                <a:lnTo>
                  <a:pt x="16791" y="22707"/>
                </a:lnTo>
                <a:lnTo>
                  <a:pt x="17449" y="22468"/>
                </a:lnTo>
                <a:lnTo>
                  <a:pt x="18046" y="22169"/>
                </a:lnTo>
                <a:lnTo>
                  <a:pt x="18644" y="21871"/>
                </a:lnTo>
                <a:lnTo>
                  <a:pt x="19182" y="21512"/>
                </a:lnTo>
                <a:lnTo>
                  <a:pt x="19660" y="21094"/>
                </a:lnTo>
                <a:lnTo>
                  <a:pt x="20138" y="20676"/>
                </a:lnTo>
                <a:lnTo>
                  <a:pt x="20556" y="20198"/>
                </a:lnTo>
                <a:lnTo>
                  <a:pt x="20914" y="19660"/>
                </a:lnTo>
                <a:lnTo>
                  <a:pt x="21213" y="19122"/>
                </a:lnTo>
                <a:lnTo>
                  <a:pt x="21452" y="18584"/>
                </a:lnTo>
                <a:lnTo>
                  <a:pt x="21691" y="18046"/>
                </a:lnTo>
                <a:lnTo>
                  <a:pt x="21811" y="17449"/>
                </a:lnTo>
                <a:lnTo>
                  <a:pt x="21871" y="16851"/>
                </a:lnTo>
                <a:lnTo>
                  <a:pt x="21871" y="16313"/>
                </a:lnTo>
                <a:lnTo>
                  <a:pt x="21811" y="15776"/>
                </a:lnTo>
                <a:lnTo>
                  <a:pt x="21632" y="15238"/>
                </a:lnTo>
                <a:lnTo>
                  <a:pt x="21333" y="14700"/>
                </a:lnTo>
                <a:lnTo>
                  <a:pt x="20974" y="14222"/>
                </a:lnTo>
                <a:lnTo>
                  <a:pt x="20556" y="13744"/>
                </a:lnTo>
                <a:lnTo>
                  <a:pt x="19958" y="13326"/>
                </a:lnTo>
                <a:lnTo>
                  <a:pt x="19480" y="13027"/>
                </a:lnTo>
                <a:lnTo>
                  <a:pt x="18943" y="12788"/>
                </a:lnTo>
                <a:lnTo>
                  <a:pt x="18405" y="12549"/>
                </a:lnTo>
                <a:lnTo>
                  <a:pt x="17867" y="12429"/>
                </a:lnTo>
                <a:lnTo>
                  <a:pt x="17329" y="12310"/>
                </a:lnTo>
                <a:lnTo>
                  <a:pt x="16791" y="12190"/>
                </a:lnTo>
                <a:close/>
                <a:moveTo>
                  <a:pt x="26651" y="897"/>
                </a:moveTo>
                <a:lnTo>
                  <a:pt x="26950" y="956"/>
                </a:lnTo>
                <a:lnTo>
                  <a:pt x="27249" y="1076"/>
                </a:lnTo>
                <a:lnTo>
                  <a:pt x="27547" y="1195"/>
                </a:lnTo>
                <a:lnTo>
                  <a:pt x="27786" y="1375"/>
                </a:lnTo>
                <a:lnTo>
                  <a:pt x="28264" y="1853"/>
                </a:lnTo>
                <a:lnTo>
                  <a:pt x="28683" y="2391"/>
                </a:lnTo>
                <a:lnTo>
                  <a:pt x="28981" y="2988"/>
                </a:lnTo>
                <a:lnTo>
                  <a:pt x="29161" y="3586"/>
                </a:lnTo>
                <a:lnTo>
                  <a:pt x="29220" y="4123"/>
                </a:lnTo>
                <a:lnTo>
                  <a:pt x="29220" y="4601"/>
                </a:lnTo>
                <a:lnTo>
                  <a:pt x="29161" y="5139"/>
                </a:lnTo>
                <a:lnTo>
                  <a:pt x="29101" y="5617"/>
                </a:lnTo>
                <a:lnTo>
                  <a:pt x="28862" y="6693"/>
                </a:lnTo>
                <a:lnTo>
                  <a:pt x="28503" y="7709"/>
                </a:lnTo>
                <a:lnTo>
                  <a:pt x="27727" y="9740"/>
                </a:lnTo>
                <a:lnTo>
                  <a:pt x="27308" y="10696"/>
                </a:lnTo>
                <a:lnTo>
                  <a:pt x="27010" y="11653"/>
                </a:lnTo>
                <a:lnTo>
                  <a:pt x="26472" y="13505"/>
                </a:lnTo>
                <a:lnTo>
                  <a:pt x="25994" y="15477"/>
                </a:lnTo>
                <a:lnTo>
                  <a:pt x="25575" y="17389"/>
                </a:lnTo>
                <a:lnTo>
                  <a:pt x="25038" y="19361"/>
                </a:lnTo>
                <a:lnTo>
                  <a:pt x="24679" y="20257"/>
                </a:lnTo>
                <a:lnTo>
                  <a:pt x="24380" y="21213"/>
                </a:lnTo>
                <a:lnTo>
                  <a:pt x="23962" y="22110"/>
                </a:lnTo>
                <a:lnTo>
                  <a:pt x="23544" y="23006"/>
                </a:lnTo>
                <a:lnTo>
                  <a:pt x="23006" y="23843"/>
                </a:lnTo>
                <a:lnTo>
                  <a:pt x="22468" y="24619"/>
                </a:lnTo>
                <a:lnTo>
                  <a:pt x="21811" y="25337"/>
                </a:lnTo>
                <a:lnTo>
                  <a:pt x="21094" y="26054"/>
                </a:lnTo>
                <a:lnTo>
                  <a:pt x="20377" y="26591"/>
                </a:lnTo>
                <a:lnTo>
                  <a:pt x="19719" y="27069"/>
                </a:lnTo>
                <a:lnTo>
                  <a:pt x="18943" y="27488"/>
                </a:lnTo>
                <a:lnTo>
                  <a:pt x="18166" y="27846"/>
                </a:lnTo>
                <a:lnTo>
                  <a:pt x="17389" y="28205"/>
                </a:lnTo>
                <a:lnTo>
                  <a:pt x="16612" y="28444"/>
                </a:lnTo>
                <a:lnTo>
                  <a:pt x="15776" y="28623"/>
                </a:lnTo>
                <a:lnTo>
                  <a:pt x="14939" y="28802"/>
                </a:lnTo>
                <a:lnTo>
                  <a:pt x="14102" y="28862"/>
                </a:lnTo>
                <a:lnTo>
                  <a:pt x="13206" y="28922"/>
                </a:lnTo>
                <a:lnTo>
                  <a:pt x="12369" y="28922"/>
                </a:lnTo>
                <a:lnTo>
                  <a:pt x="11533" y="28862"/>
                </a:lnTo>
                <a:lnTo>
                  <a:pt x="10637" y="28743"/>
                </a:lnTo>
                <a:lnTo>
                  <a:pt x="9800" y="28563"/>
                </a:lnTo>
                <a:lnTo>
                  <a:pt x="9023" y="28384"/>
                </a:lnTo>
                <a:lnTo>
                  <a:pt x="8187" y="28085"/>
                </a:lnTo>
                <a:lnTo>
                  <a:pt x="7350" y="27786"/>
                </a:lnTo>
                <a:lnTo>
                  <a:pt x="6513" y="27428"/>
                </a:lnTo>
                <a:lnTo>
                  <a:pt x="5737" y="26950"/>
                </a:lnTo>
                <a:lnTo>
                  <a:pt x="4960" y="26472"/>
                </a:lnTo>
                <a:lnTo>
                  <a:pt x="4243" y="25934"/>
                </a:lnTo>
                <a:lnTo>
                  <a:pt x="3585" y="25337"/>
                </a:lnTo>
                <a:lnTo>
                  <a:pt x="2988" y="24679"/>
                </a:lnTo>
                <a:lnTo>
                  <a:pt x="2450" y="24022"/>
                </a:lnTo>
                <a:lnTo>
                  <a:pt x="2032" y="23245"/>
                </a:lnTo>
                <a:lnTo>
                  <a:pt x="1673" y="22528"/>
                </a:lnTo>
                <a:lnTo>
                  <a:pt x="1374" y="21691"/>
                </a:lnTo>
                <a:lnTo>
                  <a:pt x="1255" y="20855"/>
                </a:lnTo>
                <a:lnTo>
                  <a:pt x="1195" y="20018"/>
                </a:lnTo>
                <a:lnTo>
                  <a:pt x="1315" y="19122"/>
                </a:lnTo>
                <a:lnTo>
                  <a:pt x="1494" y="18226"/>
                </a:lnTo>
                <a:lnTo>
                  <a:pt x="1853" y="17270"/>
                </a:lnTo>
                <a:lnTo>
                  <a:pt x="2331" y="16433"/>
                </a:lnTo>
                <a:lnTo>
                  <a:pt x="2868" y="15596"/>
                </a:lnTo>
                <a:lnTo>
                  <a:pt x="3406" y="14879"/>
                </a:lnTo>
                <a:lnTo>
                  <a:pt x="4063" y="14222"/>
                </a:lnTo>
                <a:lnTo>
                  <a:pt x="4781" y="13565"/>
                </a:lnTo>
                <a:lnTo>
                  <a:pt x="5498" y="13027"/>
                </a:lnTo>
                <a:lnTo>
                  <a:pt x="6334" y="12489"/>
                </a:lnTo>
                <a:lnTo>
                  <a:pt x="7111" y="11951"/>
                </a:lnTo>
                <a:lnTo>
                  <a:pt x="8844" y="11055"/>
                </a:lnTo>
                <a:lnTo>
                  <a:pt x="10577" y="10218"/>
                </a:lnTo>
                <a:lnTo>
                  <a:pt x="12310" y="9382"/>
                </a:lnTo>
                <a:lnTo>
                  <a:pt x="13983" y="8605"/>
                </a:lnTo>
                <a:lnTo>
                  <a:pt x="14879" y="8127"/>
                </a:lnTo>
                <a:lnTo>
                  <a:pt x="15716" y="7649"/>
                </a:lnTo>
                <a:lnTo>
                  <a:pt x="16552" y="7171"/>
                </a:lnTo>
                <a:lnTo>
                  <a:pt x="17329" y="6573"/>
                </a:lnTo>
                <a:lnTo>
                  <a:pt x="18106" y="6036"/>
                </a:lnTo>
                <a:lnTo>
                  <a:pt x="18883" y="5378"/>
                </a:lnTo>
                <a:lnTo>
                  <a:pt x="19600" y="4721"/>
                </a:lnTo>
                <a:lnTo>
                  <a:pt x="20257" y="4004"/>
                </a:lnTo>
                <a:lnTo>
                  <a:pt x="21273" y="2869"/>
                </a:lnTo>
                <a:lnTo>
                  <a:pt x="21811" y="2331"/>
                </a:lnTo>
                <a:lnTo>
                  <a:pt x="22408" y="1912"/>
                </a:lnTo>
                <a:lnTo>
                  <a:pt x="22767" y="1673"/>
                </a:lnTo>
                <a:lnTo>
                  <a:pt x="23066" y="1554"/>
                </a:lnTo>
                <a:lnTo>
                  <a:pt x="23484" y="1434"/>
                </a:lnTo>
                <a:lnTo>
                  <a:pt x="23842" y="1375"/>
                </a:lnTo>
                <a:lnTo>
                  <a:pt x="24201" y="1375"/>
                </a:lnTo>
                <a:lnTo>
                  <a:pt x="24739" y="1494"/>
                </a:lnTo>
                <a:lnTo>
                  <a:pt x="25157" y="1554"/>
                </a:lnTo>
                <a:lnTo>
                  <a:pt x="25336" y="1554"/>
                </a:lnTo>
                <a:lnTo>
                  <a:pt x="25456" y="1494"/>
                </a:lnTo>
                <a:lnTo>
                  <a:pt x="25456" y="1315"/>
                </a:lnTo>
                <a:lnTo>
                  <a:pt x="25336" y="1195"/>
                </a:lnTo>
                <a:lnTo>
                  <a:pt x="25635" y="1016"/>
                </a:lnTo>
                <a:lnTo>
                  <a:pt x="25994" y="897"/>
                </a:lnTo>
                <a:close/>
                <a:moveTo>
                  <a:pt x="29878" y="3287"/>
                </a:moveTo>
                <a:lnTo>
                  <a:pt x="30356" y="3705"/>
                </a:lnTo>
                <a:lnTo>
                  <a:pt x="30655" y="4243"/>
                </a:lnTo>
                <a:lnTo>
                  <a:pt x="30953" y="4781"/>
                </a:lnTo>
                <a:lnTo>
                  <a:pt x="31133" y="5319"/>
                </a:lnTo>
                <a:lnTo>
                  <a:pt x="31252" y="5916"/>
                </a:lnTo>
                <a:lnTo>
                  <a:pt x="31252" y="6514"/>
                </a:lnTo>
                <a:lnTo>
                  <a:pt x="31252" y="7171"/>
                </a:lnTo>
                <a:lnTo>
                  <a:pt x="31192" y="7828"/>
                </a:lnTo>
                <a:lnTo>
                  <a:pt x="31133" y="8426"/>
                </a:lnTo>
                <a:lnTo>
                  <a:pt x="30953" y="9083"/>
                </a:lnTo>
                <a:lnTo>
                  <a:pt x="30595" y="10338"/>
                </a:lnTo>
                <a:lnTo>
                  <a:pt x="30177" y="11533"/>
                </a:lnTo>
                <a:lnTo>
                  <a:pt x="29758" y="12609"/>
                </a:lnTo>
                <a:lnTo>
                  <a:pt x="29220" y="14103"/>
                </a:lnTo>
                <a:lnTo>
                  <a:pt x="28802" y="15596"/>
                </a:lnTo>
                <a:lnTo>
                  <a:pt x="28444" y="17090"/>
                </a:lnTo>
                <a:lnTo>
                  <a:pt x="28085" y="18644"/>
                </a:lnTo>
                <a:lnTo>
                  <a:pt x="27786" y="20138"/>
                </a:lnTo>
                <a:lnTo>
                  <a:pt x="27368" y="21691"/>
                </a:lnTo>
                <a:lnTo>
                  <a:pt x="26950" y="23185"/>
                </a:lnTo>
                <a:lnTo>
                  <a:pt x="26412" y="24619"/>
                </a:lnTo>
                <a:lnTo>
                  <a:pt x="25814" y="25815"/>
                </a:lnTo>
                <a:lnTo>
                  <a:pt x="25217" y="27010"/>
                </a:lnTo>
                <a:lnTo>
                  <a:pt x="24500" y="28085"/>
                </a:lnTo>
                <a:lnTo>
                  <a:pt x="23723" y="29161"/>
                </a:lnTo>
                <a:lnTo>
                  <a:pt x="22827" y="30117"/>
                </a:lnTo>
                <a:lnTo>
                  <a:pt x="21871" y="31013"/>
                </a:lnTo>
                <a:lnTo>
                  <a:pt x="20855" y="31850"/>
                </a:lnTo>
                <a:lnTo>
                  <a:pt x="19779" y="32567"/>
                </a:lnTo>
                <a:lnTo>
                  <a:pt x="19062" y="32925"/>
                </a:lnTo>
                <a:lnTo>
                  <a:pt x="18345" y="33224"/>
                </a:lnTo>
                <a:lnTo>
                  <a:pt x="17628" y="33523"/>
                </a:lnTo>
                <a:lnTo>
                  <a:pt x="16971" y="33702"/>
                </a:lnTo>
                <a:lnTo>
                  <a:pt x="16254" y="33882"/>
                </a:lnTo>
                <a:lnTo>
                  <a:pt x="15537" y="34001"/>
                </a:lnTo>
                <a:lnTo>
                  <a:pt x="14879" y="34061"/>
                </a:lnTo>
                <a:lnTo>
                  <a:pt x="14222" y="34121"/>
                </a:lnTo>
                <a:lnTo>
                  <a:pt x="13565" y="34061"/>
                </a:lnTo>
                <a:lnTo>
                  <a:pt x="12848" y="34001"/>
                </a:lnTo>
                <a:lnTo>
                  <a:pt x="12190" y="33941"/>
                </a:lnTo>
                <a:lnTo>
                  <a:pt x="11593" y="33762"/>
                </a:lnTo>
                <a:lnTo>
                  <a:pt x="10935" y="33642"/>
                </a:lnTo>
                <a:lnTo>
                  <a:pt x="10338" y="33403"/>
                </a:lnTo>
                <a:lnTo>
                  <a:pt x="9680" y="33164"/>
                </a:lnTo>
                <a:lnTo>
                  <a:pt x="9083" y="32866"/>
                </a:lnTo>
                <a:lnTo>
                  <a:pt x="7948" y="32208"/>
                </a:lnTo>
                <a:lnTo>
                  <a:pt x="6812" y="31432"/>
                </a:lnTo>
                <a:lnTo>
                  <a:pt x="5737" y="30535"/>
                </a:lnTo>
                <a:lnTo>
                  <a:pt x="4781" y="29519"/>
                </a:lnTo>
                <a:lnTo>
                  <a:pt x="3824" y="28444"/>
                </a:lnTo>
                <a:lnTo>
                  <a:pt x="2988" y="27249"/>
                </a:lnTo>
                <a:lnTo>
                  <a:pt x="2211" y="26054"/>
                </a:lnTo>
                <a:lnTo>
                  <a:pt x="1554" y="24739"/>
                </a:lnTo>
                <a:lnTo>
                  <a:pt x="1972" y="25277"/>
                </a:lnTo>
                <a:lnTo>
                  <a:pt x="2390" y="25815"/>
                </a:lnTo>
                <a:lnTo>
                  <a:pt x="2868" y="26293"/>
                </a:lnTo>
                <a:lnTo>
                  <a:pt x="3346" y="26711"/>
                </a:lnTo>
                <a:lnTo>
                  <a:pt x="3884" y="27189"/>
                </a:lnTo>
                <a:lnTo>
                  <a:pt x="4422" y="27547"/>
                </a:lnTo>
                <a:lnTo>
                  <a:pt x="5617" y="28265"/>
                </a:lnTo>
                <a:lnTo>
                  <a:pt x="6812" y="28862"/>
                </a:lnTo>
                <a:lnTo>
                  <a:pt x="8127" y="29340"/>
                </a:lnTo>
                <a:lnTo>
                  <a:pt x="9441" y="29699"/>
                </a:lnTo>
                <a:lnTo>
                  <a:pt x="10816" y="29938"/>
                </a:lnTo>
                <a:lnTo>
                  <a:pt x="12190" y="29997"/>
                </a:lnTo>
                <a:lnTo>
                  <a:pt x="13624" y="29997"/>
                </a:lnTo>
                <a:lnTo>
                  <a:pt x="14939" y="29878"/>
                </a:lnTo>
                <a:lnTo>
                  <a:pt x="16313" y="29579"/>
                </a:lnTo>
                <a:lnTo>
                  <a:pt x="17628" y="29221"/>
                </a:lnTo>
                <a:lnTo>
                  <a:pt x="18225" y="28982"/>
                </a:lnTo>
                <a:lnTo>
                  <a:pt x="18883" y="28683"/>
                </a:lnTo>
                <a:lnTo>
                  <a:pt x="19480" y="28384"/>
                </a:lnTo>
                <a:lnTo>
                  <a:pt x="20018" y="28026"/>
                </a:lnTo>
                <a:lnTo>
                  <a:pt x="20616" y="27667"/>
                </a:lnTo>
                <a:lnTo>
                  <a:pt x="21094" y="27249"/>
                </a:lnTo>
                <a:lnTo>
                  <a:pt x="21691" y="26771"/>
                </a:lnTo>
                <a:lnTo>
                  <a:pt x="22229" y="26173"/>
                </a:lnTo>
                <a:lnTo>
                  <a:pt x="22767" y="25635"/>
                </a:lnTo>
                <a:lnTo>
                  <a:pt x="23185" y="24978"/>
                </a:lnTo>
                <a:lnTo>
                  <a:pt x="23603" y="24380"/>
                </a:lnTo>
                <a:lnTo>
                  <a:pt x="24022" y="23723"/>
                </a:lnTo>
                <a:lnTo>
                  <a:pt x="24380" y="23066"/>
                </a:lnTo>
                <a:lnTo>
                  <a:pt x="24679" y="22349"/>
                </a:lnTo>
                <a:lnTo>
                  <a:pt x="25217" y="20915"/>
                </a:lnTo>
                <a:lnTo>
                  <a:pt x="25695" y="19481"/>
                </a:lnTo>
                <a:lnTo>
                  <a:pt x="26113" y="17987"/>
                </a:lnTo>
                <a:lnTo>
                  <a:pt x="26472" y="16493"/>
                </a:lnTo>
                <a:lnTo>
                  <a:pt x="27308" y="13027"/>
                </a:lnTo>
                <a:lnTo>
                  <a:pt x="27846" y="11354"/>
                </a:lnTo>
                <a:lnTo>
                  <a:pt x="28444" y="9681"/>
                </a:lnTo>
                <a:lnTo>
                  <a:pt x="29041" y="8127"/>
                </a:lnTo>
                <a:lnTo>
                  <a:pt x="29340" y="7350"/>
                </a:lnTo>
                <a:lnTo>
                  <a:pt x="29639" y="6514"/>
                </a:lnTo>
                <a:lnTo>
                  <a:pt x="29818" y="5737"/>
                </a:lnTo>
                <a:lnTo>
                  <a:pt x="29938" y="4960"/>
                </a:lnTo>
                <a:lnTo>
                  <a:pt x="29997" y="4123"/>
                </a:lnTo>
                <a:lnTo>
                  <a:pt x="29878" y="3287"/>
                </a:lnTo>
                <a:close/>
                <a:moveTo>
                  <a:pt x="26292" y="0"/>
                </a:moveTo>
                <a:lnTo>
                  <a:pt x="25994" y="60"/>
                </a:lnTo>
                <a:lnTo>
                  <a:pt x="25755" y="120"/>
                </a:lnTo>
                <a:lnTo>
                  <a:pt x="25336" y="359"/>
                </a:lnTo>
                <a:lnTo>
                  <a:pt x="24918" y="598"/>
                </a:lnTo>
                <a:lnTo>
                  <a:pt x="24500" y="777"/>
                </a:lnTo>
                <a:lnTo>
                  <a:pt x="24082" y="837"/>
                </a:lnTo>
                <a:lnTo>
                  <a:pt x="23245" y="837"/>
                </a:lnTo>
                <a:lnTo>
                  <a:pt x="23006" y="897"/>
                </a:lnTo>
                <a:lnTo>
                  <a:pt x="22767" y="956"/>
                </a:lnTo>
                <a:lnTo>
                  <a:pt x="22289" y="1195"/>
                </a:lnTo>
                <a:lnTo>
                  <a:pt x="21811" y="1434"/>
                </a:lnTo>
                <a:lnTo>
                  <a:pt x="21393" y="1793"/>
                </a:lnTo>
                <a:lnTo>
                  <a:pt x="20974" y="2151"/>
                </a:lnTo>
                <a:lnTo>
                  <a:pt x="20257" y="2928"/>
                </a:lnTo>
                <a:lnTo>
                  <a:pt x="19480" y="3705"/>
                </a:lnTo>
                <a:lnTo>
                  <a:pt x="18584" y="4601"/>
                </a:lnTo>
                <a:lnTo>
                  <a:pt x="17568" y="5378"/>
                </a:lnTo>
                <a:lnTo>
                  <a:pt x="16552" y="6095"/>
                </a:lnTo>
                <a:lnTo>
                  <a:pt x="15417" y="6753"/>
                </a:lnTo>
                <a:lnTo>
                  <a:pt x="14341" y="7350"/>
                </a:lnTo>
                <a:lnTo>
                  <a:pt x="13146" y="7948"/>
                </a:lnTo>
                <a:lnTo>
                  <a:pt x="10816" y="8964"/>
                </a:lnTo>
                <a:lnTo>
                  <a:pt x="8485" y="10099"/>
                </a:lnTo>
                <a:lnTo>
                  <a:pt x="7410" y="10637"/>
                </a:lnTo>
                <a:lnTo>
                  <a:pt x="6274" y="11294"/>
                </a:lnTo>
                <a:lnTo>
                  <a:pt x="5259" y="12011"/>
                </a:lnTo>
                <a:lnTo>
                  <a:pt x="4243" y="12788"/>
                </a:lnTo>
                <a:lnTo>
                  <a:pt x="3287" y="13625"/>
                </a:lnTo>
                <a:lnTo>
                  <a:pt x="2450" y="14581"/>
                </a:lnTo>
                <a:lnTo>
                  <a:pt x="2032" y="15059"/>
                </a:lnTo>
                <a:lnTo>
                  <a:pt x="1733" y="15596"/>
                </a:lnTo>
                <a:lnTo>
                  <a:pt x="1374" y="16134"/>
                </a:lnTo>
                <a:lnTo>
                  <a:pt x="1076" y="16732"/>
                </a:lnTo>
                <a:lnTo>
                  <a:pt x="837" y="17329"/>
                </a:lnTo>
                <a:lnTo>
                  <a:pt x="598" y="17927"/>
                </a:lnTo>
                <a:lnTo>
                  <a:pt x="418" y="18524"/>
                </a:lnTo>
                <a:lnTo>
                  <a:pt x="239" y="19182"/>
                </a:lnTo>
                <a:lnTo>
                  <a:pt x="120" y="19839"/>
                </a:lnTo>
                <a:lnTo>
                  <a:pt x="60" y="20496"/>
                </a:lnTo>
                <a:lnTo>
                  <a:pt x="0" y="21154"/>
                </a:lnTo>
                <a:lnTo>
                  <a:pt x="0" y="21751"/>
                </a:lnTo>
                <a:lnTo>
                  <a:pt x="0" y="22409"/>
                </a:lnTo>
                <a:lnTo>
                  <a:pt x="120" y="23006"/>
                </a:lnTo>
                <a:lnTo>
                  <a:pt x="239" y="23663"/>
                </a:lnTo>
                <a:lnTo>
                  <a:pt x="418" y="24261"/>
                </a:lnTo>
                <a:lnTo>
                  <a:pt x="956" y="25456"/>
                </a:lnTo>
                <a:lnTo>
                  <a:pt x="1554" y="26651"/>
                </a:lnTo>
                <a:lnTo>
                  <a:pt x="2331" y="27846"/>
                </a:lnTo>
                <a:lnTo>
                  <a:pt x="3167" y="29041"/>
                </a:lnTo>
                <a:lnTo>
                  <a:pt x="4063" y="30177"/>
                </a:lnTo>
                <a:lnTo>
                  <a:pt x="5020" y="31193"/>
                </a:lnTo>
                <a:lnTo>
                  <a:pt x="6035" y="32089"/>
                </a:lnTo>
                <a:lnTo>
                  <a:pt x="7051" y="32925"/>
                </a:lnTo>
                <a:lnTo>
                  <a:pt x="7589" y="33284"/>
                </a:lnTo>
                <a:lnTo>
                  <a:pt x="8187" y="33642"/>
                </a:lnTo>
                <a:lnTo>
                  <a:pt x="8784" y="33941"/>
                </a:lnTo>
                <a:lnTo>
                  <a:pt x="9322" y="34180"/>
                </a:lnTo>
                <a:lnTo>
                  <a:pt x="10517" y="34599"/>
                </a:lnTo>
                <a:lnTo>
                  <a:pt x="11712" y="34897"/>
                </a:lnTo>
                <a:lnTo>
                  <a:pt x="12907" y="35017"/>
                </a:lnTo>
                <a:lnTo>
                  <a:pt x="14162" y="35077"/>
                </a:lnTo>
                <a:lnTo>
                  <a:pt x="15357" y="34957"/>
                </a:lnTo>
                <a:lnTo>
                  <a:pt x="16552" y="34718"/>
                </a:lnTo>
                <a:lnTo>
                  <a:pt x="17688" y="34419"/>
                </a:lnTo>
                <a:lnTo>
                  <a:pt x="18823" y="33941"/>
                </a:lnTo>
                <a:lnTo>
                  <a:pt x="19958" y="33403"/>
                </a:lnTo>
                <a:lnTo>
                  <a:pt x="21034" y="32746"/>
                </a:lnTo>
                <a:lnTo>
                  <a:pt x="22050" y="32029"/>
                </a:lnTo>
                <a:lnTo>
                  <a:pt x="23006" y="31193"/>
                </a:lnTo>
                <a:lnTo>
                  <a:pt x="23902" y="30296"/>
                </a:lnTo>
                <a:lnTo>
                  <a:pt x="24679" y="29280"/>
                </a:lnTo>
                <a:lnTo>
                  <a:pt x="25575" y="28085"/>
                </a:lnTo>
                <a:lnTo>
                  <a:pt x="26292" y="26830"/>
                </a:lnTo>
                <a:lnTo>
                  <a:pt x="26890" y="25516"/>
                </a:lnTo>
                <a:lnTo>
                  <a:pt x="27428" y="24141"/>
                </a:lnTo>
                <a:lnTo>
                  <a:pt x="27846" y="22767"/>
                </a:lnTo>
                <a:lnTo>
                  <a:pt x="28264" y="21393"/>
                </a:lnTo>
                <a:lnTo>
                  <a:pt x="28922" y="18524"/>
                </a:lnTo>
                <a:lnTo>
                  <a:pt x="29280" y="17031"/>
                </a:lnTo>
                <a:lnTo>
                  <a:pt x="29699" y="15537"/>
                </a:lnTo>
                <a:lnTo>
                  <a:pt x="30117" y="14043"/>
                </a:lnTo>
                <a:lnTo>
                  <a:pt x="30655" y="12609"/>
                </a:lnTo>
                <a:lnTo>
                  <a:pt x="31252" y="11055"/>
                </a:lnTo>
                <a:lnTo>
                  <a:pt x="31551" y="10218"/>
                </a:lnTo>
                <a:lnTo>
                  <a:pt x="31790" y="9442"/>
                </a:lnTo>
                <a:lnTo>
                  <a:pt x="31969" y="8605"/>
                </a:lnTo>
                <a:lnTo>
                  <a:pt x="32089" y="7768"/>
                </a:lnTo>
                <a:lnTo>
                  <a:pt x="32148" y="6932"/>
                </a:lnTo>
                <a:lnTo>
                  <a:pt x="32089" y="6036"/>
                </a:lnTo>
                <a:lnTo>
                  <a:pt x="31969" y="5438"/>
                </a:lnTo>
                <a:lnTo>
                  <a:pt x="31790" y="4900"/>
                </a:lnTo>
                <a:lnTo>
                  <a:pt x="31611" y="4362"/>
                </a:lnTo>
                <a:lnTo>
                  <a:pt x="31372" y="3884"/>
                </a:lnTo>
                <a:lnTo>
                  <a:pt x="31073" y="3406"/>
                </a:lnTo>
                <a:lnTo>
                  <a:pt x="30714" y="2928"/>
                </a:lnTo>
                <a:lnTo>
                  <a:pt x="30296" y="2510"/>
                </a:lnTo>
                <a:lnTo>
                  <a:pt x="29878" y="2092"/>
                </a:lnTo>
                <a:lnTo>
                  <a:pt x="29101" y="1315"/>
                </a:lnTo>
                <a:lnTo>
                  <a:pt x="28742" y="956"/>
                </a:lnTo>
                <a:lnTo>
                  <a:pt x="28324" y="658"/>
                </a:lnTo>
                <a:lnTo>
                  <a:pt x="27846" y="359"/>
                </a:lnTo>
                <a:lnTo>
                  <a:pt x="27368" y="180"/>
                </a:lnTo>
                <a:lnTo>
                  <a:pt x="26830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7A7D99"/>
              </a:solidFill>
            </a:endParaRPr>
          </a:p>
        </p:txBody>
      </p:sp>
      <p:sp>
        <p:nvSpPr>
          <p:cNvPr id="67" name="Google Shape;67;p3"/>
          <p:cNvSpPr/>
          <p:nvPr/>
        </p:nvSpPr>
        <p:spPr>
          <a:xfrm rot="-3835551">
            <a:off x="6805178" y="5184299"/>
            <a:ext cx="1381909" cy="804500"/>
          </a:xfrm>
          <a:custGeom>
            <a:avLst/>
            <a:gdLst/>
            <a:ahLst/>
            <a:cxnLst/>
            <a:rect l="l" t="t" r="r" b="b"/>
            <a:pathLst>
              <a:path w="38185" h="22230" extrusionOk="0">
                <a:moveTo>
                  <a:pt x="19481" y="6633"/>
                </a:moveTo>
                <a:lnTo>
                  <a:pt x="19003" y="6693"/>
                </a:lnTo>
                <a:lnTo>
                  <a:pt x="18465" y="6813"/>
                </a:lnTo>
                <a:lnTo>
                  <a:pt x="17808" y="7052"/>
                </a:lnTo>
                <a:lnTo>
                  <a:pt x="17509" y="7231"/>
                </a:lnTo>
                <a:lnTo>
                  <a:pt x="17270" y="7410"/>
                </a:lnTo>
                <a:lnTo>
                  <a:pt x="17151" y="7649"/>
                </a:lnTo>
                <a:lnTo>
                  <a:pt x="17151" y="7709"/>
                </a:lnTo>
                <a:lnTo>
                  <a:pt x="17151" y="7829"/>
                </a:lnTo>
                <a:lnTo>
                  <a:pt x="17330" y="8187"/>
                </a:lnTo>
                <a:lnTo>
                  <a:pt x="17569" y="8486"/>
                </a:lnTo>
                <a:lnTo>
                  <a:pt x="17868" y="8665"/>
                </a:lnTo>
                <a:lnTo>
                  <a:pt x="18226" y="8844"/>
                </a:lnTo>
                <a:lnTo>
                  <a:pt x="18645" y="8904"/>
                </a:lnTo>
                <a:lnTo>
                  <a:pt x="19123" y="8964"/>
                </a:lnTo>
                <a:lnTo>
                  <a:pt x="19601" y="8964"/>
                </a:lnTo>
                <a:lnTo>
                  <a:pt x="20079" y="8904"/>
                </a:lnTo>
                <a:lnTo>
                  <a:pt x="20975" y="8785"/>
                </a:lnTo>
                <a:lnTo>
                  <a:pt x="21752" y="8546"/>
                </a:lnTo>
                <a:lnTo>
                  <a:pt x="22051" y="8366"/>
                </a:lnTo>
                <a:lnTo>
                  <a:pt x="22230" y="8247"/>
                </a:lnTo>
                <a:lnTo>
                  <a:pt x="22349" y="8127"/>
                </a:lnTo>
                <a:lnTo>
                  <a:pt x="22290" y="7948"/>
                </a:lnTo>
                <a:lnTo>
                  <a:pt x="22409" y="8008"/>
                </a:lnTo>
                <a:lnTo>
                  <a:pt x="22529" y="7948"/>
                </a:lnTo>
                <a:lnTo>
                  <a:pt x="22708" y="7888"/>
                </a:lnTo>
                <a:lnTo>
                  <a:pt x="22768" y="7769"/>
                </a:lnTo>
                <a:lnTo>
                  <a:pt x="22768" y="7709"/>
                </a:lnTo>
                <a:lnTo>
                  <a:pt x="22768" y="7590"/>
                </a:lnTo>
                <a:lnTo>
                  <a:pt x="22708" y="7470"/>
                </a:lnTo>
                <a:lnTo>
                  <a:pt x="22290" y="7231"/>
                </a:lnTo>
                <a:lnTo>
                  <a:pt x="21871" y="6992"/>
                </a:lnTo>
                <a:lnTo>
                  <a:pt x="21393" y="6813"/>
                </a:lnTo>
                <a:lnTo>
                  <a:pt x="20915" y="6693"/>
                </a:lnTo>
                <a:lnTo>
                  <a:pt x="20437" y="6633"/>
                </a:lnTo>
                <a:close/>
                <a:moveTo>
                  <a:pt x="36452" y="1136"/>
                </a:moveTo>
                <a:lnTo>
                  <a:pt x="36033" y="1255"/>
                </a:lnTo>
                <a:lnTo>
                  <a:pt x="35555" y="1375"/>
                </a:lnTo>
                <a:lnTo>
                  <a:pt x="31253" y="2331"/>
                </a:lnTo>
                <a:lnTo>
                  <a:pt x="26951" y="3287"/>
                </a:lnTo>
                <a:lnTo>
                  <a:pt x="22648" y="4124"/>
                </a:lnTo>
                <a:lnTo>
                  <a:pt x="20437" y="4482"/>
                </a:lnTo>
                <a:lnTo>
                  <a:pt x="18286" y="4781"/>
                </a:lnTo>
                <a:lnTo>
                  <a:pt x="13804" y="5319"/>
                </a:lnTo>
                <a:lnTo>
                  <a:pt x="11593" y="5498"/>
                </a:lnTo>
                <a:lnTo>
                  <a:pt x="9323" y="5677"/>
                </a:lnTo>
                <a:lnTo>
                  <a:pt x="6873" y="5797"/>
                </a:lnTo>
                <a:lnTo>
                  <a:pt x="4363" y="5916"/>
                </a:lnTo>
                <a:lnTo>
                  <a:pt x="2092" y="6096"/>
                </a:lnTo>
                <a:lnTo>
                  <a:pt x="1256" y="6275"/>
                </a:lnTo>
                <a:lnTo>
                  <a:pt x="897" y="6394"/>
                </a:lnTo>
                <a:lnTo>
                  <a:pt x="838" y="6454"/>
                </a:lnTo>
                <a:lnTo>
                  <a:pt x="957" y="6514"/>
                </a:lnTo>
                <a:lnTo>
                  <a:pt x="2033" y="6633"/>
                </a:lnTo>
                <a:lnTo>
                  <a:pt x="1853" y="6872"/>
                </a:lnTo>
                <a:lnTo>
                  <a:pt x="1794" y="7171"/>
                </a:lnTo>
                <a:lnTo>
                  <a:pt x="1794" y="7530"/>
                </a:lnTo>
                <a:lnTo>
                  <a:pt x="1794" y="7948"/>
                </a:lnTo>
                <a:lnTo>
                  <a:pt x="1913" y="8366"/>
                </a:lnTo>
                <a:lnTo>
                  <a:pt x="2033" y="8844"/>
                </a:lnTo>
                <a:lnTo>
                  <a:pt x="2391" y="9741"/>
                </a:lnTo>
                <a:lnTo>
                  <a:pt x="2869" y="10697"/>
                </a:lnTo>
                <a:lnTo>
                  <a:pt x="3288" y="11533"/>
                </a:lnTo>
                <a:lnTo>
                  <a:pt x="4064" y="12728"/>
                </a:lnTo>
                <a:lnTo>
                  <a:pt x="4602" y="13386"/>
                </a:lnTo>
                <a:lnTo>
                  <a:pt x="5140" y="14043"/>
                </a:lnTo>
                <a:lnTo>
                  <a:pt x="5737" y="14700"/>
                </a:lnTo>
                <a:lnTo>
                  <a:pt x="6395" y="15298"/>
                </a:lnTo>
                <a:lnTo>
                  <a:pt x="7112" y="15836"/>
                </a:lnTo>
                <a:lnTo>
                  <a:pt x="7769" y="16374"/>
                </a:lnTo>
                <a:lnTo>
                  <a:pt x="8546" y="16852"/>
                </a:lnTo>
                <a:lnTo>
                  <a:pt x="9323" y="17270"/>
                </a:lnTo>
                <a:lnTo>
                  <a:pt x="10996" y="18106"/>
                </a:lnTo>
                <a:lnTo>
                  <a:pt x="12729" y="18823"/>
                </a:lnTo>
                <a:lnTo>
                  <a:pt x="14581" y="19421"/>
                </a:lnTo>
                <a:lnTo>
                  <a:pt x="16374" y="19899"/>
                </a:lnTo>
                <a:lnTo>
                  <a:pt x="17390" y="20078"/>
                </a:lnTo>
                <a:lnTo>
                  <a:pt x="18406" y="20138"/>
                </a:lnTo>
                <a:lnTo>
                  <a:pt x="19421" y="20198"/>
                </a:lnTo>
                <a:lnTo>
                  <a:pt x="20437" y="20258"/>
                </a:lnTo>
                <a:lnTo>
                  <a:pt x="21035" y="20138"/>
                </a:lnTo>
                <a:lnTo>
                  <a:pt x="21931" y="20019"/>
                </a:lnTo>
                <a:lnTo>
                  <a:pt x="23186" y="19780"/>
                </a:lnTo>
                <a:lnTo>
                  <a:pt x="22827" y="19600"/>
                </a:lnTo>
                <a:lnTo>
                  <a:pt x="22469" y="19541"/>
                </a:lnTo>
                <a:lnTo>
                  <a:pt x="22051" y="19481"/>
                </a:lnTo>
                <a:lnTo>
                  <a:pt x="21632" y="19481"/>
                </a:lnTo>
                <a:lnTo>
                  <a:pt x="20856" y="19600"/>
                </a:lnTo>
                <a:lnTo>
                  <a:pt x="20079" y="19660"/>
                </a:lnTo>
                <a:lnTo>
                  <a:pt x="19123" y="19600"/>
                </a:lnTo>
                <a:lnTo>
                  <a:pt x="18226" y="19541"/>
                </a:lnTo>
                <a:lnTo>
                  <a:pt x="17330" y="19421"/>
                </a:lnTo>
                <a:lnTo>
                  <a:pt x="16434" y="19242"/>
                </a:lnTo>
                <a:lnTo>
                  <a:pt x="14522" y="18764"/>
                </a:lnTo>
                <a:lnTo>
                  <a:pt x="13565" y="18465"/>
                </a:lnTo>
                <a:lnTo>
                  <a:pt x="12669" y="18166"/>
                </a:lnTo>
                <a:lnTo>
                  <a:pt x="11713" y="17748"/>
                </a:lnTo>
                <a:lnTo>
                  <a:pt x="10817" y="17389"/>
                </a:lnTo>
                <a:lnTo>
                  <a:pt x="9920" y="16911"/>
                </a:lnTo>
                <a:lnTo>
                  <a:pt x="9084" y="16493"/>
                </a:lnTo>
                <a:lnTo>
                  <a:pt x="8426" y="16075"/>
                </a:lnTo>
                <a:lnTo>
                  <a:pt x="7769" y="15597"/>
                </a:lnTo>
                <a:lnTo>
                  <a:pt x="7112" y="15119"/>
                </a:lnTo>
                <a:lnTo>
                  <a:pt x="6574" y="14581"/>
                </a:lnTo>
                <a:lnTo>
                  <a:pt x="5976" y="13983"/>
                </a:lnTo>
                <a:lnTo>
                  <a:pt x="5498" y="13446"/>
                </a:lnTo>
                <a:lnTo>
                  <a:pt x="4961" y="12788"/>
                </a:lnTo>
                <a:lnTo>
                  <a:pt x="4542" y="12131"/>
                </a:lnTo>
                <a:lnTo>
                  <a:pt x="4184" y="11533"/>
                </a:lnTo>
                <a:lnTo>
                  <a:pt x="3825" y="10876"/>
                </a:lnTo>
                <a:lnTo>
                  <a:pt x="3527" y="10278"/>
                </a:lnTo>
                <a:lnTo>
                  <a:pt x="3288" y="9621"/>
                </a:lnTo>
                <a:lnTo>
                  <a:pt x="3048" y="8844"/>
                </a:lnTo>
                <a:lnTo>
                  <a:pt x="2929" y="8068"/>
                </a:lnTo>
                <a:lnTo>
                  <a:pt x="2750" y="7350"/>
                </a:lnTo>
                <a:lnTo>
                  <a:pt x="2630" y="6992"/>
                </a:lnTo>
                <a:lnTo>
                  <a:pt x="2511" y="6633"/>
                </a:lnTo>
                <a:lnTo>
                  <a:pt x="4483" y="6633"/>
                </a:lnTo>
                <a:lnTo>
                  <a:pt x="6514" y="6454"/>
                </a:lnTo>
                <a:lnTo>
                  <a:pt x="7530" y="6335"/>
                </a:lnTo>
                <a:lnTo>
                  <a:pt x="8546" y="6275"/>
                </a:lnTo>
                <a:lnTo>
                  <a:pt x="9502" y="6275"/>
                </a:lnTo>
                <a:lnTo>
                  <a:pt x="10458" y="6394"/>
                </a:lnTo>
                <a:lnTo>
                  <a:pt x="10996" y="6454"/>
                </a:lnTo>
                <a:lnTo>
                  <a:pt x="11115" y="6454"/>
                </a:lnTo>
                <a:lnTo>
                  <a:pt x="11235" y="6514"/>
                </a:lnTo>
                <a:lnTo>
                  <a:pt x="11354" y="6753"/>
                </a:lnTo>
                <a:lnTo>
                  <a:pt x="11593" y="7291"/>
                </a:lnTo>
                <a:lnTo>
                  <a:pt x="11773" y="7530"/>
                </a:lnTo>
                <a:lnTo>
                  <a:pt x="12012" y="7769"/>
                </a:lnTo>
                <a:lnTo>
                  <a:pt x="12490" y="8187"/>
                </a:lnTo>
                <a:lnTo>
                  <a:pt x="13147" y="8665"/>
                </a:lnTo>
                <a:lnTo>
                  <a:pt x="13864" y="9024"/>
                </a:lnTo>
                <a:lnTo>
                  <a:pt x="15358" y="9681"/>
                </a:lnTo>
                <a:lnTo>
                  <a:pt x="16135" y="9980"/>
                </a:lnTo>
                <a:lnTo>
                  <a:pt x="16912" y="10278"/>
                </a:lnTo>
                <a:lnTo>
                  <a:pt x="17689" y="10518"/>
                </a:lnTo>
                <a:lnTo>
                  <a:pt x="18465" y="10697"/>
                </a:lnTo>
                <a:lnTo>
                  <a:pt x="19302" y="10876"/>
                </a:lnTo>
                <a:lnTo>
                  <a:pt x="20079" y="10936"/>
                </a:lnTo>
                <a:lnTo>
                  <a:pt x="20856" y="10996"/>
                </a:lnTo>
                <a:lnTo>
                  <a:pt x="21632" y="10936"/>
                </a:lnTo>
                <a:lnTo>
                  <a:pt x="22409" y="10816"/>
                </a:lnTo>
                <a:lnTo>
                  <a:pt x="23126" y="10637"/>
                </a:lnTo>
                <a:lnTo>
                  <a:pt x="23843" y="10398"/>
                </a:lnTo>
                <a:lnTo>
                  <a:pt x="24501" y="10039"/>
                </a:lnTo>
                <a:lnTo>
                  <a:pt x="25158" y="9621"/>
                </a:lnTo>
                <a:lnTo>
                  <a:pt x="25815" y="9083"/>
                </a:lnTo>
                <a:lnTo>
                  <a:pt x="26413" y="8486"/>
                </a:lnTo>
                <a:lnTo>
                  <a:pt x="26951" y="7769"/>
                </a:lnTo>
                <a:lnTo>
                  <a:pt x="27309" y="7171"/>
                </a:lnTo>
                <a:lnTo>
                  <a:pt x="27727" y="6454"/>
                </a:lnTo>
                <a:lnTo>
                  <a:pt x="28026" y="5737"/>
                </a:lnTo>
                <a:lnTo>
                  <a:pt x="28146" y="5379"/>
                </a:lnTo>
                <a:lnTo>
                  <a:pt x="28205" y="5080"/>
                </a:lnTo>
                <a:lnTo>
                  <a:pt x="28205" y="4482"/>
                </a:lnTo>
                <a:lnTo>
                  <a:pt x="28205" y="4363"/>
                </a:lnTo>
                <a:lnTo>
                  <a:pt x="28146" y="4303"/>
                </a:lnTo>
                <a:lnTo>
                  <a:pt x="28086" y="4363"/>
                </a:lnTo>
                <a:lnTo>
                  <a:pt x="27966" y="4482"/>
                </a:lnTo>
                <a:lnTo>
                  <a:pt x="27668" y="4960"/>
                </a:lnTo>
                <a:lnTo>
                  <a:pt x="26831" y="6514"/>
                </a:lnTo>
                <a:lnTo>
                  <a:pt x="26413" y="7231"/>
                </a:lnTo>
                <a:lnTo>
                  <a:pt x="25995" y="7888"/>
                </a:lnTo>
                <a:lnTo>
                  <a:pt x="25516" y="8546"/>
                </a:lnTo>
                <a:lnTo>
                  <a:pt x="24919" y="9143"/>
                </a:lnTo>
                <a:lnTo>
                  <a:pt x="24620" y="9382"/>
                </a:lnTo>
                <a:lnTo>
                  <a:pt x="24262" y="9621"/>
                </a:lnTo>
                <a:lnTo>
                  <a:pt x="23843" y="9800"/>
                </a:lnTo>
                <a:lnTo>
                  <a:pt x="23425" y="10039"/>
                </a:lnTo>
                <a:lnTo>
                  <a:pt x="22588" y="10278"/>
                </a:lnTo>
                <a:lnTo>
                  <a:pt x="21692" y="10398"/>
                </a:lnTo>
                <a:lnTo>
                  <a:pt x="20856" y="10458"/>
                </a:lnTo>
                <a:lnTo>
                  <a:pt x="19959" y="10398"/>
                </a:lnTo>
                <a:lnTo>
                  <a:pt x="19123" y="10278"/>
                </a:lnTo>
                <a:lnTo>
                  <a:pt x="18226" y="10099"/>
                </a:lnTo>
                <a:lnTo>
                  <a:pt x="17390" y="9800"/>
                </a:lnTo>
                <a:lnTo>
                  <a:pt x="16553" y="9561"/>
                </a:lnTo>
                <a:lnTo>
                  <a:pt x="15179" y="9024"/>
                </a:lnTo>
                <a:lnTo>
                  <a:pt x="14402" y="8725"/>
                </a:lnTo>
                <a:lnTo>
                  <a:pt x="13685" y="8366"/>
                </a:lnTo>
                <a:lnTo>
                  <a:pt x="12968" y="8008"/>
                </a:lnTo>
                <a:lnTo>
                  <a:pt x="12370" y="7530"/>
                </a:lnTo>
                <a:lnTo>
                  <a:pt x="12131" y="7231"/>
                </a:lnTo>
                <a:lnTo>
                  <a:pt x="11892" y="6932"/>
                </a:lnTo>
                <a:lnTo>
                  <a:pt x="11713" y="6633"/>
                </a:lnTo>
                <a:lnTo>
                  <a:pt x="11534" y="6275"/>
                </a:lnTo>
                <a:lnTo>
                  <a:pt x="14641" y="6036"/>
                </a:lnTo>
                <a:lnTo>
                  <a:pt x="17748" y="5737"/>
                </a:lnTo>
                <a:lnTo>
                  <a:pt x="20856" y="5379"/>
                </a:lnTo>
                <a:lnTo>
                  <a:pt x="24023" y="4901"/>
                </a:lnTo>
                <a:lnTo>
                  <a:pt x="27130" y="4363"/>
                </a:lnTo>
                <a:lnTo>
                  <a:pt x="30237" y="3705"/>
                </a:lnTo>
                <a:lnTo>
                  <a:pt x="31791" y="3347"/>
                </a:lnTo>
                <a:lnTo>
                  <a:pt x="33285" y="2929"/>
                </a:lnTo>
                <a:lnTo>
                  <a:pt x="34779" y="2510"/>
                </a:lnTo>
                <a:lnTo>
                  <a:pt x="36213" y="2032"/>
                </a:lnTo>
                <a:lnTo>
                  <a:pt x="36213" y="3526"/>
                </a:lnTo>
                <a:lnTo>
                  <a:pt x="36153" y="5140"/>
                </a:lnTo>
                <a:lnTo>
                  <a:pt x="36033" y="6693"/>
                </a:lnTo>
                <a:lnTo>
                  <a:pt x="35794" y="8187"/>
                </a:lnTo>
                <a:lnTo>
                  <a:pt x="35615" y="8964"/>
                </a:lnTo>
                <a:lnTo>
                  <a:pt x="35436" y="9741"/>
                </a:lnTo>
                <a:lnTo>
                  <a:pt x="35197" y="10458"/>
                </a:lnTo>
                <a:lnTo>
                  <a:pt x="34898" y="11175"/>
                </a:lnTo>
                <a:lnTo>
                  <a:pt x="34540" y="11832"/>
                </a:lnTo>
                <a:lnTo>
                  <a:pt x="34181" y="12549"/>
                </a:lnTo>
                <a:lnTo>
                  <a:pt x="33703" y="13147"/>
                </a:lnTo>
                <a:lnTo>
                  <a:pt x="33225" y="13804"/>
                </a:lnTo>
                <a:lnTo>
                  <a:pt x="32747" y="14342"/>
                </a:lnTo>
                <a:lnTo>
                  <a:pt x="32209" y="14880"/>
                </a:lnTo>
                <a:lnTo>
                  <a:pt x="31014" y="15836"/>
                </a:lnTo>
                <a:lnTo>
                  <a:pt x="29819" y="16732"/>
                </a:lnTo>
                <a:lnTo>
                  <a:pt x="28564" y="17569"/>
                </a:lnTo>
                <a:lnTo>
                  <a:pt x="27249" y="18405"/>
                </a:lnTo>
                <a:lnTo>
                  <a:pt x="26532" y="18764"/>
                </a:lnTo>
                <a:lnTo>
                  <a:pt x="25815" y="19063"/>
                </a:lnTo>
                <a:lnTo>
                  <a:pt x="24501" y="19720"/>
                </a:lnTo>
                <a:lnTo>
                  <a:pt x="23664" y="20019"/>
                </a:lnTo>
                <a:lnTo>
                  <a:pt x="23365" y="20138"/>
                </a:lnTo>
                <a:lnTo>
                  <a:pt x="23186" y="20138"/>
                </a:lnTo>
                <a:lnTo>
                  <a:pt x="23664" y="20198"/>
                </a:lnTo>
                <a:lnTo>
                  <a:pt x="24142" y="20198"/>
                </a:lnTo>
                <a:lnTo>
                  <a:pt x="24560" y="20138"/>
                </a:lnTo>
                <a:lnTo>
                  <a:pt x="25038" y="20019"/>
                </a:lnTo>
                <a:lnTo>
                  <a:pt x="25935" y="19720"/>
                </a:lnTo>
                <a:lnTo>
                  <a:pt x="26831" y="19302"/>
                </a:lnTo>
                <a:lnTo>
                  <a:pt x="27727" y="18823"/>
                </a:lnTo>
                <a:lnTo>
                  <a:pt x="28504" y="18226"/>
                </a:lnTo>
                <a:lnTo>
                  <a:pt x="30058" y="17150"/>
                </a:lnTo>
                <a:lnTo>
                  <a:pt x="31552" y="16015"/>
                </a:lnTo>
                <a:lnTo>
                  <a:pt x="32269" y="15417"/>
                </a:lnTo>
                <a:lnTo>
                  <a:pt x="32926" y="14820"/>
                </a:lnTo>
                <a:lnTo>
                  <a:pt x="33583" y="14103"/>
                </a:lnTo>
                <a:lnTo>
                  <a:pt x="34181" y="13386"/>
                </a:lnTo>
                <a:lnTo>
                  <a:pt x="34659" y="12609"/>
                </a:lnTo>
                <a:lnTo>
                  <a:pt x="35137" y="11772"/>
                </a:lnTo>
                <a:lnTo>
                  <a:pt x="35496" y="10936"/>
                </a:lnTo>
                <a:lnTo>
                  <a:pt x="35854" y="9980"/>
                </a:lnTo>
                <a:lnTo>
                  <a:pt x="36093" y="9083"/>
                </a:lnTo>
                <a:lnTo>
                  <a:pt x="36272" y="8127"/>
                </a:lnTo>
                <a:lnTo>
                  <a:pt x="36452" y="7171"/>
                </a:lnTo>
                <a:lnTo>
                  <a:pt x="36571" y="6215"/>
                </a:lnTo>
                <a:lnTo>
                  <a:pt x="36691" y="4303"/>
                </a:lnTo>
                <a:lnTo>
                  <a:pt x="36631" y="3347"/>
                </a:lnTo>
                <a:lnTo>
                  <a:pt x="36631" y="2929"/>
                </a:lnTo>
                <a:lnTo>
                  <a:pt x="36691" y="2451"/>
                </a:lnTo>
                <a:lnTo>
                  <a:pt x="36870" y="1913"/>
                </a:lnTo>
                <a:lnTo>
                  <a:pt x="36990" y="1614"/>
                </a:lnTo>
                <a:lnTo>
                  <a:pt x="37049" y="1554"/>
                </a:lnTo>
                <a:lnTo>
                  <a:pt x="36990" y="1315"/>
                </a:lnTo>
                <a:lnTo>
                  <a:pt x="36810" y="1196"/>
                </a:lnTo>
                <a:lnTo>
                  <a:pt x="36631" y="1136"/>
                </a:lnTo>
                <a:close/>
                <a:moveTo>
                  <a:pt x="37587" y="1"/>
                </a:moveTo>
                <a:lnTo>
                  <a:pt x="37408" y="60"/>
                </a:lnTo>
                <a:lnTo>
                  <a:pt x="37288" y="120"/>
                </a:lnTo>
                <a:lnTo>
                  <a:pt x="37169" y="240"/>
                </a:lnTo>
                <a:lnTo>
                  <a:pt x="37109" y="359"/>
                </a:lnTo>
                <a:lnTo>
                  <a:pt x="37109" y="718"/>
                </a:lnTo>
                <a:lnTo>
                  <a:pt x="37229" y="1255"/>
                </a:lnTo>
                <a:lnTo>
                  <a:pt x="37348" y="2690"/>
                </a:lnTo>
                <a:lnTo>
                  <a:pt x="37408" y="3347"/>
                </a:lnTo>
                <a:lnTo>
                  <a:pt x="37468" y="4064"/>
                </a:lnTo>
                <a:lnTo>
                  <a:pt x="37408" y="4960"/>
                </a:lnTo>
                <a:lnTo>
                  <a:pt x="37408" y="5797"/>
                </a:lnTo>
                <a:lnTo>
                  <a:pt x="37288" y="6693"/>
                </a:lnTo>
                <a:lnTo>
                  <a:pt x="37169" y="7530"/>
                </a:lnTo>
                <a:lnTo>
                  <a:pt x="36990" y="8426"/>
                </a:lnTo>
                <a:lnTo>
                  <a:pt x="36810" y="9263"/>
                </a:lnTo>
                <a:lnTo>
                  <a:pt x="36571" y="10099"/>
                </a:lnTo>
                <a:lnTo>
                  <a:pt x="36272" y="10936"/>
                </a:lnTo>
                <a:lnTo>
                  <a:pt x="35675" y="12250"/>
                </a:lnTo>
                <a:lnTo>
                  <a:pt x="34958" y="13505"/>
                </a:lnTo>
                <a:lnTo>
                  <a:pt x="34121" y="14760"/>
                </a:lnTo>
                <a:lnTo>
                  <a:pt x="33165" y="15836"/>
                </a:lnTo>
                <a:lnTo>
                  <a:pt x="32149" y="16911"/>
                </a:lnTo>
                <a:lnTo>
                  <a:pt x="31014" y="17867"/>
                </a:lnTo>
                <a:lnTo>
                  <a:pt x="29819" y="18704"/>
                </a:lnTo>
                <a:lnTo>
                  <a:pt x="28564" y="19421"/>
                </a:lnTo>
                <a:lnTo>
                  <a:pt x="27309" y="19959"/>
                </a:lnTo>
                <a:lnTo>
                  <a:pt x="25995" y="20437"/>
                </a:lnTo>
                <a:lnTo>
                  <a:pt x="24680" y="20795"/>
                </a:lnTo>
                <a:lnTo>
                  <a:pt x="23365" y="21034"/>
                </a:lnTo>
                <a:lnTo>
                  <a:pt x="21991" y="21214"/>
                </a:lnTo>
                <a:lnTo>
                  <a:pt x="20617" y="21273"/>
                </a:lnTo>
                <a:lnTo>
                  <a:pt x="19242" y="21273"/>
                </a:lnTo>
                <a:lnTo>
                  <a:pt x="17808" y="21154"/>
                </a:lnTo>
                <a:lnTo>
                  <a:pt x="16434" y="20975"/>
                </a:lnTo>
                <a:lnTo>
                  <a:pt x="15119" y="20676"/>
                </a:lnTo>
                <a:lnTo>
                  <a:pt x="13745" y="20317"/>
                </a:lnTo>
                <a:lnTo>
                  <a:pt x="12430" y="19839"/>
                </a:lnTo>
                <a:lnTo>
                  <a:pt x="11175" y="19361"/>
                </a:lnTo>
                <a:lnTo>
                  <a:pt x="9920" y="18764"/>
                </a:lnTo>
                <a:lnTo>
                  <a:pt x="8785" y="18047"/>
                </a:lnTo>
                <a:lnTo>
                  <a:pt x="7650" y="17330"/>
                </a:lnTo>
                <a:lnTo>
                  <a:pt x="6514" y="16433"/>
                </a:lnTo>
                <a:lnTo>
                  <a:pt x="5439" y="15477"/>
                </a:lnTo>
                <a:lnTo>
                  <a:pt x="4483" y="14402"/>
                </a:lnTo>
                <a:lnTo>
                  <a:pt x="3646" y="13266"/>
                </a:lnTo>
                <a:lnTo>
                  <a:pt x="2869" y="12071"/>
                </a:lnTo>
                <a:lnTo>
                  <a:pt x="2212" y="10816"/>
                </a:lnTo>
                <a:lnTo>
                  <a:pt x="1674" y="9502"/>
                </a:lnTo>
                <a:lnTo>
                  <a:pt x="1136" y="8187"/>
                </a:lnTo>
                <a:lnTo>
                  <a:pt x="838" y="6813"/>
                </a:lnTo>
                <a:lnTo>
                  <a:pt x="599" y="5976"/>
                </a:lnTo>
                <a:lnTo>
                  <a:pt x="479" y="5737"/>
                </a:lnTo>
                <a:lnTo>
                  <a:pt x="359" y="5618"/>
                </a:lnTo>
                <a:lnTo>
                  <a:pt x="180" y="5677"/>
                </a:lnTo>
                <a:lnTo>
                  <a:pt x="120" y="5797"/>
                </a:lnTo>
                <a:lnTo>
                  <a:pt x="61" y="6036"/>
                </a:lnTo>
                <a:lnTo>
                  <a:pt x="1" y="6275"/>
                </a:lnTo>
                <a:lnTo>
                  <a:pt x="61" y="6813"/>
                </a:lnTo>
                <a:lnTo>
                  <a:pt x="120" y="7231"/>
                </a:lnTo>
                <a:lnTo>
                  <a:pt x="240" y="8068"/>
                </a:lnTo>
                <a:lnTo>
                  <a:pt x="419" y="8844"/>
                </a:lnTo>
                <a:lnTo>
                  <a:pt x="658" y="9681"/>
                </a:lnTo>
                <a:lnTo>
                  <a:pt x="957" y="10458"/>
                </a:lnTo>
                <a:lnTo>
                  <a:pt x="1316" y="11175"/>
                </a:lnTo>
                <a:lnTo>
                  <a:pt x="1674" y="11952"/>
                </a:lnTo>
                <a:lnTo>
                  <a:pt x="2092" y="12669"/>
                </a:lnTo>
                <a:lnTo>
                  <a:pt x="2570" y="13386"/>
                </a:lnTo>
                <a:lnTo>
                  <a:pt x="3467" y="14581"/>
                </a:lnTo>
                <a:lnTo>
                  <a:pt x="4483" y="15776"/>
                </a:lnTo>
                <a:lnTo>
                  <a:pt x="5618" y="16852"/>
                </a:lnTo>
                <a:lnTo>
                  <a:pt x="6813" y="17808"/>
                </a:lnTo>
                <a:lnTo>
                  <a:pt x="8068" y="18704"/>
                </a:lnTo>
                <a:lnTo>
                  <a:pt x="9442" y="19481"/>
                </a:lnTo>
                <a:lnTo>
                  <a:pt x="10817" y="20198"/>
                </a:lnTo>
                <a:lnTo>
                  <a:pt x="12311" y="20795"/>
                </a:lnTo>
                <a:lnTo>
                  <a:pt x="13804" y="21273"/>
                </a:lnTo>
                <a:lnTo>
                  <a:pt x="15298" y="21692"/>
                </a:lnTo>
                <a:lnTo>
                  <a:pt x="16852" y="21991"/>
                </a:lnTo>
                <a:lnTo>
                  <a:pt x="18406" y="22170"/>
                </a:lnTo>
                <a:lnTo>
                  <a:pt x="19959" y="22230"/>
                </a:lnTo>
                <a:lnTo>
                  <a:pt x="21513" y="22170"/>
                </a:lnTo>
                <a:lnTo>
                  <a:pt x="23067" y="22050"/>
                </a:lnTo>
                <a:lnTo>
                  <a:pt x="24560" y="21751"/>
                </a:lnTo>
                <a:lnTo>
                  <a:pt x="25457" y="21572"/>
                </a:lnTo>
                <a:lnTo>
                  <a:pt x="26293" y="21333"/>
                </a:lnTo>
                <a:lnTo>
                  <a:pt x="27130" y="20975"/>
                </a:lnTo>
                <a:lnTo>
                  <a:pt x="27966" y="20676"/>
                </a:lnTo>
                <a:lnTo>
                  <a:pt x="28743" y="20258"/>
                </a:lnTo>
                <a:lnTo>
                  <a:pt x="29460" y="19839"/>
                </a:lnTo>
                <a:lnTo>
                  <a:pt x="30237" y="19361"/>
                </a:lnTo>
                <a:lnTo>
                  <a:pt x="30894" y="18823"/>
                </a:lnTo>
                <a:lnTo>
                  <a:pt x="31612" y="18286"/>
                </a:lnTo>
                <a:lnTo>
                  <a:pt x="32209" y="17748"/>
                </a:lnTo>
                <a:lnTo>
                  <a:pt x="32866" y="17150"/>
                </a:lnTo>
                <a:lnTo>
                  <a:pt x="33404" y="16493"/>
                </a:lnTo>
                <a:lnTo>
                  <a:pt x="34002" y="15836"/>
                </a:lnTo>
                <a:lnTo>
                  <a:pt x="34480" y="15178"/>
                </a:lnTo>
                <a:lnTo>
                  <a:pt x="35018" y="14461"/>
                </a:lnTo>
                <a:lnTo>
                  <a:pt x="35436" y="13744"/>
                </a:lnTo>
                <a:lnTo>
                  <a:pt x="35914" y="12967"/>
                </a:lnTo>
                <a:lnTo>
                  <a:pt x="36272" y="12191"/>
                </a:lnTo>
                <a:lnTo>
                  <a:pt x="36631" y="11414"/>
                </a:lnTo>
                <a:lnTo>
                  <a:pt x="36930" y="10577"/>
                </a:lnTo>
                <a:lnTo>
                  <a:pt x="37229" y="9741"/>
                </a:lnTo>
                <a:lnTo>
                  <a:pt x="37468" y="8904"/>
                </a:lnTo>
                <a:lnTo>
                  <a:pt x="37707" y="8068"/>
                </a:lnTo>
                <a:lnTo>
                  <a:pt x="37886" y="7231"/>
                </a:lnTo>
                <a:lnTo>
                  <a:pt x="38005" y="6394"/>
                </a:lnTo>
                <a:lnTo>
                  <a:pt x="38125" y="5498"/>
                </a:lnTo>
                <a:lnTo>
                  <a:pt x="38185" y="4602"/>
                </a:lnTo>
                <a:lnTo>
                  <a:pt x="38185" y="3765"/>
                </a:lnTo>
                <a:lnTo>
                  <a:pt x="38125" y="2869"/>
                </a:lnTo>
                <a:lnTo>
                  <a:pt x="38065" y="1973"/>
                </a:lnTo>
                <a:lnTo>
                  <a:pt x="37946" y="1136"/>
                </a:lnTo>
                <a:lnTo>
                  <a:pt x="37826" y="240"/>
                </a:lnTo>
                <a:lnTo>
                  <a:pt x="37707" y="60"/>
                </a:lnTo>
                <a:lnTo>
                  <a:pt x="37587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7A7D99"/>
              </a:solidFill>
            </a:endParaRPr>
          </a:p>
        </p:txBody>
      </p:sp>
      <p:sp>
        <p:nvSpPr>
          <p:cNvPr id="68" name="Google Shape;68;p3"/>
          <p:cNvSpPr/>
          <p:nvPr/>
        </p:nvSpPr>
        <p:spPr>
          <a:xfrm>
            <a:off x="8776858" y="5615026"/>
            <a:ext cx="1294999" cy="1311500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3"/>
          <p:cNvSpPr/>
          <p:nvPr/>
        </p:nvSpPr>
        <p:spPr>
          <a:xfrm>
            <a:off x="8950841" y="5987446"/>
            <a:ext cx="559563" cy="56669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3"/>
          <p:cNvSpPr/>
          <p:nvPr/>
        </p:nvSpPr>
        <p:spPr>
          <a:xfrm>
            <a:off x="8552648" y="5577668"/>
            <a:ext cx="1355931" cy="1386221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3"/>
          <p:cNvSpPr/>
          <p:nvPr/>
        </p:nvSpPr>
        <p:spPr>
          <a:xfrm>
            <a:off x="9836131" y="1562035"/>
            <a:ext cx="622756" cy="637560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3"/>
          <p:cNvSpPr/>
          <p:nvPr/>
        </p:nvSpPr>
        <p:spPr>
          <a:xfrm>
            <a:off x="9650551" y="1632989"/>
            <a:ext cx="741787" cy="566627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3"/>
          <p:cNvSpPr/>
          <p:nvPr/>
        </p:nvSpPr>
        <p:spPr>
          <a:xfrm rot="-7924870">
            <a:off x="9569636" y="-189027"/>
            <a:ext cx="1121632" cy="83319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3"/>
          <p:cNvSpPr/>
          <p:nvPr/>
        </p:nvSpPr>
        <p:spPr>
          <a:xfrm rot="-1232320">
            <a:off x="10327147" y="-349957"/>
            <a:ext cx="455155" cy="46597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3"/>
          <p:cNvSpPr/>
          <p:nvPr/>
        </p:nvSpPr>
        <p:spPr>
          <a:xfrm rot="-1232584">
            <a:off x="10391275" y="-129512"/>
            <a:ext cx="356848" cy="385005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3"/>
          <p:cNvSpPr/>
          <p:nvPr/>
        </p:nvSpPr>
        <p:spPr>
          <a:xfrm rot="-2062504">
            <a:off x="9782199" y="-456001"/>
            <a:ext cx="464973" cy="1191639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3"/>
          <p:cNvSpPr/>
          <p:nvPr/>
        </p:nvSpPr>
        <p:spPr>
          <a:xfrm>
            <a:off x="7557479" y="527116"/>
            <a:ext cx="1508883" cy="136728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3"/>
          <p:cNvSpPr/>
          <p:nvPr/>
        </p:nvSpPr>
        <p:spPr>
          <a:xfrm>
            <a:off x="8356259" y="1441362"/>
            <a:ext cx="559563" cy="56669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3"/>
          <p:cNvSpPr/>
          <p:nvPr/>
        </p:nvSpPr>
        <p:spPr>
          <a:xfrm rot="1319022">
            <a:off x="7761060" y="564144"/>
            <a:ext cx="996904" cy="1561289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color background 2">
  <p:cSld name="Blank with color background 2">
    <p:bg>
      <p:bgPr>
        <a:solidFill>
          <a:srgbClr val="FF7B59"/>
        </a:solidFill>
        <a:effectLst/>
      </p:bgPr>
    </p:bg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3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sp>
        <p:nvSpPr>
          <p:cNvPr id="322" name="Google Shape;322;p13"/>
          <p:cNvSpPr/>
          <p:nvPr/>
        </p:nvSpPr>
        <p:spPr>
          <a:xfrm rot="1318871">
            <a:off x="10474954" y="1110481"/>
            <a:ext cx="820621" cy="1285207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3" name="Google Shape;323;p13"/>
          <p:cNvSpPr/>
          <p:nvPr/>
        </p:nvSpPr>
        <p:spPr>
          <a:xfrm>
            <a:off x="10974207" y="-204717"/>
            <a:ext cx="1116141" cy="1141076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4" name="Google Shape;324;p13"/>
          <p:cNvSpPr/>
          <p:nvPr/>
        </p:nvSpPr>
        <p:spPr>
          <a:xfrm rot="-548659">
            <a:off x="11500941" y="5384373"/>
            <a:ext cx="1021139" cy="764681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5" name="Google Shape;325;p13"/>
          <p:cNvSpPr/>
          <p:nvPr/>
        </p:nvSpPr>
        <p:spPr>
          <a:xfrm rot="-9290062">
            <a:off x="11344255" y="2269409"/>
            <a:ext cx="1035975" cy="1139187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" name="Google Shape;326;p13"/>
          <p:cNvSpPr/>
          <p:nvPr/>
        </p:nvSpPr>
        <p:spPr>
          <a:xfrm rot="5503490">
            <a:off x="10556273" y="5691805"/>
            <a:ext cx="1306627" cy="1173107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" name="Google Shape;327;p13"/>
          <p:cNvSpPr/>
          <p:nvPr/>
        </p:nvSpPr>
        <p:spPr>
          <a:xfrm>
            <a:off x="10975950" y="3574813"/>
            <a:ext cx="293729" cy="316907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" name="Google Shape;328;p13"/>
          <p:cNvSpPr/>
          <p:nvPr/>
        </p:nvSpPr>
        <p:spPr>
          <a:xfrm rot="-830047">
            <a:off x="10481452" y="3141736"/>
            <a:ext cx="382752" cy="980923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9" name="Google Shape;329;p13"/>
          <p:cNvSpPr/>
          <p:nvPr/>
        </p:nvSpPr>
        <p:spPr>
          <a:xfrm>
            <a:off x="10178283" y="-87894"/>
            <a:ext cx="610605" cy="466423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0" name="Google Shape;330;p13"/>
          <p:cNvSpPr/>
          <p:nvPr/>
        </p:nvSpPr>
        <p:spPr>
          <a:xfrm rot="8224608">
            <a:off x="11088565" y="4204361"/>
            <a:ext cx="669324" cy="1028904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4D32E1D-248C-4F2E-942F-A5A042AD367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032FE5F-FEFF-44E7-8CA1-788A90CA9043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4D32E1D-248C-4F2E-942F-A5A042AD367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032FE5F-FEFF-44E7-8CA1-788A90CA9043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4D32E1D-248C-4F2E-942F-A5A042AD367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032FE5F-FEFF-44E7-8CA1-788A90CA9043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4D32E1D-248C-4F2E-942F-A5A042AD367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032FE5F-FEFF-44E7-8CA1-788A90CA9043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4D32E1D-248C-4F2E-942F-A5A042AD367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032FE5F-FEFF-44E7-8CA1-788A90CA9043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4D32E1D-248C-4F2E-942F-A5A042AD367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032FE5F-FEFF-44E7-8CA1-788A90CA9043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4D32E1D-248C-4F2E-942F-A5A042AD367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032FE5F-FEFF-44E7-8CA1-788A90CA9043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 indent="-228600"/>
            <a:r>
              <a:rPr lang="en-US" altLang="en-US" dirty="0"/>
              <a:t>Second level</a:t>
            </a:r>
          </a:p>
          <a:p>
            <a:pPr lvl="2" indent="-228600"/>
            <a:r>
              <a:rPr lang="en-US" altLang="en-US" dirty="0"/>
              <a:t>Third level</a:t>
            </a:r>
          </a:p>
          <a:p>
            <a:pPr lvl="3" indent="-228600"/>
            <a:r>
              <a:rPr lang="en-US" altLang="en-US" dirty="0"/>
              <a:t>Fourth level</a:t>
            </a:r>
          </a:p>
          <a:p>
            <a:pPr lvl="4" indent="-228600"/>
            <a:r>
              <a:rPr lang="en-US" alt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4D32E1D-248C-4F2E-942F-A5A042AD367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1/12/2024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032FE5F-FEFF-44E7-8CA1-788A90CA9043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EEA263-C115-41DB-81E0-E00B7CF161BF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D73DCD-3DEC-40E4-83E6-85192084A96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6461" y="34192"/>
            <a:ext cx="8342219" cy="1900445"/>
          </a:xfrm>
          <a:prstGeom prst="rect">
            <a:avLst/>
          </a:prstGeom>
        </p:spPr>
      </p:pic>
      <p:sp>
        <p:nvSpPr>
          <p:cNvPr id="4" name="Google Shape;461;p28"/>
          <p:cNvSpPr txBox="1"/>
          <p:nvPr/>
        </p:nvSpPr>
        <p:spPr>
          <a:xfrm>
            <a:off x="1962785" y="2936875"/>
            <a:ext cx="8998585" cy="104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hivo Light"/>
              <a:buChar char="༝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9pPr>
          </a:lstStyle>
          <a:p>
            <a:pPr marL="0" indent="0" algn="ctr">
              <a:spcBef>
                <a:spcPts val="800"/>
              </a:spcBef>
              <a:buFont typeface="Chivo Light"/>
              <a:buNone/>
            </a:pPr>
            <a:r>
              <a:rPr lang="en-US" sz="4800" b="1" kern="0" dirty="0" err="1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Bài</a:t>
            </a:r>
            <a:r>
              <a:rPr lang="en-US" sz="4800" b="1" kern="0" dirty="0">
                <a:solidFill>
                  <a:srgbClr val="C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1: Nụ hôn trên bàn tay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3"/>
          <p:cNvPicPr>
            <a:picLocks noChangeAspect="1"/>
          </p:cNvPicPr>
          <p:nvPr/>
        </p:nvPicPr>
        <p:blipFill>
          <a:blip r:embed="rId2"/>
          <a:srcRect l="7759" t="30569" r="11610" b="33185"/>
          <a:stretch>
            <a:fillRect/>
          </a:stretch>
        </p:blipFill>
        <p:spPr>
          <a:xfrm>
            <a:off x="17463" y="2012950"/>
            <a:ext cx="6153150" cy="4832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2" name="Picture 4"/>
          <p:cNvPicPr>
            <a:picLocks noChangeAspect="1"/>
          </p:cNvPicPr>
          <p:nvPr/>
        </p:nvPicPr>
        <p:blipFill>
          <a:blip r:embed="rId2"/>
          <a:srcRect l="16843" t="67203" r="16724" b="8379"/>
          <a:stretch>
            <a:fillRect/>
          </a:stretch>
        </p:blipFill>
        <p:spPr>
          <a:xfrm>
            <a:off x="6592888" y="3595688"/>
            <a:ext cx="4927600" cy="31638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4" name="Picture 6"/>
          <p:cNvPicPr>
            <a:picLocks noChangeAspect="1"/>
          </p:cNvPicPr>
          <p:nvPr/>
        </p:nvPicPr>
        <p:blipFill>
          <a:blip r:embed="rId2"/>
          <a:srcRect l="7759" t="30569" r="11610" b="33185"/>
          <a:stretch>
            <a:fillRect/>
          </a:stretch>
        </p:blipFill>
        <p:spPr>
          <a:xfrm>
            <a:off x="0" y="926123"/>
            <a:ext cx="6678613" cy="591917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Picture 7"/>
          <p:cNvPicPr>
            <a:picLocks noChangeAspect="1"/>
          </p:cNvPicPr>
          <p:nvPr/>
        </p:nvPicPr>
        <p:blipFill>
          <a:blip r:embed="rId2"/>
          <a:srcRect l="16843" t="67203" r="16724" b="8379"/>
          <a:stretch>
            <a:fillRect/>
          </a:stretch>
        </p:blipFill>
        <p:spPr>
          <a:xfrm>
            <a:off x="6577013" y="2804356"/>
            <a:ext cx="5346700" cy="395522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2" name="Straight Arrow Connector 1"/>
          <p:cNvCxnSpPr/>
          <p:nvPr/>
        </p:nvCxnSpPr>
        <p:spPr>
          <a:xfrm>
            <a:off x="1737995" y="2469515"/>
            <a:ext cx="1601311" cy="543316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/>
          <p:cNvCxnSpPr/>
          <p:nvPr/>
        </p:nvCxnSpPr>
        <p:spPr>
          <a:xfrm>
            <a:off x="4037648" y="2545226"/>
            <a:ext cx="4332629" cy="2741882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/>
          <p:cNvCxnSpPr/>
          <p:nvPr/>
        </p:nvCxnSpPr>
        <p:spPr>
          <a:xfrm flipH="1">
            <a:off x="2476500" y="2306515"/>
            <a:ext cx="267335" cy="497840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>
            <a:off x="5590857" y="2456229"/>
            <a:ext cx="1529715" cy="643890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3"/>
          <p:cNvPicPr>
            <a:picLocks noChangeAspect="1"/>
          </p:cNvPicPr>
          <p:nvPr/>
        </p:nvPicPr>
        <p:blipFill rotWithShape="1">
          <a:blip r:embed="rId2"/>
          <a:srcRect l="7773" t="7881" r="10190" b="58989"/>
          <a:stretch/>
        </p:blipFill>
        <p:spPr>
          <a:xfrm>
            <a:off x="574431" y="762000"/>
            <a:ext cx="9952891" cy="5673969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/>
          <p:nvPr/>
        </p:nvSpPr>
        <p:spPr bwMode="auto">
          <a:xfrm>
            <a:off x="1093788" y="1900238"/>
            <a:ext cx="11477625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R="0" lvl="0" algn="l" defTabSz="914400" rtl="0" eaLnBrk="1" fontAlgn="base" latinLnBrk="0" hangingPunct="1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kumimoji="0" lang="en-US" altLang="vi-VN" sz="2800" b="0" i="0" u="none" strike="noStrike" kern="1200" cap="none" spc="0" normalizeH="0" baseline="0" noProof="1">
                <a:solidFill>
                  <a:schemeClr val="tx1"/>
                </a:solidFill>
                <a:latin typeface="UTM Avo" panose="02040603050506020204" charset="0"/>
                <a:ea typeface="+mn-ea"/>
                <a:cs typeface="UTM Avo" panose="02040603050506020204" charset="0"/>
                <a:sym typeface="+mn-ea"/>
              </a:rPr>
              <a:t>Chọn chữ phù hợp thay cho bông hoa</a:t>
            </a:r>
            <a:endParaRPr kumimoji="0" lang="en-US" altLang="vi-VN" sz="2800" b="0" i="0" u="none" strike="noStrike" kern="1200" cap="none" spc="0" normalizeH="0" baseline="0" noProof="1">
              <a:solidFill>
                <a:schemeClr val="tx1"/>
              </a:solidFill>
              <a:latin typeface="UTM Avo" panose="02040603050506020204" charset="0"/>
              <a:ea typeface="+mn-ea"/>
              <a:cs typeface="UTM Avo" panose="02040603050506020204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lphaLcPeriod"/>
              <a:defRPr/>
            </a:pPr>
            <a:r>
              <a:rPr kumimoji="0" lang="vi-VN" alt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n</a:t>
            </a:r>
            <a:r>
              <a:rPr kumimoji="0" lang="vi-V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 hay </a:t>
            </a:r>
            <a:r>
              <a:rPr kumimoji="0" lang="vi-VN" alt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l</a:t>
            </a:r>
            <a:r>
              <a:rPr kumimoji="0" lang="vi-V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?                  </a:t>
            </a:r>
            <a:r>
              <a:rPr kumimoji="0" lang="vi-V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n</a:t>
            </a:r>
            <a:r>
              <a:rPr kumimoji="0" lang="vi-V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i</a:t>
            </a:r>
            <a:r>
              <a:rPr kumimoji="0" lang="en-US" alt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ềm</a:t>
            </a:r>
            <a:r>
              <a:rPr kumimoji="0" lang="vi-V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 vui              </a:t>
            </a:r>
            <a:r>
              <a:rPr kumimoji="0" lang="vi-V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l</a:t>
            </a:r>
            <a:r>
              <a:rPr kumimoji="0" lang="vi-V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o l</a:t>
            </a:r>
            <a:r>
              <a:rPr kumimoji="0" lang="en-US" alt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ắ</a:t>
            </a:r>
            <a:r>
              <a:rPr kumimoji="0" lang="vi-V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ng             </a:t>
            </a:r>
            <a:r>
              <a:rPr kumimoji="0" lang="vi-VN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l</a:t>
            </a:r>
            <a:r>
              <a:rPr kumimoji="0" lang="en-US" altLang="vi-VN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òng</a:t>
            </a:r>
            <a:r>
              <a:rPr kumimoji="0" lang="vi-VN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 </a:t>
            </a:r>
            <a:r>
              <a:rPr kumimoji="0" lang="vi-V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m</a:t>
            </a:r>
            <a:r>
              <a:rPr kumimoji="0" lang="en-US" alt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ẹ</a:t>
            </a:r>
            <a:endParaRPr kumimoji="0" lang="vi-V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UTM Avo" panose="02040603050506020204" charset="0"/>
              <a:ea typeface="+mn-ea"/>
              <a:cs typeface="UTM Avo" panose="02040603050506020204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lphaLcPeriod"/>
              <a:defRPr/>
            </a:pPr>
            <a:r>
              <a:rPr kumimoji="0" lang="vi-VN" alt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c</a:t>
            </a:r>
            <a:r>
              <a:rPr kumimoji="0" lang="vi-V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 hay </a:t>
            </a:r>
            <a:r>
              <a:rPr kumimoji="0" lang="vi-VN" alt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k</a:t>
            </a:r>
            <a:r>
              <a:rPr kumimoji="0" lang="vi-V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?               </a:t>
            </a:r>
            <a:r>
              <a:rPr kumimoji="0" lang="vi-V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m</a:t>
            </a:r>
            <a:r>
              <a:rPr kumimoji="0" lang="en-US" altLang="vi-VN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ẹ</a:t>
            </a:r>
            <a:r>
              <a:rPr kumimoji="0" lang="vi-V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 </a:t>
            </a:r>
            <a:r>
              <a:rPr kumimoji="0" lang="vi-V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  </a:t>
            </a:r>
            <a:r>
              <a:rPr kumimoji="0" lang="vi-V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c</a:t>
            </a:r>
            <a:r>
              <a:rPr kumimoji="0" lang="vi-V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on             </a:t>
            </a:r>
            <a:r>
              <a:rPr kumimoji="0" lang="vi-V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k</a:t>
            </a:r>
            <a:r>
              <a:rPr kumimoji="0" lang="en-US" alt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ỉ</a:t>
            </a:r>
            <a:r>
              <a:rPr kumimoji="0" lang="vi-V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 ni</a:t>
            </a:r>
            <a:r>
              <a:rPr kumimoji="0" lang="en-US" alt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ệ</a:t>
            </a:r>
            <a:r>
              <a:rPr kumimoji="0" lang="vi-V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m             </a:t>
            </a:r>
            <a:r>
              <a:rPr kumimoji="0" lang="en-US" alt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k</a:t>
            </a:r>
            <a:r>
              <a:rPr kumimoji="0" lang="en-US" alt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ì</a:t>
            </a:r>
            <a:r>
              <a:rPr kumimoji="0" lang="vi-V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 di</a:t>
            </a:r>
            <a:r>
              <a:rPr kumimoji="0" lang="en-US" alt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ệ</a:t>
            </a:r>
            <a:r>
              <a:rPr kumimoji="0" lang="vi-V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u</a:t>
            </a: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UTM Avo" panose="02040603050506020204" charset="0"/>
              <a:ea typeface="+mn-ea"/>
              <a:cs typeface="UTM Avo" panose="02040603050506020204" charset="0"/>
            </a:endParaRPr>
          </a:p>
        </p:txBody>
      </p:sp>
      <p:sp>
        <p:nvSpPr>
          <p:cNvPr id="8" name="AutoShape 14" descr="daisy_button_pink_hb"/>
          <p:cNvSpPr/>
          <p:nvPr/>
        </p:nvSpPr>
        <p:spPr>
          <a:xfrm>
            <a:off x="3872401" y="2778002"/>
            <a:ext cx="636588" cy="619125"/>
          </a:xfrm>
          <a:prstGeom prst="actionButtonBlank">
            <a:avLst/>
          </a:prstGeom>
          <a:blipFill rotWithShape="1">
            <a:blip r:embed="rId2"/>
            <a:stretch>
              <a:fillRect/>
            </a:stretch>
          </a:blipFill>
          <a:ln w="9525">
            <a:noFill/>
          </a:ln>
        </p:spPr>
        <p:txBody>
          <a:bodyPr wrap="none" anchor="ctr"/>
          <a:lstStyle/>
          <a:p>
            <a:pPr eaLnBrk="0" hangingPunct="0"/>
            <a:endParaRPr lang="en-US" dirty="0">
              <a:latin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9" name="AutoShape 14" descr="daisy_button_pink_hb"/>
          <p:cNvSpPr/>
          <p:nvPr/>
        </p:nvSpPr>
        <p:spPr>
          <a:xfrm>
            <a:off x="6194425" y="2764936"/>
            <a:ext cx="638175" cy="619125"/>
          </a:xfrm>
          <a:prstGeom prst="actionButtonBlank">
            <a:avLst/>
          </a:prstGeom>
          <a:blipFill rotWithShape="1">
            <a:blip r:embed="rId2"/>
            <a:stretch>
              <a:fillRect/>
            </a:stretch>
          </a:blipFill>
          <a:ln w="9525">
            <a:noFill/>
          </a:ln>
        </p:spPr>
        <p:txBody>
          <a:bodyPr wrap="none" anchor="ctr"/>
          <a:lstStyle/>
          <a:p>
            <a:pPr eaLnBrk="0" hangingPunct="0"/>
            <a:endParaRPr lang="en-US" dirty="0">
              <a:latin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10" name="AutoShape 14" descr="daisy_button_pink_hb"/>
          <p:cNvSpPr/>
          <p:nvPr/>
        </p:nvSpPr>
        <p:spPr>
          <a:xfrm>
            <a:off x="8212040" y="2825260"/>
            <a:ext cx="636587" cy="498475"/>
          </a:xfrm>
          <a:prstGeom prst="actionButtonBlank">
            <a:avLst/>
          </a:prstGeom>
          <a:blipFill rotWithShape="1">
            <a:blip r:embed="rId2"/>
            <a:stretch>
              <a:fillRect/>
            </a:stretch>
          </a:blipFill>
          <a:ln w="9525">
            <a:noFill/>
          </a:ln>
        </p:spPr>
        <p:txBody>
          <a:bodyPr wrap="none" anchor="ctr"/>
          <a:lstStyle/>
          <a:p>
            <a:pPr eaLnBrk="0" hangingPunct="0"/>
            <a:endParaRPr lang="en-US" dirty="0">
              <a:latin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11" name="AutoShape 14" descr="daisy_button_pink_hb"/>
          <p:cNvSpPr/>
          <p:nvPr/>
        </p:nvSpPr>
        <p:spPr>
          <a:xfrm>
            <a:off x="4508989" y="3554413"/>
            <a:ext cx="543657" cy="617538"/>
          </a:xfrm>
          <a:prstGeom prst="actionButtonBlank">
            <a:avLst/>
          </a:prstGeom>
          <a:blipFill rotWithShape="1">
            <a:blip r:embed="rId2"/>
            <a:stretch>
              <a:fillRect/>
            </a:stretch>
          </a:blipFill>
          <a:ln w="9525">
            <a:noFill/>
          </a:ln>
        </p:spPr>
        <p:txBody>
          <a:bodyPr wrap="none" anchor="ctr"/>
          <a:lstStyle/>
          <a:p>
            <a:pPr eaLnBrk="0" hangingPunct="0"/>
            <a:endParaRPr lang="en-US" dirty="0">
              <a:latin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12" name="AutoShape 14" descr="daisy_button_pink_hb"/>
          <p:cNvSpPr/>
          <p:nvPr/>
        </p:nvSpPr>
        <p:spPr>
          <a:xfrm>
            <a:off x="5999750" y="3554413"/>
            <a:ext cx="636587" cy="619125"/>
          </a:xfrm>
          <a:prstGeom prst="actionButtonBlank">
            <a:avLst/>
          </a:prstGeom>
          <a:blipFill rotWithShape="1">
            <a:blip r:embed="rId2"/>
            <a:stretch>
              <a:fillRect/>
            </a:stretch>
          </a:blipFill>
          <a:ln w="9525">
            <a:noFill/>
          </a:ln>
        </p:spPr>
        <p:txBody>
          <a:bodyPr wrap="none" anchor="ctr"/>
          <a:lstStyle/>
          <a:p>
            <a:pPr eaLnBrk="0" hangingPunct="0"/>
            <a:endParaRPr lang="en-US" dirty="0">
              <a:latin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13" name="AutoShape 14" descr="daisy_button_pink_hb"/>
          <p:cNvSpPr/>
          <p:nvPr/>
        </p:nvSpPr>
        <p:spPr>
          <a:xfrm>
            <a:off x="8129454" y="3572426"/>
            <a:ext cx="636588" cy="619125"/>
          </a:xfrm>
          <a:prstGeom prst="actionButtonBlank">
            <a:avLst/>
          </a:prstGeom>
          <a:blipFill rotWithShape="1">
            <a:blip r:embed="rId2"/>
            <a:stretch>
              <a:fillRect/>
            </a:stretch>
          </a:blipFill>
          <a:ln w="9525">
            <a:noFill/>
          </a:ln>
        </p:spPr>
        <p:txBody>
          <a:bodyPr wrap="none" anchor="ctr"/>
          <a:lstStyle/>
          <a:p>
            <a:pPr eaLnBrk="0" hangingPunct="0"/>
            <a:endParaRPr lang="en-US" dirty="0">
              <a:latin typeface="UTM Avo" panose="02040603050506020204" charset="0"/>
              <a:cs typeface="UTM Avo" panose="0204060305050602020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360363" y="2076450"/>
            <a:ext cx="657225" cy="611188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TM Avo" panose="02040603050506020204" charset="0"/>
                <a:ea typeface="+mn-ea"/>
                <a:cs typeface="UTM Avo" panose="02040603050506020204" charset="0"/>
              </a:rPr>
              <a:t>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0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bldLvl="0" animBg="1"/>
      <p:bldP spid="8" grpId="1" bldLvl="0" animBg="1"/>
      <p:bldP spid="9" grpId="0" bldLvl="0" animBg="1"/>
      <p:bldP spid="9" grpId="1" bldLvl="0" animBg="1"/>
      <p:bldP spid="10" grpId="0" bldLvl="0" animBg="1"/>
      <p:bldP spid="10" grpId="1" bldLvl="0" animBg="1"/>
      <p:bldP spid="11" grpId="0" bldLvl="0" animBg="1"/>
      <p:bldP spid="11" grpId="1" bldLvl="0" animBg="1"/>
      <p:bldP spid="12" grpId="0" bldLvl="0" animBg="1"/>
      <p:bldP spid="12" grpId="1" bldLvl="0" animBg="1"/>
      <p:bldP spid="13" grpId="0" bldLvl="0" animBg="1"/>
      <p:bldP spid="13" grpId="1" bldLvl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/>
          <a:srcRect t="54747" b="9293"/>
          <a:stretch>
            <a:fillRect/>
          </a:stretch>
        </p:blipFill>
        <p:spPr>
          <a:xfrm>
            <a:off x="715963" y="1504950"/>
            <a:ext cx="10644187" cy="53721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bàn tay mẹ">
            <a:hlinkClick r:id="" action="ppaction://media"/>
          </p:cNvPr>
          <p:cNvPicPr>
            <a:picLocks noGrp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6940" y="210820"/>
            <a:ext cx="10515600" cy="596646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7824" y="3"/>
            <a:ext cx="11904109" cy="7049967"/>
            <a:chOff x="347822" y="0"/>
            <a:chExt cx="11904110" cy="7049967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66" t="43141" r="16000" b="18696"/>
            <a:stretch/>
          </p:blipFill>
          <p:spPr>
            <a:xfrm>
              <a:off x="9571780" y="3429439"/>
              <a:ext cx="1450504" cy="171714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800" t="72533" r="8533"/>
            <a:stretch/>
          </p:blipFill>
          <p:spPr>
            <a:xfrm>
              <a:off x="8377646" y="4801744"/>
              <a:ext cx="3352800" cy="1412748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66" r="34400" b="5897"/>
            <a:stretch/>
          </p:blipFill>
          <p:spPr>
            <a:xfrm>
              <a:off x="347822" y="0"/>
              <a:ext cx="8275276" cy="7049967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867" t="20385" r="6933" b="5896"/>
            <a:stretch/>
          </p:blipFill>
          <p:spPr>
            <a:xfrm>
              <a:off x="10862044" y="2070413"/>
              <a:ext cx="1389888" cy="3791712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133" t="18963" r="21600" b="52948"/>
            <a:stretch/>
          </p:blipFill>
          <p:spPr>
            <a:xfrm>
              <a:off x="9384497" y="2057836"/>
              <a:ext cx="1487424" cy="1444752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867" t="4030" r="30313" b="70607"/>
            <a:stretch/>
          </p:blipFill>
          <p:spPr>
            <a:xfrm>
              <a:off x="8623098" y="1389226"/>
              <a:ext cx="1446632" cy="1304544"/>
            </a:xfrm>
            <a:prstGeom prst="rect">
              <a:avLst/>
            </a:prstGeom>
          </p:spPr>
        </p:pic>
        <p:sp>
          <p:nvSpPr>
            <p:cNvPr id="12" name="文本框 17">
              <a:extLst>
                <a:ext uri="{FF2B5EF4-FFF2-40B4-BE49-F238E27FC236}">
                  <a16:creationId xmlns:a16="http://schemas.microsoft.com/office/drawing/2014/main" xmlns="" id="{C3D290E4-D4B9-476B-A8C9-4EDF4E9FBEBE}"/>
                </a:ext>
              </a:extLst>
            </p:cNvPr>
            <p:cNvSpPr txBox="1"/>
            <p:nvPr/>
          </p:nvSpPr>
          <p:spPr>
            <a:xfrm>
              <a:off x="2042215" y="1441333"/>
              <a:ext cx="5020813" cy="1169551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defTabSz="641847">
                <a:defRPr/>
              </a:pPr>
              <a:r>
                <a:rPr lang="en-US" altLang="zh-CN" sz="6800" b="1">
                  <a:solidFill>
                    <a:srgbClr val="FF0000"/>
                  </a:solidFill>
                  <a:latin typeface="Times New Roman" panose="02020603050405020304" pitchFamily="18" charset="0"/>
                  <a:ea typeface="AvantGarde" panose="00000400000000000000" pitchFamily="2" charset="0"/>
                  <a:cs typeface="Times New Roman" panose="02020603050405020304" pitchFamily="18" charset="0"/>
                  <a:sym typeface="+mn-lt"/>
                </a:rPr>
                <a:t>DẶN DÒ</a:t>
              </a:r>
              <a:endParaRPr lang="tr-TR" altLang="zh-CN" sz="6800" b="1" dirty="0">
                <a:solidFill>
                  <a:srgbClr val="FF0000"/>
                </a:solidFill>
                <a:latin typeface="Times New Roman" panose="02020603050405020304" pitchFamily="18" charset="0"/>
                <a:ea typeface="AvantGarde" panose="00000400000000000000" pitchFamily="2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D02C75E8-5008-45DA-A632-40B5EC04A04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6" t="17384" r="12814"/>
          <a:stretch/>
        </p:blipFill>
        <p:spPr>
          <a:xfrm flipH="1">
            <a:off x="1500910" y="3060066"/>
            <a:ext cx="2570921" cy="3483361"/>
          </a:xfrm>
          <a:prstGeom prst="rect">
            <a:avLst/>
          </a:prstGeom>
        </p:spPr>
      </p:pic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3004929" y="2746758"/>
            <a:ext cx="5731067" cy="537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5586" tIns="42792" rIns="85586" bIns="42792">
            <a:spAutoFit/>
          </a:bodyPr>
          <a:lstStyle/>
          <a:p>
            <a:r>
              <a:rPr lang="en-US" sz="2900" b="1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- Về nhà đọc lại nội dung bài.</a:t>
            </a: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2914180" y="3332989"/>
            <a:ext cx="6702211" cy="1102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5586" tIns="42792" rIns="85586" bIns="42792">
            <a:spAutoFit/>
          </a:bodyPr>
          <a:lstStyle/>
          <a:p>
            <a:r>
              <a:rPr lang="en-US" sz="2900" b="1" dirty="0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-</a:t>
            </a:r>
            <a:r>
              <a:rPr lang="en-US" sz="2900" b="1" dirty="0" err="1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Chuẩn</a:t>
            </a:r>
            <a:r>
              <a:rPr lang="en-US" sz="2900" b="1" dirty="0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900" b="1" dirty="0" err="1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bị</a:t>
            </a:r>
            <a:r>
              <a:rPr lang="en-US" sz="2900" b="1" dirty="0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900" b="1" dirty="0" err="1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bài</a:t>
            </a:r>
            <a:r>
              <a:rPr lang="en-US" sz="2900" b="1" dirty="0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2900" b="1" dirty="0" err="1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sau</a:t>
            </a:r>
            <a:r>
              <a:rPr lang="en-US" sz="2900" b="1" dirty="0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: </a:t>
            </a:r>
          </a:p>
          <a:p>
            <a:pPr algn="ctr"/>
            <a:r>
              <a:rPr lang="en-US" sz="2900" b="1" err="1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Bài</a:t>
            </a:r>
            <a:r>
              <a:rPr lang="en-US" sz="2900" b="1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 2</a:t>
            </a:r>
            <a:r>
              <a:rPr lang="en-US" sz="2900" b="1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: </a:t>
            </a:r>
            <a:r>
              <a:rPr lang="en-US" sz="3700" b="1" smtClean="0">
                <a:latin typeface="HP001 4 hàng" panose="020B0603050302020204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Làm anh</a:t>
            </a:r>
            <a:endParaRPr lang="en-US" sz="3700" b="1" dirty="0">
              <a:latin typeface="HP001 4 hàng" panose="020B0603050302020204" pitchFamily="34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12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27013" y="1706245"/>
            <a:ext cx="4637087" cy="627063"/>
          </a:xfrm>
        </p:spPr>
        <p:txBody>
          <a:bodyPr vert="horz" wrap="square" lIns="91440" tIns="45720" rIns="91440" bIns="45720" anchor="t"/>
          <a:lstStyle/>
          <a:p>
            <a:r>
              <a:rPr lang="en-US" altLang="en-US" kern="1200" dirty="0">
                <a:solidFill>
                  <a:schemeClr val="tx1"/>
                </a:solidFill>
                <a:latin typeface="UTM Avo" panose="02040603050506020204" charset="0"/>
                <a:ea typeface="+mn-ea"/>
                <a:cs typeface="UTM Avo" panose="02040603050506020204" charset="0"/>
              </a:rPr>
              <a:t>1. </a:t>
            </a:r>
            <a:r>
              <a:rPr lang="vi-VN" altLang="en-US" kern="1200" dirty="0">
                <a:solidFill>
                  <a:schemeClr val="tx1"/>
                </a:solidFill>
                <a:latin typeface="UTM Avo" panose="02040603050506020204" charset="0"/>
                <a:ea typeface="+mn-ea"/>
                <a:cs typeface="UTM Avo" panose="02040603050506020204" charset="0"/>
              </a:rPr>
              <a:t>Em nhìn thấy gì trong tranh?</a:t>
            </a:r>
            <a:endParaRPr lang="en-US" altLang="en-US" kern="1200" dirty="0">
              <a:solidFill>
                <a:schemeClr val="tx1"/>
              </a:solidFill>
              <a:latin typeface="UTM Avo" panose="02040603050506020204" charset="0"/>
              <a:ea typeface="Times New Roman" panose="02020603050405020304" pitchFamily="18" charset="0"/>
              <a:cs typeface="UTM Avo" panose="0204060305050602020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23190" y="206375"/>
            <a:ext cx="3463925" cy="84963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sz="4000" i="0" u="none" strike="noStrike" kern="1200" cap="none" spc="0" normalizeH="0" baseline="0" noProof="1">
                <a:solidFill>
                  <a:schemeClr val="bg1"/>
                </a:solidFill>
                <a:latin typeface="UTM Avo" panose="02040603050506020204" charset="0"/>
                <a:ea typeface="+mn-ea"/>
                <a:cs typeface="UTM Avo" panose="02040603050506020204" charset="0"/>
              </a:rPr>
              <a:t>1. Khởi động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4100" y="1363663"/>
            <a:ext cx="5465763" cy="23955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4213" y="4225925"/>
            <a:ext cx="5400675" cy="2543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Text Placeholder 4"/>
          <p:cNvSpPr txBox="1"/>
          <p:nvPr/>
        </p:nvSpPr>
        <p:spPr>
          <a:xfrm>
            <a:off x="317183" y="4391660"/>
            <a:ext cx="4637087" cy="147161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>
              <a:lnSpc>
                <a:spcPct val="90000"/>
              </a:lnSpc>
              <a:spcBef>
                <a:spcPts val="1000"/>
              </a:spcBef>
            </a:pPr>
            <a:r>
              <a:rPr lang="vi-VN" altLang="en-US" sz="2400" dirty="0">
                <a:latin typeface="UTM Avo" panose="02040603050506020204" charset="0"/>
                <a:cs typeface="UTM Avo" panose="02040603050506020204" charset="0"/>
              </a:rPr>
              <a:t>2</a:t>
            </a:r>
            <a:r>
              <a:rPr lang="en-US" altLang="en-US" sz="2400" dirty="0">
                <a:latin typeface="UTM Avo" panose="02040603050506020204" charset="0"/>
                <a:cs typeface="UTM Avo" panose="02040603050506020204" charset="0"/>
              </a:rPr>
              <a:t>. </a:t>
            </a:r>
            <a:r>
              <a:rPr lang="vi-VN" altLang="en-US" sz="2400" dirty="0">
                <a:latin typeface="UTM Avo" panose="02040603050506020204" charset="0"/>
                <a:cs typeface="UTM Avo" panose="02040603050506020204" charset="0"/>
              </a:rPr>
              <a:t>Bức tranh giúp em hiểu điều gì về tình yêu của mẹ d</a:t>
            </a:r>
            <a:r>
              <a:rPr lang="vi-VN" altLang="en-US" sz="2400" dirty="0">
                <a:latin typeface="UTM Avo" panose="02040603050506020204" charset="0"/>
                <a:ea typeface="Times New Roman" panose="02020603050405020304" pitchFamily="18" charset="0"/>
                <a:cs typeface="UTM Avo" panose="02040603050506020204" charset="0"/>
              </a:rPr>
              <a:t>à</a:t>
            </a:r>
            <a:r>
              <a:rPr lang="vi-VN" altLang="en-US" sz="2400" dirty="0">
                <a:latin typeface="UTM Avo" panose="02040603050506020204" charset="0"/>
                <a:cs typeface="UTM Avo" panose="02040603050506020204" charset="0"/>
              </a:rPr>
              <a:t>nh cho con?</a:t>
            </a:r>
            <a:endParaRPr lang="en-US" altLang="en-US" sz="2400" dirty="0">
              <a:latin typeface="UTM Avo" panose="02040603050506020204" charset="0"/>
              <a:ea typeface="Times New Roman" panose="02020603050405020304" pitchFamily="18" charset="0"/>
              <a:cs typeface="UTM Avo" panose="02040603050506020204" charset="0"/>
            </a:endParaRPr>
          </a:p>
        </p:txBody>
      </p:sp>
      <p:sp>
        <p:nvSpPr>
          <p:cNvPr id="2" name="Horizontal Scroll 1"/>
          <p:cNvSpPr/>
          <p:nvPr/>
        </p:nvSpPr>
        <p:spPr>
          <a:xfrm>
            <a:off x="412115" y="2769235"/>
            <a:ext cx="4250690" cy="148145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UTM Avo" panose="02040603050506020204" charset="0"/>
                <a:cs typeface="UTM Avo" panose="02040603050506020204" charset="0"/>
              </a:rPr>
              <a:t>Thấy mẹ đang hôn tay em bé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39725" y="5561965"/>
            <a:ext cx="3897630" cy="11049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UTM Avo" panose="02040603050506020204" charset="0"/>
                <a:cs typeface="UTM Avo" panose="02040603050506020204" charset="0"/>
              </a:rPr>
              <a:t>Tình mẹ con thật cao cả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3" grpId="0" bldLvl="0" animBg="1"/>
      <p:bldP spid="11" grpId="0" build="p"/>
      <p:bldP spid="2" grpId="0" animBg="1"/>
      <p:bldP spid="2" grpId="1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Subtitle 2"/>
          <p:cNvSpPr txBox="1"/>
          <p:nvPr/>
        </p:nvSpPr>
        <p:spPr>
          <a:xfrm>
            <a:off x="206375" y="845792"/>
            <a:ext cx="11477625" cy="22733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ts val="1000"/>
              </a:spcBef>
            </a:pP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Ngày đầu đi học, Nam hồi hộp lắm. Mẹ </a:t>
            </a: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nhẹ nh</a:t>
            </a: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àng </a:t>
            </a:r>
            <a:r>
              <a:rPr lang="en-US" altLang="zh-CN" sz="28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đặt nụ </a:t>
            </a:r>
            <a:r>
              <a:rPr lang="en-US" altLang="zh-CN" sz="28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hôn </a:t>
            </a: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vào</a:t>
            </a: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zh-CN" sz="28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bàn tay nam </a:t>
            </a:r>
            <a:r>
              <a:rPr lang="en-US" altLang="zh-CN" sz="28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 </a:t>
            </a: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dặn:</a:t>
            </a:r>
          </a:p>
          <a:p>
            <a:pPr>
              <a:spcBef>
                <a:spcPts val="1000"/>
              </a:spcBef>
            </a:pP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- </a:t>
            </a: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Mỗi khi lo lắng, con hãy áp bàn tay này lên má. Mẹ lúc nào cũng ở bên con.</a:t>
            </a: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endParaRPr lang="en-US" altLang="zh-CN" sz="2800" b="1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  <a:p>
            <a:pPr>
              <a:spcBef>
                <a:spcPts val="1000"/>
              </a:spcBef>
            </a:pP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Nam cảm thấy thật ấm áp. Cậu im lặng rồi đột nhiên mỉm cười:</a:t>
            </a:r>
          </a:p>
          <a:p>
            <a:pPr>
              <a:spcBef>
                <a:spcPts val="1000"/>
              </a:spcBef>
            </a:pP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-  Mẹ đưa tay cho con nào!</a:t>
            </a:r>
          </a:p>
          <a:p>
            <a:pPr>
              <a:spcBef>
                <a:spcPts val="1000"/>
              </a:spcBef>
            </a:pP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Nam đặt một nụ hôn vào bàn tay mẹ rồi thủ thỉ:</a:t>
            </a:r>
          </a:p>
          <a:p>
            <a:pPr>
              <a:spcBef>
                <a:spcPts val="1000"/>
              </a:spcBef>
            </a:pP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- Bây giờ thì mẹ cũng có nụ hôn trên bàn tay rồi. Con yêu mẹ!</a:t>
            </a:r>
          </a:p>
          <a:p>
            <a:pPr>
              <a:spcBef>
                <a:spcPts val="1000"/>
              </a:spcBef>
            </a:pP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Nam </a:t>
            </a:r>
            <a:r>
              <a:rPr lang="en-US" altLang="zh-CN" sz="28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chào </a:t>
            </a: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mẹ và tung tăng </a:t>
            </a:r>
            <a:r>
              <a:rPr lang="en-US" altLang="zh-CN" sz="28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bước vào lớp.</a:t>
            </a:r>
          </a:p>
        </p:txBody>
      </p:sp>
      <p:sp>
        <p:nvSpPr>
          <p:cNvPr id="13" name="Subtitle 2"/>
          <p:cNvSpPr txBox="1"/>
          <p:nvPr/>
        </p:nvSpPr>
        <p:spPr>
          <a:xfrm>
            <a:off x="3024554" y="247912"/>
            <a:ext cx="4865073" cy="76041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altLang="en-US" sz="3600" smtClean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Nụ hôn trên bàn tay</a:t>
            </a:r>
            <a:endParaRPr lang="en-US" altLang="en-US" sz="4000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00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12465" y="1875822"/>
            <a:ext cx="2830512" cy="762000"/>
          </a:xfrm>
        </p:spPr>
        <p:txBody>
          <a:bodyPr vert="horz" wrap="square" lIns="91440" tIns="45720" rIns="91440" bIns="45720" anchor="t"/>
          <a:lstStyle/>
          <a:p>
            <a:pPr eaLnBrk="1" hangingPunct="1">
              <a:buClrTx/>
              <a:buSzTx/>
            </a:pPr>
            <a:r>
              <a:rPr lang="en-US" altLang="en-US" sz="3600" kern="1200">
                <a:solidFill>
                  <a:srgbClr val="FF0000"/>
                </a:solidFill>
                <a:latin typeface="UTM Avo" panose="02040603050506020204" charset="0"/>
                <a:ea typeface="+mn-ea"/>
                <a:cs typeface="UTM Avo" panose="02040603050506020204" charset="0"/>
              </a:rPr>
              <a:t> </a:t>
            </a:r>
            <a:r>
              <a:rPr lang="en-US" altLang="en-US" sz="4000" smtClean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hồi hộp</a:t>
            </a:r>
            <a:endParaRPr lang="en-US" altLang="en-US" sz="4000" kern="1200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3075" name="Subtitle 2"/>
          <p:cNvSpPr txBox="1"/>
          <p:nvPr/>
        </p:nvSpPr>
        <p:spPr>
          <a:xfrm>
            <a:off x="206375" y="3084885"/>
            <a:ext cx="11477625" cy="22733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zh-CN" sz="28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Mẹ </a:t>
            </a: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nhẹ nh</a:t>
            </a: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àng </a:t>
            </a:r>
            <a:r>
              <a:rPr lang="en-US" altLang="zh-CN" sz="28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đặt nụ </a:t>
            </a:r>
            <a:r>
              <a:rPr lang="en-US" altLang="zh-CN" sz="28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hôn </a:t>
            </a: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vào</a:t>
            </a: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zh-CN" sz="28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bàn tay nam </a:t>
            </a:r>
            <a:r>
              <a:rPr lang="en-US" altLang="zh-CN" sz="28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 </a:t>
            </a: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dặn: </a:t>
            </a:r>
            <a:endParaRPr lang="en-US" altLang="zh-CN" sz="2800" b="1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Nam </a:t>
            </a:r>
            <a:r>
              <a:rPr lang="en-US" altLang="zh-CN" sz="28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chào </a:t>
            </a:r>
            <a:r>
              <a:rPr lang="en-US" altLang="zh-CN" sz="28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mẹ </a:t>
            </a: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 tung tăng </a:t>
            </a: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bước </a:t>
            </a:r>
            <a:r>
              <a:rPr lang="en-US" altLang="zh-CN" sz="28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vào lớp.</a:t>
            </a:r>
          </a:p>
        </p:txBody>
      </p:sp>
      <p:sp>
        <p:nvSpPr>
          <p:cNvPr id="13" name="Subtitle 2"/>
          <p:cNvSpPr txBox="1"/>
          <p:nvPr/>
        </p:nvSpPr>
        <p:spPr>
          <a:xfrm>
            <a:off x="2532189" y="1853963"/>
            <a:ext cx="3317388" cy="76041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altLang="en-US" sz="360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en-US" sz="4000" smtClean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nhẹ nhàng</a:t>
            </a:r>
            <a:endParaRPr lang="en-US" altLang="en-US" sz="4000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4" name="Subtitle 2"/>
          <p:cNvSpPr txBox="1"/>
          <p:nvPr/>
        </p:nvSpPr>
        <p:spPr>
          <a:xfrm>
            <a:off x="5323881" y="1852376"/>
            <a:ext cx="3270250" cy="7620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altLang="en-US" sz="400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</a:t>
            </a:r>
            <a:r>
              <a:rPr lang="en-US" altLang="en-US" sz="4000" smtClean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hủ thỉ</a:t>
            </a:r>
            <a:endParaRPr lang="vi-VN" altLang="en-US" sz="4000" dirty="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06375" y="485662"/>
            <a:ext cx="1931988" cy="849313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sz="4000" i="0" u="none" strike="noStrike" kern="1200" cap="none" spc="0" normalizeH="0" baseline="0" noProof="1">
                <a:solidFill>
                  <a:schemeClr val="bg1"/>
                </a:solidFill>
                <a:latin typeface="UTM Avo" panose="02040603050506020204" charset="0"/>
                <a:ea typeface="+mn-ea"/>
                <a:cs typeface="UTM Avo" panose="02040603050506020204" charset="0"/>
              </a:rPr>
              <a:t>2. Đọc</a:t>
            </a:r>
          </a:p>
        </p:txBody>
      </p:sp>
      <p:cxnSp>
        <p:nvCxnSpPr>
          <p:cNvPr id="25" name="Straight Connector 24"/>
          <p:cNvCxnSpPr/>
          <p:nvPr/>
        </p:nvCxnSpPr>
        <p:spPr>
          <a:xfrm flipH="1">
            <a:off x="7948317" y="3086472"/>
            <a:ext cx="187325" cy="6873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2848712" y="3084885"/>
            <a:ext cx="188913" cy="68897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2811210" y="3877841"/>
            <a:ext cx="188913" cy="6873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Subtitle 2"/>
          <p:cNvSpPr txBox="1"/>
          <p:nvPr/>
        </p:nvSpPr>
        <p:spPr>
          <a:xfrm>
            <a:off x="8125679" y="1852377"/>
            <a:ext cx="3270250" cy="7620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altLang="en-US" sz="400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</a:t>
            </a:r>
            <a:r>
              <a:rPr lang="en-US" altLang="en-US" sz="4000" smtClean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ung tăng</a:t>
            </a:r>
            <a:endParaRPr lang="vi-VN" altLang="en-US" sz="4000" dirty="0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9498073" y="3106618"/>
            <a:ext cx="262731" cy="645508"/>
            <a:chOff x="6400800" y="194146"/>
            <a:chExt cx="209939" cy="766958"/>
          </a:xfrm>
        </p:grpSpPr>
        <p:cxnSp>
          <p:nvCxnSpPr>
            <p:cNvPr id="15" name="Straight Connector 14"/>
            <p:cNvCxnSpPr/>
            <p:nvPr/>
          </p:nvCxnSpPr>
          <p:spPr bwMode="auto">
            <a:xfrm flipH="1">
              <a:off x="6400800" y="199104"/>
              <a:ext cx="152400" cy="7620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5"/>
            <p:cNvCxnSpPr/>
            <p:nvPr/>
          </p:nvCxnSpPr>
          <p:spPr bwMode="auto">
            <a:xfrm flipH="1">
              <a:off x="6458339" y="194146"/>
              <a:ext cx="152400" cy="7620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7" name="Group 16"/>
          <p:cNvGrpSpPr/>
          <p:nvPr/>
        </p:nvGrpSpPr>
        <p:grpSpPr>
          <a:xfrm>
            <a:off x="7735140" y="3818189"/>
            <a:ext cx="262731" cy="645508"/>
            <a:chOff x="6400800" y="194146"/>
            <a:chExt cx="209939" cy="766958"/>
          </a:xfrm>
        </p:grpSpPr>
        <p:cxnSp>
          <p:nvCxnSpPr>
            <p:cNvPr id="18" name="Straight Connector 17"/>
            <p:cNvCxnSpPr/>
            <p:nvPr/>
          </p:nvCxnSpPr>
          <p:spPr bwMode="auto">
            <a:xfrm flipH="1">
              <a:off x="6400800" y="199104"/>
              <a:ext cx="152400" cy="7620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18"/>
            <p:cNvCxnSpPr/>
            <p:nvPr/>
          </p:nvCxnSpPr>
          <p:spPr bwMode="auto">
            <a:xfrm flipH="1">
              <a:off x="6458339" y="194146"/>
              <a:ext cx="152400" cy="7620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075" grpId="0"/>
      <p:bldP spid="13" grpId="0"/>
      <p:bldP spid="14" grpId="0"/>
      <p:bldP spid="8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Subtitle 2"/>
          <p:cNvSpPr txBox="1"/>
          <p:nvPr/>
        </p:nvSpPr>
        <p:spPr>
          <a:xfrm>
            <a:off x="206375" y="845792"/>
            <a:ext cx="11477625" cy="22733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ts val="1000"/>
              </a:spcBef>
            </a:pP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Ngày đầu đi học, Nam hồi hộp lắm. Mẹ </a:t>
            </a: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nhẹ nh</a:t>
            </a: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àng </a:t>
            </a:r>
            <a:r>
              <a:rPr lang="en-US" altLang="zh-CN" sz="28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đặt nụ </a:t>
            </a:r>
            <a:r>
              <a:rPr lang="en-US" altLang="zh-CN" sz="28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hôn </a:t>
            </a: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vào</a:t>
            </a: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zh-CN" sz="28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bàn tay nam </a:t>
            </a:r>
            <a:r>
              <a:rPr lang="en-US" altLang="zh-CN" sz="28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và </a:t>
            </a: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dặn:</a:t>
            </a:r>
          </a:p>
          <a:p>
            <a:pPr>
              <a:spcBef>
                <a:spcPts val="1000"/>
              </a:spcBef>
            </a:pP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- </a:t>
            </a: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Mỗi khi lo lắng, con hãy áp bàn tay này lên má. Mẹ lúc nào cũng ở bên con.</a:t>
            </a: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endParaRPr lang="en-US" altLang="zh-CN" sz="2800" b="1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  <a:p>
            <a:pPr>
              <a:spcBef>
                <a:spcPts val="1000"/>
              </a:spcBef>
            </a:pP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Nam cảm thấy thật ấm áp. Cậu im lặng rồi đột nhiên mỉm cười:</a:t>
            </a:r>
          </a:p>
          <a:p>
            <a:pPr>
              <a:spcBef>
                <a:spcPts val="1000"/>
              </a:spcBef>
            </a:pP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-  Mẹ đưa tay cho con nào!</a:t>
            </a:r>
          </a:p>
          <a:p>
            <a:pPr>
              <a:spcBef>
                <a:spcPts val="1000"/>
              </a:spcBef>
            </a:pP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Nam đặt một nụ hôn vào bàn tay mẹ rồi thủ thỉ:</a:t>
            </a:r>
          </a:p>
          <a:p>
            <a:pPr>
              <a:spcBef>
                <a:spcPts val="1000"/>
              </a:spcBef>
            </a:pP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- Bây giờ thì mẹ cũng có nụ hôn trên bàn tay rồi. Con yêu mẹ!</a:t>
            </a:r>
          </a:p>
          <a:p>
            <a:pPr>
              <a:spcBef>
                <a:spcPts val="1000"/>
              </a:spcBef>
            </a:pP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Nam </a:t>
            </a:r>
            <a:r>
              <a:rPr lang="en-US" altLang="zh-CN" sz="28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chào </a:t>
            </a:r>
            <a:r>
              <a:rPr lang="en-US" altLang="zh-CN" sz="2800" b="1" smtClean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mẹ và tung tăng </a:t>
            </a:r>
            <a:r>
              <a:rPr lang="en-US" altLang="zh-CN" sz="28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bước vào lớp.</a:t>
            </a:r>
          </a:p>
        </p:txBody>
      </p:sp>
      <p:sp>
        <p:nvSpPr>
          <p:cNvPr id="13" name="Subtitle 2"/>
          <p:cNvSpPr txBox="1"/>
          <p:nvPr/>
        </p:nvSpPr>
        <p:spPr>
          <a:xfrm>
            <a:off x="3024554" y="247912"/>
            <a:ext cx="4865073" cy="76041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altLang="en-US" sz="3600" smtClean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Nụ hôn trên bàn tay</a:t>
            </a:r>
            <a:endParaRPr lang="en-US" altLang="en-US" sz="4000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344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3"/>
          <p:cNvSpPr txBox="1">
            <a:spLocks noChangeArrowheads="1"/>
          </p:cNvSpPr>
          <p:nvPr/>
        </p:nvSpPr>
        <p:spPr bwMode="auto">
          <a:xfrm>
            <a:off x="8686799" y="6"/>
            <a:ext cx="1981200" cy="348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en-US" sz="1700">
              <a:latin typeface=".VnAristote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28678" name="Text Box 14"/>
          <p:cNvSpPr txBox="1">
            <a:spLocks noChangeArrowheads="1"/>
          </p:cNvSpPr>
          <p:nvPr/>
        </p:nvSpPr>
        <p:spPr bwMode="auto">
          <a:xfrm>
            <a:off x="2847611" y="613204"/>
            <a:ext cx="8553228" cy="784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586" tIns="42792" rIns="85586" bIns="42792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500" b="1" dirty="0" err="1">
                <a:latin typeface=".VnAvant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Đọc</a:t>
            </a:r>
            <a:r>
              <a:rPr lang="en-US" altLang="en-US" sz="4500" b="1" dirty="0">
                <a:latin typeface=".VnAvant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en-US" sz="4500" b="1" dirty="0" err="1">
                <a:latin typeface=".VnAvant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s¸ch</a:t>
            </a:r>
            <a:r>
              <a:rPr lang="en-US" altLang="en-US" sz="4500" b="1" dirty="0">
                <a:latin typeface=".VnAvant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en-US" sz="4500" b="1" dirty="0" err="1">
                <a:latin typeface=".VnAvant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gi¸o</a:t>
            </a:r>
            <a:r>
              <a:rPr lang="en-US" altLang="en-US" sz="4500" b="1" dirty="0">
                <a:latin typeface=".VnAvant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en-US" sz="4500" b="1" dirty="0" err="1">
                <a:latin typeface=".VnAvant" pitchFamily="34" charset="0"/>
                <a:ea typeface="AvantGarde" panose="00000400000000000000" pitchFamily="2" charset="0"/>
                <a:cs typeface="AvantGarde" panose="00000400000000000000" pitchFamily="2" charset="0"/>
              </a:rPr>
              <a:t>khoa</a:t>
            </a:r>
            <a:endParaRPr lang="en-US" altLang="en-US" sz="4500" b="1" dirty="0">
              <a:latin typeface=".VnAvant" pitchFamily="34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8680" name="Line 16"/>
          <p:cNvSpPr>
            <a:spLocks noChangeShapeType="1"/>
          </p:cNvSpPr>
          <p:nvPr/>
        </p:nvSpPr>
        <p:spPr bwMode="auto">
          <a:xfrm>
            <a:off x="4432301" y="10287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5586" tIns="42792" rIns="85586" bIns="42792"/>
          <a:lstStyle/>
          <a:p>
            <a:endParaRPr lang="en-US"/>
          </a:p>
        </p:txBody>
      </p:sp>
      <p:pic>
        <p:nvPicPr>
          <p:cNvPr id="28681" name="Picture 2" descr="BOOK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50" y="1793632"/>
            <a:ext cx="8958457" cy="3827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2" name="Text Box 3"/>
          <p:cNvSpPr txBox="1">
            <a:spLocks noChangeArrowheads="1"/>
          </p:cNvSpPr>
          <p:nvPr/>
        </p:nvSpPr>
        <p:spPr bwMode="auto">
          <a:xfrm>
            <a:off x="8967024" y="4376970"/>
            <a:ext cx="1178176" cy="44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ap="sq" cmpd="thickThin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85586" tIns="42792" rIns="85586" bIns="42792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300" b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altLang="en-US" sz="2300" b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</a:t>
            </a:r>
            <a:r>
              <a:rPr lang="en-US" altLang="en-US" sz="2300" b="1" smtClean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24</a:t>
            </a:r>
            <a:endParaRPr lang="en-US" altLang="en-US" sz="2300" b="1">
              <a:solidFill>
                <a:srgbClr val="FF000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8683" name="Text Box 14"/>
          <p:cNvSpPr txBox="1">
            <a:spLocks noChangeArrowheads="1"/>
          </p:cNvSpPr>
          <p:nvPr/>
        </p:nvSpPr>
        <p:spPr bwMode="auto">
          <a:xfrm>
            <a:off x="3453156" y="2454094"/>
            <a:ext cx="1539848" cy="44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586" tIns="42792" rIns="85586" bIns="42792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300" b="1" err="1">
                <a:latin typeface=".VnAvant" pitchFamily="34" charset="0"/>
                <a:cs typeface="Times New Roman" panose="02020603050405020304" pitchFamily="18" charset="0"/>
              </a:rPr>
              <a:t>Bµi</a:t>
            </a:r>
            <a:r>
              <a:rPr lang="en-US" altLang="en-US" sz="2300" b="1">
                <a:latin typeface=".VnAvant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300" b="1">
                <a:latin typeface=".VnAvant" pitchFamily="34" charset="0"/>
                <a:cs typeface="Times New Roman" panose="02020603050405020304" pitchFamily="18" charset="0"/>
              </a:rPr>
              <a:t>1</a:t>
            </a:r>
            <a:endParaRPr lang="en-US" altLang="en-US" sz="2300" b="1" dirty="0">
              <a:latin typeface=".VnAvant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8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1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>
            <a:extLst>
              <a:ext uri="{FF2B5EF4-FFF2-40B4-BE49-F238E27FC236}">
                <a16:creationId xmlns="" xmlns:a16="http://schemas.microsoft.com/office/drawing/2014/main" id="{B3BD0F0D-679E-4F0F-8DD0-4E0FD6E0F9BA}"/>
              </a:ext>
            </a:extLst>
          </p:cNvPr>
          <p:cNvSpPr/>
          <p:nvPr/>
        </p:nvSpPr>
        <p:spPr>
          <a:xfrm>
            <a:off x="1601096" y="370267"/>
            <a:ext cx="9118600" cy="228600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586" tIns="42792" rIns="85586" bIns="42792" rtlCol="0" anchor="ctr"/>
          <a:lstStyle/>
          <a:p>
            <a:pPr algn="ctr"/>
            <a:r>
              <a:rPr lang="en-US" sz="51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LuyÖn</a:t>
            </a:r>
            <a:r>
              <a:rPr lang="en-US" sz="5100" b="1" dirty="0">
                <a:solidFill>
                  <a:srgbClr val="FF0000"/>
                </a:solidFill>
                <a:latin typeface=".VnAvant" panose="020B7200000000000000" pitchFamily="34" charset="0"/>
              </a:rPr>
              <a:t> ®</a:t>
            </a:r>
            <a:r>
              <a:rPr lang="en-US" sz="51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äc</a:t>
            </a:r>
            <a:r>
              <a:rPr lang="en-US" sz="5100" b="1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51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nhãm</a:t>
            </a:r>
            <a:endParaRPr lang="en-US" sz="51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pic>
        <p:nvPicPr>
          <p:cNvPr id="3" name="Picture 15" descr="nhomdo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31051" y="2848769"/>
            <a:ext cx="6090901" cy="316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4265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6688" y="1898650"/>
            <a:ext cx="4906963" cy="773113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sz="2800" i="0" u="none" strike="noStrike" kern="1200" cap="none" spc="0" normalizeH="0" baseline="0" noProof="1">
                <a:solidFill>
                  <a:schemeClr val="bg1"/>
                </a:solidFill>
                <a:latin typeface="UTM Avo" panose="02040603050506020204" charset="0"/>
                <a:ea typeface="+mn-ea"/>
                <a:cs typeface="UTM Avo" panose="02040603050506020204" charset="0"/>
              </a:rPr>
              <a:t>3. T</a:t>
            </a:r>
            <a:r>
              <a:rPr kumimoji="0" lang="en-US" sz="2800" i="0" u="none" strike="noStrike" kern="1200" cap="none" spc="0" normalizeH="0" baseline="0" noProof="1">
                <a:solidFill>
                  <a:schemeClr val="bg1"/>
                </a:solidFill>
                <a:latin typeface="UTM Avo" panose="02040603050506020204" charset="0"/>
                <a:ea typeface="+mn-ea"/>
                <a:cs typeface="UTM Avo" panose="02040603050506020204" charset="0"/>
              </a:rPr>
              <a:t>rả lời câu hỏi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3313" y="1866900"/>
            <a:ext cx="4738687" cy="2076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1125" y="4530725"/>
            <a:ext cx="4460875" cy="21002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 Placeholder 4"/>
          <p:cNvSpPr txBox="1"/>
          <p:nvPr/>
        </p:nvSpPr>
        <p:spPr>
          <a:xfrm>
            <a:off x="776284" y="2857500"/>
            <a:ext cx="5425220" cy="6270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algn="ctr" eaLnBrk="0" hangingPunct="0">
              <a:lnSpc>
                <a:spcPct val="90000"/>
              </a:lnSpc>
              <a:spcBef>
                <a:spcPts val="1000"/>
              </a:spcBef>
            </a:pPr>
            <a:r>
              <a:rPr lang="vi-VN" altLang="en-US" sz="2800" dirty="0">
                <a:latin typeface="UTM Avo" panose="02040603050506020204" charset="0"/>
                <a:cs typeface="UTM Avo" panose="02040603050506020204" charset="0"/>
              </a:rPr>
              <a:t>a</a:t>
            </a:r>
            <a:r>
              <a:rPr lang="en-US" altLang="en-US" sz="2800" dirty="0">
                <a:latin typeface="UTM Avo" panose="02040603050506020204" charset="0"/>
                <a:cs typeface="UTM Avo" panose="02040603050506020204" charset="0"/>
              </a:rPr>
              <a:t>. Ng</a:t>
            </a:r>
            <a:r>
              <a:rPr lang="en-US" altLang="en-US" sz="2800" dirty="0">
                <a:latin typeface="UTM Avo" panose="02040603050506020204" charset="0"/>
                <a:ea typeface="Times New Roman" panose="02020603050405020304" pitchFamily="18" charset="0"/>
                <a:cs typeface="UTM Avo" panose="02040603050506020204" charset="0"/>
              </a:rPr>
              <a:t>à</a:t>
            </a:r>
            <a:r>
              <a:rPr lang="en-US" altLang="en-US" sz="2800" dirty="0">
                <a:latin typeface="UTM Avo" panose="02040603050506020204" charset="0"/>
                <a:cs typeface="UTM Avo" panose="02040603050506020204" charset="0"/>
              </a:rPr>
              <a:t>y đầu đi học, Nam thế n</a:t>
            </a:r>
            <a:r>
              <a:rPr lang="en-US" altLang="en-US" sz="2800" dirty="0">
                <a:latin typeface="UTM Avo" panose="02040603050506020204" charset="0"/>
                <a:ea typeface="Times New Roman" panose="02020603050405020304" pitchFamily="18" charset="0"/>
                <a:cs typeface="UTM Avo" panose="02040603050506020204" charset="0"/>
              </a:rPr>
              <a:t>à</a:t>
            </a:r>
            <a:r>
              <a:rPr lang="en-US" altLang="en-US" sz="2800" dirty="0">
                <a:latin typeface="UTM Avo" panose="02040603050506020204" charset="0"/>
                <a:cs typeface="UTM Avo" panose="02040603050506020204" charset="0"/>
              </a:rPr>
              <a:t>o?</a:t>
            </a:r>
            <a:endParaRPr lang="en-US" altLang="en-US" sz="2800" dirty="0">
              <a:latin typeface="UTM Avo" panose="02040603050506020204" charset="0"/>
              <a:ea typeface="Times New Roman" panose="02020603050405020304" pitchFamily="18" charset="0"/>
              <a:cs typeface="UTM Avo" panose="02040603050506020204" charset="0"/>
            </a:endParaRPr>
          </a:p>
        </p:txBody>
      </p:sp>
      <p:sp>
        <p:nvSpPr>
          <p:cNvPr id="9" name="Text Placeholder 4"/>
          <p:cNvSpPr txBox="1"/>
          <p:nvPr/>
        </p:nvSpPr>
        <p:spPr>
          <a:xfrm>
            <a:off x="875198" y="3757611"/>
            <a:ext cx="4637087" cy="627062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>
              <a:lnSpc>
                <a:spcPct val="90000"/>
              </a:lnSpc>
              <a:spcBef>
                <a:spcPts val="1000"/>
              </a:spcBef>
            </a:pPr>
            <a:r>
              <a:rPr lang="vi-VN" altLang="en-US" sz="2800" dirty="0">
                <a:latin typeface="UTM Avo" panose="02040603050506020204" charset="0"/>
                <a:cs typeface="UTM Avo" panose="02040603050506020204" charset="0"/>
              </a:rPr>
              <a:t>b</a:t>
            </a:r>
            <a:r>
              <a:rPr lang="en-US" altLang="en-US" sz="2800" dirty="0">
                <a:latin typeface="UTM Avo" panose="02040603050506020204" charset="0"/>
                <a:cs typeface="UTM Avo" panose="02040603050506020204" charset="0"/>
              </a:rPr>
              <a:t>. Mẹ dặn Nam điều gì ?</a:t>
            </a:r>
            <a:endParaRPr lang="en-US" altLang="en-US" sz="2800" dirty="0">
              <a:latin typeface="UTM Avo" panose="02040603050506020204" charset="0"/>
              <a:ea typeface="Times New Roman" panose="02020603050405020304" pitchFamily="18" charset="0"/>
              <a:cs typeface="UTM Avo" panose="02040603050506020204" charset="0"/>
            </a:endParaRPr>
          </a:p>
        </p:txBody>
      </p:sp>
      <p:sp>
        <p:nvSpPr>
          <p:cNvPr id="10" name="Text Placeholder 4"/>
          <p:cNvSpPr txBox="1"/>
          <p:nvPr/>
        </p:nvSpPr>
        <p:spPr>
          <a:xfrm>
            <a:off x="828306" y="4993425"/>
            <a:ext cx="6041414" cy="627062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>
              <a:lnSpc>
                <a:spcPct val="90000"/>
              </a:lnSpc>
              <a:spcBef>
                <a:spcPts val="1000"/>
              </a:spcBef>
            </a:pPr>
            <a:r>
              <a:rPr lang="vi-VN" altLang="en-US" sz="2800" dirty="0">
                <a:latin typeface="UTM Avo" panose="02040603050506020204" charset="0"/>
                <a:cs typeface="UTM Avo" panose="02040603050506020204" charset="0"/>
              </a:rPr>
              <a:t>c</a:t>
            </a:r>
            <a:r>
              <a:rPr lang="en-US" altLang="en-US" sz="2800" dirty="0">
                <a:latin typeface="UTM Avo" panose="02040603050506020204" charset="0"/>
                <a:cs typeface="UTM Avo" panose="02040603050506020204" charset="0"/>
              </a:rPr>
              <a:t>. Sau khi ch</a:t>
            </a:r>
            <a:r>
              <a:rPr lang="en-US" altLang="en-US" sz="2800" dirty="0">
                <a:latin typeface="UTM Avo" panose="02040603050506020204" charset="0"/>
                <a:ea typeface="Times New Roman" panose="02020603050405020304" pitchFamily="18" charset="0"/>
                <a:cs typeface="UTM Avo" panose="02040603050506020204" charset="0"/>
              </a:rPr>
              <a:t>à</a:t>
            </a:r>
            <a:r>
              <a:rPr lang="en-US" altLang="en-US" sz="2800" dirty="0">
                <a:latin typeface="UTM Avo" panose="02040603050506020204" charset="0"/>
                <a:cs typeface="UTM Avo" panose="02040603050506020204" charset="0"/>
              </a:rPr>
              <a:t>o mẹ, Nam l</a:t>
            </a:r>
            <a:r>
              <a:rPr lang="en-US" altLang="en-US" sz="2800" dirty="0">
                <a:latin typeface="UTM Avo" panose="02040603050506020204" charset="0"/>
                <a:ea typeface="Times New Roman" panose="02020603050405020304" pitchFamily="18" charset="0"/>
                <a:cs typeface="UTM Avo" panose="02040603050506020204" charset="0"/>
              </a:rPr>
              <a:t>à</a:t>
            </a:r>
            <a:r>
              <a:rPr lang="en-US" altLang="en-US" sz="2800" dirty="0">
                <a:latin typeface="UTM Avo" panose="02040603050506020204" charset="0"/>
                <a:cs typeface="UTM Avo" panose="02040603050506020204" charset="0"/>
              </a:rPr>
              <a:t>m gì?</a:t>
            </a:r>
            <a:endParaRPr lang="en-US" altLang="en-US" sz="2800" dirty="0">
              <a:latin typeface="UTM Avo" panose="02040603050506020204" charset="0"/>
              <a:ea typeface="Times New Roman" panose="02020603050405020304" pitchFamily="18" charset="0"/>
              <a:cs typeface="UTM Avo" panose="02040603050506020204" charset="0"/>
            </a:endParaRPr>
          </a:p>
        </p:txBody>
      </p:sp>
      <p:sp>
        <p:nvSpPr>
          <p:cNvPr id="11" name="Text Placeholder 4"/>
          <p:cNvSpPr txBox="1"/>
          <p:nvPr/>
        </p:nvSpPr>
        <p:spPr>
          <a:xfrm>
            <a:off x="371962" y="2870078"/>
            <a:ext cx="6790837" cy="627062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algn="ctr" eaLnBrk="0" hangingPunct="0">
              <a:lnSpc>
                <a:spcPct val="90000"/>
              </a:lnSpc>
              <a:spcBef>
                <a:spcPts val="1000"/>
              </a:spcBef>
            </a:pPr>
            <a:r>
              <a:rPr lang="vi-VN" altLang="en-US" sz="2800" dirty="0">
                <a:solidFill>
                  <a:srgbClr val="FF0000"/>
                </a:solidFill>
                <a:latin typeface="UTM Avo" panose="02040603050506020204" charset="0"/>
                <a:cs typeface="UTM Avo" panose="02040603050506020204" charset="0"/>
              </a:rPr>
              <a:t>a</a:t>
            </a:r>
            <a:r>
              <a:rPr lang="en-US" altLang="en-US" sz="2800" dirty="0">
                <a:solidFill>
                  <a:srgbClr val="FF0000"/>
                </a:solidFill>
                <a:latin typeface="UTM Avo" panose="02040603050506020204" charset="0"/>
                <a:cs typeface="UTM Avo" panose="02040603050506020204" charset="0"/>
              </a:rPr>
              <a:t>. Ng</a:t>
            </a:r>
            <a:r>
              <a:rPr lang="en-US" altLang="en-US" sz="2800" dirty="0">
                <a:solidFill>
                  <a:srgbClr val="FF0000"/>
                </a:solidFill>
                <a:latin typeface="UTM Avo" panose="02040603050506020204" charset="0"/>
                <a:ea typeface="Times New Roman" panose="02020603050405020304" pitchFamily="18" charset="0"/>
                <a:cs typeface="UTM Avo" panose="02040603050506020204" charset="0"/>
              </a:rPr>
              <a:t>à</a:t>
            </a:r>
            <a:r>
              <a:rPr lang="en-US" altLang="en-US" sz="2800" dirty="0">
                <a:solidFill>
                  <a:srgbClr val="FF0000"/>
                </a:solidFill>
                <a:latin typeface="UTM Avo" panose="02040603050506020204" charset="0"/>
                <a:cs typeface="UTM Avo" panose="02040603050506020204" charset="0"/>
              </a:rPr>
              <a:t>y đầu đi học, Nam hồi hộp lắm.</a:t>
            </a:r>
            <a:endParaRPr lang="en-US" altLang="en-US" sz="2800" dirty="0">
              <a:solidFill>
                <a:srgbClr val="FF0000"/>
              </a:solidFill>
              <a:latin typeface="UTM Avo" panose="02040603050506020204" charset="0"/>
              <a:ea typeface="Times New Roman" panose="02020603050405020304" pitchFamily="18" charset="0"/>
              <a:cs typeface="UTM Avo" panose="02040603050506020204" charset="0"/>
            </a:endParaRPr>
          </a:p>
        </p:txBody>
      </p:sp>
      <p:sp>
        <p:nvSpPr>
          <p:cNvPr id="12" name="Text Placeholder 4"/>
          <p:cNvSpPr txBox="1"/>
          <p:nvPr/>
        </p:nvSpPr>
        <p:spPr>
          <a:xfrm>
            <a:off x="883379" y="3691913"/>
            <a:ext cx="7410450" cy="627062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>
              <a:spcBef>
                <a:spcPts val="1000"/>
              </a:spcBef>
            </a:pPr>
            <a:r>
              <a:rPr lang="vi-VN" altLang="en-US" sz="2800" dirty="0">
                <a:solidFill>
                  <a:srgbClr val="FF0000"/>
                </a:solidFill>
                <a:latin typeface="UTM Avo" panose="02040603050506020204" charset="0"/>
                <a:cs typeface="UTM Avo" panose="02040603050506020204" charset="0"/>
              </a:rPr>
              <a:t>b</a:t>
            </a:r>
            <a:r>
              <a:rPr lang="en-US" altLang="en-US" sz="2800" dirty="0">
                <a:solidFill>
                  <a:srgbClr val="FF0000"/>
                </a:solidFill>
                <a:latin typeface="UTM Avo" panose="02040603050506020204" charset="0"/>
                <a:cs typeface="UTM Avo" panose="02040603050506020204" charset="0"/>
              </a:rPr>
              <a:t>. Mẹ dặn Nam : “ Mỗi khi lo lắng , con hãy áp b</a:t>
            </a:r>
            <a:r>
              <a:rPr lang="en-US" altLang="en-US" sz="2800" dirty="0">
                <a:solidFill>
                  <a:srgbClr val="FF0000"/>
                </a:solidFill>
                <a:latin typeface="UTM Avo" panose="02040603050506020204" charset="0"/>
                <a:ea typeface="Times New Roman" panose="02020603050405020304" pitchFamily="18" charset="0"/>
                <a:cs typeface="UTM Avo" panose="02040603050506020204" charset="0"/>
              </a:rPr>
              <a:t>à</a:t>
            </a:r>
            <a:r>
              <a:rPr lang="en-US" altLang="en-US" sz="2800" dirty="0">
                <a:solidFill>
                  <a:srgbClr val="FF0000"/>
                </a:solidFill>
                <a:latin typeface="UTM Avo" panose="02040603050506020204" charset="0"/>
                <a:cs typeface="UTM Avo" panose="02040603050506020204" charset="0"/>
              </a:rPr>
              <a:t>n tay n</a:t>
            </a:r>
            <a:r>
              <a:rPr lang="en-US" altLang="en-US" sz="2800" dirty="0">
                <a:solidFill>
                  <a:srgbClr val="FF0000"/>
                </a:solidFill>
                <a:latin typeface="UTM Avo" panose="02040603050506020204" charset="0"/>
                <a:ea typeface="Times New Roman" panose="02020603050405020304" pitchFamily="18" charset="0"/>
                <a:cs typeface="UTM Avo" panose="02040603050506020204" charset="0"/>
              </a:rPr>
              <a:t>à</a:t>
            </a:r>
            <a:r>
              <a:rPr lang="en-US" altLang="en-US" sz="2800" dirty="0">
                <a:solidFill>
                  <a:srgbClr val="FF0000"/>
                </a:solidFill>
                <a:latin typeface="UTM Avo" panose="02040603050506020204" charset="0"/>
                <a:cs typeface="UTM Avo" panose="02040603050506020204" charset="0"/>
              </a:rPr>
              <a:t>y lên má.”</a:t>
            </a:r>
            <a:endParaRPr lang="en-US" altLang="en-US" sz="2800" dirty="0">
              <a:solidFill>
                <a:srgbClr val="FF0000"/>
              </a:solidFill>
              <a:latin typeface="UTM Avo" panose="02040603050506020204" charset="0"/>
              <a:ea typeface="Times New Roman" panose="02020603050405020304" pitchFamily="18" charset="0"/>
              <a:cs typeface="UTM Avo" panose="02040603050506020204" charset="0"/>
            </a:endParaRPr>
          </a:p>
        </p:txBody>
      </p:sp>
      <p:sp>
        <p:nvSpPr>
          <p:cNvPr id="13" name="Text Placeholder 4"/>
          <p:cNvSpPr txBox="1"/>
          <p:nvPr/>
        </p:nvSpPr>
        <p:spPr>
          <a:xfrm>
            <a:off x="824764" y="5005148"/>
            <a:ext cx="7888288" cy="627062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>
              <a:lnSpc>
                <a:spcPct val="90000"/>
              </a:lnSpc>
              <a:spcBef>
                <a:spcPts val="1000"/>
              </a:spcBef>
            </a:pPr>
            <a:r>
              <a:rPr lang="vi-VN" altLang="en-US" sz="2800" dirty="0">
                <a:solidFill>
                  <a:srgbClr val="FF0000"/>
                </a:solidFill>
                <a:latin typeface="UTM Avo" panose="02040603050506020204" charset="0"/>
                <a:cs typeface="UTM Avo" panose="02040603050506020204" charset="0"/>
              </a:rPr>
              <a:t>c</a:t>
            </a:r>
            <a:r>
              <a:rPr lang="en-US" altLang="en-US" sz="2800" dirty="0">
                <a:solidFill>
                  <a:srgbClr val="FF0000"/>
                </a:solidFill>
                <a:latin typeface="UTM Avo" panose="02040603050506020204" charset="0"/>
                <a:cs typeface="UTM Avo" panose="02040603050506020204" charset="0"/>
              </a:rPr>
              <a:t>. Sau khi ch</a:t>
            </a:r>
            <a:r>
              <a:rPr lang="en-US" altLang="en-US" sz="2800" dirty="0">
                <a:solidFill>
                  <a:srgbClr val="FF0000"/>
                </a:solidFill>
                <a:latin typeface="UTM Avo" panose="02040603050506020204" charset="0"/>
                <a:ea typeface="Times New Roman" panose="02020603050405020304" pitchFamily="18" charset="0"/>
                <a:cs typeface="UTM Avo" panose="02040603050506020204" charset="0"/>
              </a:rPr>
              <a:t>à</a:t>
            </a:r>
            <a:r>
              <a:rPr lang="en-US" altLang="en-US" sz="2800" dirty="0">
                <a:solidFill>
                  <a:srgbClr val="FF0000"/>
                </a:solidFill>
                <a:latin typeface="UTM Avo" panose="02040603050506020204" charset="0"/>
                <a:cs typeface="UTM Avo" panose="02040603050506020204" charset="0"/>
              </a:rPr>
              <a:t>o mẹ, Nam tung tăng bước v</a:t>
            </a:r>
            <a:r>
              <a:rPr lang="en-US" altLang="en-US" sz="2800" dirty="0">
                <a:solidFill>
                  <a:srgbClr val="FF0000"/>
                </a:solidFill>
                <a:latin typeface="UTM Avo" panose="02040603050506020204" charset="0"/>
                <a:ea typeface="Times New Roman" panose="02020603050405020304" pitchFamily="18" charset="0"/>
                <a:cs typeface="UTM Avo" panose="02040603050506020204" charset="0"/>
              </a:rPr>
              <a:t>à</a:t>
            </a:r>
            <a:r>
              <a:rPr lang="en-US" altLang="en-US" sz="2800" dirty="0">
                <a:solidFill>
                  <a:srgbClr val="FF0000"/>
                </a:solidFill>
                <a:latin typeface="UTM Avo" panose="02040603050506020204" charset="0"/>
                <a:cs typeface="UTM Avo" panose="02040603050506020204" charset="0"/>
              </a:rPr>
              <a:t>o lớp.</a:t>
            </a:r>
            <a:endParaRPr lang="en-US" altLang="en-US" sz="2800" dirty="0">
              <a:solidFill>
                <a:srgbClr val="FF0000"/>
              </a:solidFill>
              <a:latin typeface="UTM Avo" panose="02040603050506020204" charset="0"/>
              <a:ea typeface="Times New Roman" panose="02020603050405020304" pitchFamily="18" charset="0"/>
              <a:cs typeface="UTM Avo" panose="02040603050506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8" grpId="1" build="allAtOnce"/>
      <p:bldP spid="9" grpId="0"/>
      <p:bldP spid="9" grpId="1"/>
      <p:bldP spid="10" grpId="0"/>
      <p:bldP spid="10" grpId="1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/>
          <p:nvPr/>
        </p:nvSpPr>
        <p:spPr>
          <a:xfrm>
            <a:off x="1060450" y="2035175"/>
            <a:ext cx="8540750" cy="9271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vi-VN" altLang="en-US" sz="2800" dirty="0">
                <a:solidFill>
                  <a:srgbClr val="FF0000"/>
                </a:solidFill>
                <a:latin typeface=".VnAvant" panose="020B7200000000000000" pitchFamily="34" charset="0"/>
              </a:rPr>
              <a:t>Ngµy ®Çu ®i häc, Nam håi hép l¾m.</a:t>
            </a:r>
            <a:endParaRPr lang="en-US" altLang="en-US" sz="28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7" name="Subtitle 2"/>
          <p:cNvSpPr txBox="1"/>
          <p:nvPr/>
        </p:nvSpPr>
        <p:spPr>
          <a:xfrm>
            <a:off x="992188" y="1470025"/>
            <a:ext cx="8539162" cy="928688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vi-VN" altLang="en-US" sz="2400" b="1" dirty="0">
                <a:latin typeface=".VnAvant" panose="020B7200000000000000" pitchFamily="34" charset="0"/>
              </a:rPr>
              <a:t>ViÕt vµo vë c©u tr¶ lêi cho c©u hái a ë môc 3</a:t>
            </a:r>
          </a:p>
        </p:txBody>
      </p:sp>
      <p:sp>
        <p:nvSpPr>
          <p:cNvPr id="8" name="Subtitle 2"/>
          <p:cNvSpPr txBox="1"/>
          <p:nvPr/>
        </p:nvSpPr>
        <p:spPr>
          <a:xfrm>
            <a:off x="1060450" y="2055813"/>
            <a:ext cx="8540750" cy="928687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vi-VN" altLang="en-US" sz="2400" dirty="0">
                <a:latin typeface=".VnAvant" panose="020B7200000000000000" pitchFamily="34" charset="0"/>
              </a:rPr>
              <a:t>Ngµy ®Çu ®i häc, Nam (...).</a:t>
            </a:r>
            <a:endParaRPr lang="en-US" altLang="en-US" sz="2400" dirty="0">
              <a:latin typeface=".VnAvant" panose="020B7200000000000000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334963" y="1481138"/>
            <a:ext cx="657225" cy="611188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Subtitle 2"/>
          <p:cNvSpPr txBox="1"/>
          <p:nvPr/>
        </p:nvSpPr>
        <p:spPr bwMode="auto">
          <a:xfrm>
            <a:off x="957263" y="3362325"/>
            <a:ext cx="8540750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vi-V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Chän tõ ng÷ ®Ó hoµn thiÖn c©u vµ viÕt c©u vµo vë</a:t>
            </a:r>
            <a:endParaRPr kumimoji="0" lang="vi-VN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vi-VN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.VnAvant" panose="020B7200000000000000" pitchFamily="34" charset="0"/>
              <a:ea typeface="+mn-ea"/>
              <a:cs typeface="+mn-cs"/>
            </a:endParaRPr>
          </a:p>
        </p:txBody>
      </p:sp>
      <p:sp>
        <p:nvSpPr>
          <p:cNvPr id="12" name="Subtitle 2"/>
          <p:cNvSpPr txBox="1"/>
          <p:nvPr/>
        </p:nvSpPr>
        <p:spPr>
          <a:xfrm>
            <a:off x="1060450" y="3998913"/>
            <a:ext cx="8540750" cy="9271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algn="ctr">
              <a:lnSpc>
                <a:spcPct val="150000"/>
              </a:lnSpc>
              <a:spcBef>
                <a:spcPts val="1000"/>
              </a:spcBef>
            </a:pPr>
            <a:r>
              <a:rPr lang="vi-VN" altLang="en-US" sz="2400" b="1" dirty="0">
                <a:solidFill>
                  <a:srgbClr val="7030A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mỉm </a:t>
            </a:r>
            <a:r>
              <a:rPr lang="vi-VN" altLang="en-US" sz="2400" b="1">
                <a:solidFill>
                  <a:srgbClr val="7030A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cười            </a:t>
            </a:r>
            <a:r>
              <a:rPr lang="vi-VN" altLang="en-US" sz="2400" b="1" smtClean="0">
                <a:solidFill>
                  <a:srgbClr val="7030A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     </a:t>
            </a:r>
            <a:r>
              <a:rPr lang="vi-VN" altLang="en-US" sz="2400" b="1" dirty="0">
                <a:solidFill>
                  <a:srgbClr val="7030A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lo </a:t>
            </a:r>
            <a:r>
              <a:rPr lang="vi-VN" altLang="en-US" sz="2400" b="1">
                <a:solidFill>
                  <a:srgbClr val="7030A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lắng                 </a:t>
            </a:r>
            <a:r>
              <a:rPr lang="vi-VN" altLang="en-US" sz="2400" b="1" smtClean="0">
                <a:solidFill>
                  <a:srgbClr val="7030A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thủ </a:t>
            </a:r>
            <a:r>
              <a:rPr lang="vi-VN" altLang="en-US" sz="2400" b="1" dirty="0">
                <a:solidFill>
                  <a:srgbClr val="7030A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thỉ</a:t>
            </a:r>
            <a:endParaRPr lang="en-US" altLang="en-US" sz="2400" b="1" dirty="0">
              <a:solidFill>
                <a:srgbClr val="7030A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4" name="Subtitle 2"/>
          <p:cNvSpPr txBox="1"/>
          <p:nvPr/>
        </p:nvSpPr>
        <p:spPr>
          <a:xfrm>
            <a:off x="1060450" y="4735513"/>
            <a:ext cx="8540750" cy="9271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vi-VN" altLang="en-US" sz="2400" dirty="0">
                <a:latin typeface=".VnAvant" panose="020B7200000000000000" pitchFamily="34" charset="0"/>
              </a:rPr>
              <a:t>Mçi lÇn em bÞ èm, mÑ rÊt (...).</a:t>
            </a:r>
            <a:endParaRPr lang="en-US" altLang="en-US" sz="2400" dirty="0">
              <a:latin typeface=".VnAvant" panose="020B7200000000000000" pitchFamily="34" charset="0"/>
            </a:endParaRPr>
          </a:p>
        </p:txBody>
      </p:sp>
      <p:sp>
        <p:nvSpPr>
          <p:cNvPr id="15" name="Subtitle 2"/>
          <p:cNvSpPr txBox="1"/>
          <p:nvPr/>
        </p:nvSpPr>
        <p:spPr>
          <a:xfrm>
            <a:off x="1060450" y="4735513"/>
            <a:ext cx="8540750" cy="928687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vi-VN" altLang="en-US" sz="2400" dirty="0">
                <a:solidFill>
                  <a:srgbClr val="FF0000"/>
                </a:solidFill>
                <a:latin typeface=".VnAvant" panose="020B7200000000000000" pitchFamily="34" charset="0"/>
              </a:rPr>
              <a:t>Mçi lÇn em bÞ èm, mÑ rÊt lo l¾ng.</a:t>
            </a:r>
            <a:endParaRPr lang="en-US" altLang="en-US" sz="24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301625" y="3446463"/>
            <a:ext cx="655638" cy="611188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8" grpId="1"/>
      <p:bldP spid="9" grpId="0" animBg="1"/>
      <p:bldP spid="11" grpId="0"/>
      <p:bldP spid="12" grpId="0"/>
      <p:bldP spid="14" grpId="0"/>
      <p:bldP spid="14" grpId="1"/>
      <p:bldP spid="15" grpId="0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562</Words>
  <Application>Microsoft Office PowerPoint</Application>
  <PresentationFormat>Custom</PresentationFormat>
  <Paragraphs>58</Paragraphs>
  <Slides>15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Admin</cp:lastModifiedBy>
  <cp:revision>14</cp:revision>
  <dcterms:created xsi:type="dcterms:W3CDTF">2020-08-08T08:08:00Z</dcterms:created>
  <dcterms:modified xsi:type="dcterms:W3CDTF">2024-01-12T02:40:09Z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1033-11.2.0.9718</vt:lpwstr>
  </property>
</Properties>
</file>