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5" r:id="rId2"/>
  </p:sldMasterIdLst>
  <p:notesMasterIdLst>
    <p:notesMasterId r:id="rId19"/>
  </p:notesMasterIdLst>
  <p:sldIdLst>
    <p:sldId id="288" r:id="rId3"/>
    <p:sldId id="258" r:id="rId4"/>
    <p:sldId id="267" r:id="rId5"/>
    <p:sldId id="309" r:id="rId6"/>
    <p:sldId id="307" r:id="rId7"/>
    <p:sldId id="310" r:id="rId8"/>
    <p:sldId id="311" r:id="rId9"/>
    <p:sldId id="313" r:id="rId10"/>
    <p:sldId id="315" r:id="rId11"/>
    <p:sldId id="261" r:id="rId12"/>
    <p:sldId id="268" r:id="rId13"/>
    <p:sldId id="269" r:id="rId14"/>
    <p:sldId id="270" r:id="rId15"/>
    <p:sldId id="271" r:id="rId16"/>
    <p:sldId id="272" r:id="rId17"/>
    <p:sldId id="317" r:id="rId18"/>
  </p:sldIdLst>
  <p:sldSz cx="12192000" cy="6858000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/>
    <p:restoredTop sz="94660"/>
  </p:normalViewPr>
  <p:slideViewPr>
    <p:cSldViewPr snapToGrid="0" showGuides="1">
      <p:cViewPr>
        <p:scale>
          <a:sx n="81" d="100"/>
          <a:sy n="81" d="100"/>
        </p:scale>
        <p:origin x="-72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3EFD42F7-718C-4B98-AAEC-167E6DDD60A7}" type="datetimeFigureOut">
              <a:rPr lang="en-US" strike="noStrike" noProof="1" smtClean="0">
                <a:latin typeface="Calibri" panose="020F0502020204030204" pitchFamily="34" charset="0"/>
                <a:ea typeface="+mn-ea"/>
                <a:cs typeface="+mn-cs"/>
              </a:rPr>
              <a:t>2/4/2024</a:t>
            </a:fld>
            <a:endParaRPr lang="en-US" strike="noStrike" noProof="1"/>
          </a:p>
        </p:txBody>
      </p:sp>
      <p:sp>
        <p:nvSpPr>
          <p:cNvPr id="12292" name="Slide Image Placeholder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93" name="Notes Placeholder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 indent="0"/>
            <a:r>
              <a:rPr lang="en-US" altLang="zh-CN"/>
              <a:t>Second level</a:t>
            </a:r>
          </a:p>
          <a:p>
            <a:pPr lvl="2" indent="0"/>
            <a:r>
              <a:rPr lang="en-US" altLang="zh-CN"/>
              <a:t>Third level</a:t>
            </a:r>
          </a:p>
          <a:p>
            <a:pPr lvl="3" indent="0"/>
            <a:r>
              <a:rPr lang="en-US" altLang="zh-CN"/>
              <a:t>Fourth level</a:t>
            </a:r>
          </a:p>
          <a:p>
            <a:pPr lvl="4" indent="0"/>
            <a:r>
              <a:rPr lang="en-US" altLang="zh-CN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en-US" strike="noStrike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21B2AA4F-B828-4D7C-AFD3-893933DAFCB4}" type="slidenum">
              <a:rPr lang="en-US" strike="noStrike" noProof="1" smtClean="0">
                <a:latin typeface="Calibri" panose="020F0502020204030204" pitchFamily="34" charset="0"/>
                <a:ea typeface="+mn-ea"/>
                <a:cs typeface="+mn-cs"/>
              </a:rPr>
              <a:t>‹#›</a:t>
            </a:fld>
            <a:endParaRPr lang="en-US" strike="noStrike" noProof="1"/>
          </a:p>
        </p:txBody>
      </p:sp>
    </p:spTree>
    <p:extLst>
      <p:ext uri="{BB962C8B-B14F-4D97-AF65-F5344CB8AC3E}">
        <p14:creationId xmlns:p14="http://schemas.microsoft.com/office/powerpoint/2010/main" val="18600353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295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4FA8A2-77F3-4D1F-B27B-B97C15303098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2/4/2024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1A1A8CA-8C96-4920-902A-BBA2C7A7F6A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4FA8A2-77F3-4D1F-B27B-B97C15303098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2/4/2024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1A1A8CA-8C96-4920-902A-BBA2C7A7F6A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4FA8A2-77F3-4D1F-B27B-B97C15303098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2/4/2024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1A1A8CA-8C96-4920-902A-BBA2C7A7F6A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图片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44450"/>
            <a:ext cx="12192000" cy="6902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9" name="图片 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-402282">
            <a:off x="-1047750" y="-106362"/>
            <a:ext cx="14287500" cy="7143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96500" y="644525"/>
            <a:ext cx="1743075" cy="8016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1" name="图片 5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2550" y="58738"/>
            <a:ext cx="2535238" cy="1049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530820CF-B880-4189-942D-D702A7CBA730}" type="datetimeFigureOut">
              <a:rPr lang="zh-CN" altLang="en-US" strike="noStrike" noProof="1" smtClean="0">
                <a:latin typeface="inpin heiti" charset="-122"/>
                <a:ea typeface="inpin heiti" charset="-122"/>
                <a:cs typeface="+mn-cs"/>
              </a:rPr>
              <a:t>2024/2/4</a:t>
            </a:fld>
            <a:endParaRPr lang="zh-CN" altLang="en-US" strike="noStrike" noProof="1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0C913308-F349-4B6D-A68A-DD1791B4A57B}" type="slidenum">
              <a:rPr lang="zh-CN" altLang="en-US" strike="noStrike" noProof="1" smtClean="0">
                <a:latin typeface="inpin heiti" charset="-122"/>
                <a:ea typeface="inpin heiti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 spd="slow" advTm="5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530820CF-B880-4189-942D-D702A7CBA730}" type="datetimeFigureOut">
              <a:rPr lang="zh-CN" altLang="en-US" strike="noStrike" noProof="1" smtClean="0">
                <a:latin typeface="inpin heiti" charset="-122"/>
                <a:ea typeface="inpin heiti" charset="-122"/>
                <a:cs typeface="+mn-cs"/>
              </a:rPr>
              <a:t>2024/2/4</a:t>
            </a:fld>
            <a:endParaRPr lang="zh-CN" altLang="en-US" strike="noStrike" noProof="1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0C913308-F349-4B6D-A68A-DD1791B4A57B}" type="slidenum">
              <a:rPr lang="zh-CN" altLang="en-US" strike="noStrike" noProof="1" smtClean="0">
                <a:latin typeface="inpin heiti" charset="-122"/>
                <a:ea typeface="inpin heiti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 spd="slow" advTm="5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530820CF-B880-4189-942D-D702A7CBA730}" type="datetimeFigureOut">
              <a:rPr lang="zh-CN" altLang="en-US" strike="noStrike" noProof="1" smtClean="0">
                <a:latin typeface="inpin heiti" charset="-122"/>
                <a:ea typeface="inpin heiti" charset="-122"/>
                <a:cs typeface="+mn-cs"/>
              </a:rPr>
              <a:t>2024/2/4</a:t>
            </a:fld>
            <a:endParaRPr lang="zh-CN" altLang="en-US" strike="noStrike" noProof="1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0C913308-F349-4B6D-A68A-DD1791B4A57B}" type="slidenum">
              <a:rPr lang="zh-CN" altLang="en-US" strike="noStrike" noProof="1" smtClean="0">
                <a:latin typeface="inpin heiti" charset="-122"/>
                <a:ea typeface="inpin heiti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 spd="slow" advTm="5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z="5865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530820CF-B880-4189-942D-D702A7CBA730}" type="datetimeFigureOut">
              <a:rPr lang="zh-CN" altLang="en-US" strike="noStrike" noProof="1" smtClean="0">
                <a:latin typeface="inpin heiti" charset="-122"/>
                <a:ea typeface="inpin heiti" charset="-122"/>
                <a:cs typeface="+mn-cs"/>
              </a:rPr>
              <a:t>2024/2/4</a:t>
            </a:fld>
            <a:endParaRPr lang="zh-CN" altLang="en-US" strike="noStrike" noProof="1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0C913308-F349-4B6D-A68A-DD1791B4A57B}" type="slidenum">
              <a:rPr lang="zh-CN" altLang="en-US" strike="noStrike" noProof="1" smtClean="0">
                <a:latin typeface="inpin heiti" charset="-122"/>
                <a:ea typeface="inpin heiti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 spd="slow" advTm="500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530820CF-B880-4189-942D-D702A7CBA730}" type="datetimeFigureOut">
              <a:rPr lang="zh-CN" altLang="en-US" strike="noStrike" noProof="1" smtClean="0">
                <a:latin typeface="inpin heiti" charset="-122"/>
                <a:ea typeface="inpin heiti" charset="-122"/>
                <a:cs typeface="+mn-cs"/>
              </a:rPr>
              <a:t>2024/2/4</a:t>
            </a:fld>
            <a:endParaRPr lang="zh-CN" altLang="en-US" strike="noStrike" noProof="1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0C913308-F349-4B6D-A68A-DD1791B4A57B}" type="slidenum">
              <a:rPr lang="zh-CN" altLang="en-US" strike="noStrike" noProof="1" smtClean="0">
                <a:latin typeface="inpin heiti" charset="-122"/>
                <a:ea typeface="inpin heiti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 spd="slow" advTm="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4FA8A2-77F3-4D1F-B27B-B97C15303098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2/4/2024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1A1A8CA-8C96-4920-902A-BBA2C7A7F6A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4FA8A2-77F3-4D1F-B27B-B97C15303098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2/4/2024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1A1A8CA-8C96-4920-902A-BBA2C7A7F6A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4FA8A2-77F3-4D1F-B27B-B97C15303098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2/4/2024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1A1A8CA-8C96-4920-902A-BBA2C7A7F6A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4FA8A2-77F3-4D1F-B27B-B97C15303098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2/4/2024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1A1A8CA-8C96-4920-902A-BBA2C7A7F6A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4FA8A2-77F3-4D1F-B27B-B97C15303098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2/4/2024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1A1A8CA-8C96-4920-902A-BBA2C7A7F6A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4FA8A2-77F3-4D1F-B27B-B97C15303098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2/4/2024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1A1A8CA-8C96-4920-902A-BBA2C7A7F6A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4FA8A2-77F3-4D1F-B27B-B97C15303098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2/4/2024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1A1A8CA-8C96-4920-902A-BBA2C7A7F6A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4FA8A2-77F3-4D1F-B27B-B97C15303098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2/4/2024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1A1A8CA-8C96-4920-902A-BBA2C7A7F6A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 indent="-228600"/>
            <a:r>
              <a:rPr lang="en-US" altLang="en-US" dirty="0"/>
              <a:t>Second level</a:t>
            </a:r>
          </a:p>
          <a:p>
            <a:pPr lvl="2" indent="-228600"/>
            <a:r>
              <a:rPr lang="en-US" altLang="en-US" dirty="0"/>
              <a:t>Third level</a:t>
            </a:r>
          </a:p>
          <a:p>
            <a:pPr lvl="3" indent="-228600"/>
            <a:r>
              <a:rPr lang="en-US" altLang="en-US" dirty="0"/>
              <a:t>Fourth level</a:t>
            </a:r>
          </a:p>
          <a:p>
            <a:pPr lvl="4" indent="-228600"/>
            <a:r>
              <a:rPr lang="en-US" alt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4FA8A2-77F3-4D1F-B27B-B97C15303098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2/4/2024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1A1A8CA-8C96-4920-902A-BBA2C7A7F6A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r>
              <a:rPr lang="zh-CN" altLang="en-US" sz="5865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fontAlgn="auto"/>
            <a:r>
              <a:rPr lang="zh-CN" altLang="en-US" sz="4265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z="3735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z="2665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z="2665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pPr fontAlgn="base"/>
            <a:fld id="{530820CF-B880-4189-942D-D702A7CBA730}" type="datetimeFigureOut">
              <a:rPr lang="zh-CN" altLang="en-US" strike="noStrike" noProof="1" smtClean="0">
                <a:latin typeface="inpin heiti" charset="-122"/>
                <a:ea typeface="inpin heiti" charset="-122"/>
                <a:cs typeface="+mn-cs"/>
              </a:rPr>
              <a:t>2024/2/4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pPr fontAlgn="base"/>
            <a:fld id="{0C913308-F349-4B6D-A68A-DD1791B4A57B}" type="slidenum">
              <a:rPr lang="zh-CN" altLang="en-US" strike="noStrike" noProof="1" smtClean="0">
                <a:latin typeface="inpin heiti" charset="-122"/>
                <a:ea typeface="inpin heiti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  <p:pic>
        <p:nvPicPr>
          <p:cNvPr id="3079" name="图片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64413" y="4543425"/>
            <a:ext cx="4827587" cy="23161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2400" b="0" i="0" strike="noStrike" noProof="1">
              <a:latin typeface="inpin heiti" charset="-122"/>
              <a:ea typeface="inpin heiti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</p:sldLayoutIdLst>
  <p:transition spd="slow" advTm="5000">
    <p:fade/>
  </p:transition>
  <p:hf sldNum="0" hdr="0" ftr="0" dt="0"/>
  <p:txStyles>
    <p:titleStyle>
      <a:lvl1pPr algn="ctr" defTabSz="1219200" rtl="0" eaLnBrk="1" latinLnBrk="0" hangingPunct="1">
        <a:spcBef>
          <a:spcPct val="0"/>
        </a:spcBef>
        <a:buNone/>
        <a:defRPr sz="5865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82938"/>
            <a:ext cx="12192000" cy="3654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" name="TextBox 7"/>
          <p:cNvSpPr txBox="1"/>
          <p:nvPr/>
        </p:nvSpPr>
        <p:spPr>
          <a:xfrm>
            <a:off x="3840163" y="2192338"/>
            <a:ext cx="2447925" cy="58102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/>
          <a:lstStyle/>
          <a:p>
            <a:pPr algn="ctr"/>
            <a:endParaRPr lang="en-US" altLang="zh-CN" sz="6400" dirty="0">
              <a:solidFill>
                <a:srgbClr val="404040"/>
              </a:solidFill>
              <a:latin typeface="Times New Roman" panose="02020603050405020304" pitchFamily="18" charset="0"/>
              <a:ea typeface="inpin heiti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1388" y="4262438"/>
            <a:ext cx="3498850" cy="2574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2444115" y="2162810"/>
            <a:ext cx="856107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8800" b="1" noProof="1" smtClean="0">
                <a:ln w="12700">
                  <a:solidFill>
                    <a:srgbClr val="F56636"/>
                  </a:solidFill>
                  <a:prstDash val="solid"/>
                </a:ln>
                <a:solidFill>
                  <a:srgbClr val="F1442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  <a:sym typeface="+mn-ea"/>
              </a:rPr>
              <a:t>Cả nhà chơi núi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5189538" y="1085850"/>
            <a:ext cx="322580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6400" b="1" dirty="0" err="1">
                <a:latin typeface="Times New Roman" panose="02020603050405020304" pitchFamily="18" charset="0"/>
                <a:ea typeface="Arial-Rounded" pitchFamily="34" charset="-93"/>
                <a:sym typeface="Calibri" panose="020F0502020204030204" pitchFamily="34" charset="0"/>
              </a:rPr>
              <a:t>Bài</a:t>
            </a:r>
            <a:r>
              <a:rPr lang="en-US" altLang="zh-CN" sz="6400" b="1" dirty="0">
                <a:latin typeface="Times New Roman" panose="02020603050405020304" pitchFamily="18" charset="0"/>
                <a:ea typeface="Arial-Rounded" pitchFamily="34" charset="-93"/>
                <a:sym typeface="Calibri" panose="020F0502020204030204" pitchFamily="34" charset="0"/>
              </a:rPr>
              <a:t> 3</a:t>
            </a:r>
          </a:p>
        </p:txBody>
      </p:sp>
    </p:spTree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/>
      <p:bldP spid="3" grpId="0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7788" y="1298575"/>
            <a:ext cx="3367088" cy="47625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sz="2800" i="0" u="none" strike="noStrike" kern="1200" cap="none" spc="0" normalizeH="0" baseline="0" noProof="1">
                <a:solidFill>
                  <a:schemeClr val="bg1"/>
                </a:solidFill>
                <a:latin typeface="UTM Avo" panose="02040603050506020204" charset="0"/>
                <a:ea typeface="+mn-ea"/>
                <a:cs typeface="UTM Avo" panose="02040603050506020204" charset="0"/>
              </a:rPr>
              <a:t>3. Trả lời câu hỏi</a:t>
            </a:r>
          </a:p>
        </p:txBody>
      </p:sp>
      <p:sp>
        <p:nvSpPr>
          <p:cNvPr id="8" name="Text Placeholder 4"/>
          <p:cNvSpPr txBox="1"/>
          <p:nvPr/>
        </p:nvSpPr>
        <p:spPr>
          <a:xfrm>
            <a:off x="77788" y="2192338"/>
            <a:ext cx="4637087" cy="62706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800" dirty="0">
                <a:latin typeface="UTM Avo" panose="02040603050506020204" charset="0"/>
              </a:rPr>
              <a:t>a</a:t>
            </a:r>
            <a:r>
              <a:rPr lang="en-US" altLang="en-US" sz="2800" dirty="0">
                <a:latin typeface="UTM Avo" panose="02040603050506020204" charset="0"/>
              </a:rPr>
              <a:t>. </a:t>
            </a:r>
            <a:r>
              <a:rPr lang="vi-VN" altLang="en-US" sz="2800" dirty="0">
                <a:latin typeface="UTM Avo" panose="02040603050506020204" charset="0"/>
              </a:rPr>
              <a:t>Nam v</a:t>
            </a:r>
            <a:r>
              <a:rPr lang="vi-VN" alt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2800" dirty="0">
                <a:latin typeface="UTM Avo" panose="02040603050506020204" charset="0"/>
              </a:rPr>
              <a:t> Đức được bố mẹ cho đi đâu</a:t>
            </a:r>
            <a:r>
              <a:rPr lang="en-US" altLang="en-US" sz="2800" dirty="0">
                <a:latin typeface="UTM Avo" panose="02040603050506020204" charset="0"/>
              </a:rPr>
              <a:t>?</a:t>
            </a:r>
            <a:endParaRPr lang="en-US" altLang="en-US" sz="2800" dirty="0">
              <a:latin typeface="UTM Avo" panose="02040603050506020204" charset="0"/>
              <a:ea typeface="Times New Roman" panose="02020603050405020304" pitchFamily="18" charset="0"/>
            </a:endParaRPr>
          </a:p>
        </p:txBody>
      </p:sp>
      <p:sp>
        <p:nvSpPr>
          <p:cNvPr id="9" name="Text Placeholder 4"/>
          <p:cNvSpPr txBox="1"/>
          <p:nvPr/>
        </p:nvSpPr>
        <p:spPr>
          <a:xfrm>
            <a:off x="77788" y="3352800"/>
            <a:ext cx="4637087" cy="6270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800" dirty="0">
                <a:latin typeface="UTM Avo" panose="02040603050506020204" charset="0"/>
              </a:rPr>
              <a:t>b</a:t>
            </a:r>
            <a:r>
              <a:rPr lang="en-US" altLang="en-US" sz="2800" dirty="0">
                <a:latin typeface="UTM Avo" panose="02040603050506020204" charset="0"/>
              </a:rPr>
              <a:t>. Mẹ </a:t>
            </a:r>
            <a:r>
              <a:rPr lang="vi-VN" altLang="en-US" sz="2800" dirty="0">
                <a:latin typeface="UTM Avo" panose="02040603050506020204" charset="0"/>
              </a:rPr>
              <a:t>chuẩn bị những gì cho chuyến đi</a:t>
            </a:r>
            <a:r>
              <a:rPr lang="en-US" altLang="en-US" sz="2800" dirty="0">
                <a:latin typeface="UTM Avo" panose="02040603050506020204" charset="0"/>
              </a:rPr>
              <a:t>?</a:t>
            </a:r>
            <a:endParaRPr lang="en-US" altLang="en-US" sz="2800" dirty="0">
              <a:latin typeface="UTM Avo" panose="02040603050506020204" charset="0"/>
              <a:ea typeface="Times New Roman" panose="02020603050405020304" pitchFamily="18" charset="0"/>
            </a:endParaRPr>
          </a:p>
        </p:txBody>
      </p:sp>
      <p:sp>
        <p:nvSpPr>
          <p:cNvPr id="10" name="Text Placeholder 4"/>
          <p:cNvSpPr txBox="1"/>
          <p:nvPr/>
        </p:nvSpPr>
        <p:spPr>
          <a:xfrm>
            <a:off x="144463" y="5611813"/>
            <a:ext cx="4637087" cy="62706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800" dirty="0">
                <a:latin typeface="UTM Avo" panose="02040603050506020204" charset="0"/>
              </a:rPr>
              <a:t>c</a:t>
            </a:r>
            <a:r>
              <a:rPr lang="en-US" altLang="en-US" sz="2800" dirty="0">
                <a:latin typeface="UTM Avo" panose="02040603050506020204" charset="0"/>
              </a:rPr>
              <a:t>. </a:t>
            </a:r>
            <a:r>
              <a:rPr lang="vi-VN" altLang="en-US" sz="2800" dirty="0">
                <a:latin typeface="UTM Avo" panose="02040603050506020204" charset="0"/>
              </a:rPr>
              <a:t>Đến đoạn đường dốc v</a:t>
            </a:r>
            <a:r>
              <a:rPr lang="vi-VN" alt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2800" dirty="0">
                <a:latin typeface="UTM Avo" panose="02040603050506020204" charset="0"/>
              </a:rPr>
              <a:t> khúc khuỷu, bố phải </a:t>
            </a:r>
            <a:r>
              <a:rPr lang="en-US" altLang="en-US" sz="2800" dirty="0">
                <a:latin typeface="UTM Avo" panose="02040603050506020204" charset="0"/>
              </a:rPr>
              <a:t> l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dirty="0">
                <a:latin typeface="UTM Avo" panose="02040603050506020204" charset="0"/>
              </a:rPr>
              <a:t>m gì?</a:t>
            </a:r>
            <a:endParaRPr lang="en-US" altLang="en-US" sz="2800" dirty="0">
              <a:latin typeface="UTM Avo" panose="02040603050506020204" charset="0"/>
              <a:ea typeface="Times New Roman" panose="02020603050405020304" pitchFamily="18" charset="0"/>
            </a:endParaRPr>
          </a:p>
        </p:txBody>
      </p:sp>
      <p:sp>
        <p:nvSpPr>
          <p:cNvPr id="11" name="Text Placeholder 4"/>
          <p:cNvSpPr txBox="1"/>
          <p:nvPr/>
        </p:nvSpPr>
        <p:spPr>
          <a:xfrm>
            <a:off x="77788" y="2192338"/>
            <a:ext cx="6226175" cy="62706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514350" indent="-514350"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AutoNum type="alphaLcPeriod"/>
            </a:pPr>
            <a:r>
              <a:rPr lang="vi-VN" altLang="en-US" sz="2800" dirty="0">
                <a:solidFill>
                  <a:srgbClr val="FF0000"/>
                </a:solidFill>
                <a:latin typeface="UTM Avo" panose="02040603050506020204" charset="0"/>
              </a:rPr>
              <a:t>Nam v</a:t>
            </a:r>
            <a:r>
              <a:rPr lang="vi-V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2800" dirty="0">
                <a:solidFill>
                  <a:srgbClr val="FF0000"/>
                </a:solidFill>
                <a:latin typeface="UTM Avo" panose="02040603050506020204" charset="0"/>
              </a:rPr>
              <a:t> Đức được bố mẹ </a:t>
            </a:r>
          </a:p>
          <a:p>
            <a:pPr marL="514350" indent="-514350"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800" dirty="0">
                <a:solidFill>
                  <a:srgbClr val="FF0000"/>
                </a:solidFill>
                <a:latin typeface="UTM Avo" panose="02040603050506020204" charset="0"/>
              </a:rPr>
              <a:t>cho đi chơi núi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charset="0"/>
              </a:rPr>
              <a:t>.</a:t>
            </a:r>
            <a:endParaRPr lang="en-US" altLang="en-US" sz="2800" dirty="0">
              <a:solidFill>
                <a:srgbClr val="FF0000"/>
              </a:solidFill>
              <a:latin typeface="UTM Avo" panose="02040603050506020204" charset="0"/>
              <a:ea typeface="Times New Roman" panose="02020603050405020304" pitchFamily="18" charset="0"/>
            </a:endParaRPr>
          </a:p>
        </p:txBody>
      </p:sp>
      <p:sp>
        <p:nvSpPr>
          <p:cNvPr id="12" name="Text Placeholder 4"/>
          <p:cNvSpPr txBox="1"/>
          <p:nvPr/>
        </p:nvSpPr>
        <p:spPr>
          <a:xfrm>
            <a:off x="77788" y="3341688"/>
            <a:ext cx="6907212" cy="200342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>
              <a:spcBef>
                <a:spcPts val="1000"/>
              </a:spcBef>
            </a:pPr>
            <a:r>
              <a:rPr lang="vi-VN" altLang="en-US" sz="2800" dirty="0">
                <a:solidFill>
                  <a:srgbClr val="FF0000"/>
                </a:solidFill>
                <a:latin typeface="UTM Avo" panose="02040603050506020204" charset="0"/>
              </a:rPr>
              <a:t>b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charset="0"/>
              </a:rPr>
              <a:t>. Mẹ </a:t>
            </a:r>
            <a:r>
              <a:rPr lang="vi-VN" altLang="en-US" sz="2800" dirty="0">
                <a:solidFill>
                  <a:srgbClr val="FF0000"/>
                </a:solidFill>
                <a:latin typeface="UTM Avo" panose="02040603050506020204" charset="0"/>
              </a:rPr>
              <a:t>chuẩn bị nhiều thứ </a:t>
            </a:r>
          </a:p>
          <a:p>
            <a:pPr eaLnBrk="0" hangingPunct="0">
              <a:spcBef>
                <a:spcPts val="1000"/>
              </a:spcBef>
            </a:pPr>
            <a:r>
              <a:rPr lang="vi-VN" altLang="en-US" sz="2800" dirty="0">
                <a:solidFill>
                  <a:srgbClr val="FF0000"/>
                </a:solidFill>
                <a:latin typeface="UTM Avo" panose="02040603050506020204" charset="0"/>
              </a:rPr>
              <a:t>cho chuyến đi như:</a:t>
            </a:r>
          </a:p>
          <a:p>
            <a:pPr eaLnBrk="0" hangingPunct="0">
              <a:spcBef>
                <a:spcPts val="1000"/>
              </a:spcBef>
            </a:pPr>
            <a:r>
              <a:rPr lang="vi-VN" altLang="en-US" sz="2800" dirty="0">
                <a:solidFill>
                  <a:srgbClr val="FF0000"/>
                </a:solidFill>
                <a:latin typeface="UTM Avo" panose="02040603050506020204" charset="0"/>
              </a:rPr>
              <a:t>quần áo, thức ăn, nước uống v</a:t>
            </a:r>
            <a:r>
              <a:rPr lang="vi-V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2800" dirty="0">
                <a:solidFill>
                  <a:srgbClr val="FF0000"/>
                </a:solidFill>
                <a:latin typeface="UTM Avo" panose="02040603050506020204" charset="0"/>
              </a:rPr>
              <a:t> cả </a:t>
            </a:r>
          </a:p>
          <a:p>
            <a:pPr eaLnBrk="0" hangingPunct="0">
              <a:spcBef>
                <a:spcPts val="1000"/>
              </a:spcBef>
            </a:pPr>
            <a:r>
              <a:rPr lang="vi-VN" altLang="en-US" sz="2800" dirty="0">
                <a:solidFill>
                  <a:srgbClr val="FF0000"/>
                </a:solidFill>
                <a:latin typeface="UTM Avo" panose="02040603050506020204" charset="0"/>
              </a:rPr>
              <a:t>tuýp thuốc chống côn trùng.</a:t>
            </a:r>
            <a:endParaRPr lang="en-US" altLang="en-US" sz="2800" dirty="0">
              <a:solidFill>
                <a:srgbClr val="FF0000"/>
              </a:solidFill>
              <a:latin typeface="UTM Avo" panose="02040603050506020204" charset="0"/>
              <a:ea typeface="Times New Roman" panose="02020603050405020304" pitchFamily="18" charset="0"/>
            </a:endParaRPr>
          </a:p>
        </p:txBody>
      </p:sp>
      <p:sp>
        <p:nvSpPr>
          <p:cNvPr id="13" name="Text Placeholder 4"/>
          <p:cNvSpPr txBox="1"/>
          <p:nvPr/>
        </p:nvSpPr>
        <p:spPr>
          <a:xfrm>
            <a:off x="144463" y="5611813"/>
            <a:ext cx="7888287" cy="62706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800" dirty="0">
                <a:solidFill>
                  <a:srgbClr val="FF0000"/>
                </a:solidFill>
                <a:latin typeface="UTM Avo" panose="02040603050506020204" charset="0"/>
              </a:rPr>
              <a:t>c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charset="0"/>
              </a:rPr>
              <a:t>. </a:t>
            </a:r>
            <a:r>
              <a:rPr lang="vi-VN" altLang="en-US" sz="2800" dirty="0">
                <a:solidFill>
                  <a:srgbClr val="FF0000"/>
                </a:solidFill>
                <a:latin typeface="UTM Avo" panose="02040603050506020204" charset="0"/>
              </a:rPr>
              <a:t>Đến đoạn đường dốc v</a:t>
            </a:r>
            <a:r>
              <a:rPr lang="vi-V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2800" dirty="0">
                <a:solidFill>
                  <a:srgbClr val="FF0000"/>
                </a:solidFill>
                <a:latin typeface="UTM Avo" panose="02040603050506020204" charset="0"/>
              </a:rPr>
              <a:t> </a:t>
            </a:r>
          </a:p>
          <a:p>
            <a:pPr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800" dirty="0">
                <a:solidFill>
                  <a:srgbClr val="FF0000"/>
                </a:solidFill>
                <a:latin typeface="UTM Avo" panose="02040603050506020204" charset="0"/>
              </a:rPr>
              <a:t>khúc khuỷu, bố phải cõng Đức.</a:t>
            </a:r>
            <a:endParaRPr lang="en-US" altLang="en-US" sz="2800" dirty="0">
              <a:solidFill>
                <a:srgbClr val="FF0000"/>
              </a:solidFill>
              <a:latin typeface="UTM Avo" panose="02040603050506020204" charset="0"/>
              <a:ea typeface="Times New Roman" panose="02020603050405020304" pitchFamily="18" charset="0"/>
            </a:endParaRPr>
          </a:p>
        </p:txBody>
      </p:sp>
      <p:pic>
        <p:nvPicPr>
          <p:cNvPr id="1844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975" y="1911350"/>
            <a:ext cx="5407025" cy="4946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8" grpId="1" build="allAtOnce"/>
      <p:bldP spid="9" grpId="0"/>
      <p:bldP spid="9" grpId="1"/>
      <p:bldP spid="10" grpId="0"/>
      <p:bldP spid="10" grpId="1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/>
          <p:nvPr/>
        </p:nvSpPr>
        <p:spPr>
          <a:xfrm>
            <a:off x="1060450" y="2035175"/>
            <a:ext cx="9404350" cy="9271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vi-VN" altLang="en-US" sz="3200" dirty="0">
                <a:solidFill>
                  <a:srgbClr val="FF0000"/>
                </a:solidFill>
                <a:latin typeface="UTM Avo" panose="02040603050506020204" charset="0"/>
              </a:rPr>
              <a:t>Đến đoạn đường dốc v</a:t>
            </a:r>
            <a:r>
              <a:rPr lang="vi-VN" alt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à</a:t>
            </a:r>
            <a:r>
              <a:rPr lang="vi-VN" altLang="en-US" sz="3200" dirty="0">
                <a:solidFill>
                  <a:srgbClr val="FF0000"/>
                </a:solidFill>
                <a:latin typeface="UTM Avo" panose="02040603050506020204" charset="0"/>
              </a:rPr>
              <a:t> khúc khuỷu, bố phải cõng Đức.</a:t>
            </a:r>
          </a:p>
        </p:txBody>
      </p:sp>
      <p:sp>
        <p:nvSpPr>
          <p:cNvPr id="7" name="Subtitle 2"/>
          <p:cNvSpPr txBox="1"/>
          <p:nvPr/>
        </p:nvSpPr>
        <p:spPr>
          <a:xfrm>
            <a:off x="992188" y="1470025"/>
            <a:ext cx="8539162" cy="92868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vi-VN" sz="2400" b="1" dirty="0">
                <a:latin typeface="UTM Avo" panose="02040603050506020204" charset="0"/>
              </a:rPr>
              <a:t>Viết v</a:t>
            </a:r>
            <a:r>
              <a:rPr lang="en-US" altLang="vi-VN" sz="2400" b="1" dirty="0">
                <a:latin typeface=".VnAvant" panose="020B7200000000000000" pitchFamily="34" charset="0"/>
              </a:rPr>
              <a:t>à</a:t>
            </a:r>
            <a:r>
              <a:rPr lang="en-US" altLang="vi-VN" sz="2400" b="1" dirty="0">
                <a:latin typeface="UTM Avo" panose="02040603050506020204" charset="0"/>
              </a:rPr>
              <a:t>o vở câu trả lời cho câu hỏi c ở mục 3</a:t>
            </a:r>
          </a:p>
        </p:txBody>
      </p:sp>
      <p:sp>
        <p:nvSpPr>
          <p:cNvPr id="8" name="Subtitle 2"/>
          <p:cNvSpPr txBox="1"/>
          <p:nvPr/>
        </p:nvSpPr>
        <p:spPr>
          <a:xfrm>
            <a:off x="1058863" y="2065338"/>
            <a:ext cx="8540750" cy="928687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vi-VN" altLang="en-US" sz="3200" dirty="0">
                <a:latin typeface="UTM Avo" panose="02040603050506020204" charset="0"/>
              </a:rPr>
              <a:t>Đến đoạn đường dốc v</a:t>
            </a:r>
            <a:r>
              <a:rPr lang="vi-VN" altLang="en-US" sz="3200" dirty="0">
                <a:latin typeface="Times New Roman" panose="02020603050405020304" pitchFamily="18" charset="0"/>
              </a:rPr>
              <a:t>à</a:t>
            </a:r>
            <a:r>
              <a:rPr lang="vi-VN" altLang="en-US" sz="3200" dirty="0">
                <a:latin typeface="UTM Avo" panose="02040603050506020204" charset="0"/>
              </a:rPr>
              <a:t> khúc khuỷu, bố phải(...).</a:t>
            </a:r>
            <a:endParaRPr lang="en-US" altLang="en-US" sz="3200" dirty="0">
              <a:latin typeface="UTM Avo" panose="0204060305050602020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334963" y="1481138"/>
            <a:ext cx="657225" cy="61118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4</a:t>
            </a:r>
          </a:p>
        </p:txBody>
      </p:sp>
      <p:sp>
        <p:nvSpPr>
          <p:cNvPr id="11" name="Subtitle 2"/>
          <p:cNvSpPr txBox="1"/>
          <p:nvPr/>
        </p:nvSpPr>
        <p:spPr bwMode="auto">
          <a:xfrm>
            <a:off x="957263" y="3362325"/>
            <a:ext cx="854075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vi-V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  <a:sym typeface="+mn-ea"/>
              </a:rPr>
              <a:t>Chọn từ ngữ để hoàn thiện câu và viết câu vào vở</a:t>
            </a:r>
          </a:p>
        </p:txBody>
      </p:sp>
      <p:sp>
        <p:nvSpPr>
          <p:cNvPr id="12" name="Subtitle 2"/>
          <p:cNvSpPr txBox="1"/>
          <p:nvPr/>
        </p:nvSpPr>
        <p:spPr bwMode="auto">
          <a:xfrm>
            <a:off x="1060450" y="3998913"/>
            <a:ext cx="854075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thấp          khúc khuỷu     hào hứng</a:t>
            </a:r>
          </a:p>
        </p:txBody>
      </p:sp>
      <p:sp>
        <p:nvSpPr>
          <p:cNvPr id="14" name="Subtitle 2"/>
          <p:cNvSpPr txBox="1"/>
          <p:nvPr/>
        </p:nvSpPr>
        <p:spPr>
          <a:xfrm>
            <a:off x="1060450" y="4735513"/>
            <a:ext cx="8540750" cy="9271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vi-VN" altLang="en-US" sz="3200" dirty="0">
                <a:latin typeface="UTM Avo" panose="02040603050506020204" charset="0"/>
              </a:rPr>
              <a:t>Đường lên núi quanh co, (...).</a:t>
            </a:r>
            <a:endParaRPr lang="en-US" altLang="en-US" sz="3200" dirty="0">
              <a:latin typeface="UTM Avo" panose="02040603050506020204" charset="0"/>
            </a:endParaRPr>
          </a:p>
        </p:txBody>
      </p:sp>
      <p:sp>
        <p:nvSpPr>
          <p:cNvPr id="15" name="Subtitle 2"/>
          <p:cNvSpPr txBox="1"/>
          <p:nvPr/>
        </p:nvSpPr>
        <p:spPr>
          <a:xfrm>
            <a:off x="1058863" y="4735513"/>
            <a:ext cx="8540750" cy="928687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vi-VN" altLang="en-US" sz="3200" dirty="0">
                <a:solidFill>
                  <a:srgbClr val="FF0000"/>
                </a:solidFill>
                <a:latin typeface="UTM Avo" panose="02040603050506020204" charset="0"/>
              </a:rPr>
              <a:t>Đường lên núi quanh co, khúc khuỷu.</a:t>
            </a:r>
            <a:endParaRPr lang="en-US" altLang="en-US" sz="3200" dirty="0">
              <a:solidFill>
                <a:srgbClr val="FF0000"/>
              </a:solidFill>
              <a:latin typeface="UTM Avo" panose="0204060305050602020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01625" y="3446463"/>
            <a:ext cx="655638" cy="61118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5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8" grpId="1"/>
      <p:bldP spid="9" grpId="0" animBg="1"/>
      <p:bldP spid="11" grpId="0"/>
      <p:bldP spid="12" grpId="0"/>
      <p:bldP spid="14" grpId="0"/>
      <p:bldP spid="14" grpId="1"/>
      <p:bldP spid="15" grpId="0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6"/>
          <p:cNvPicPr>
            <a:picLocks noChangeAspect="1"/>
          </p:cNvPicPr>
          <p:nvPr/>
        </p:nvPicPr>
        <p:blipFill>
          <a:blip r:embed="rId2"/>
          <a:srcRect t="31689" b="8356"/>
          <a:stretch>
            <a:fillRect/>
          </a:stretch>
        </p:blipFill>
        <p:spPr>
          <a:xfrm>
            <a:off x="111125" y="0"/>
            <a:ext cx="11018838" cy="69453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/>
          <p:cNvPicPr>
            <a:picLocks noChangeAspect="1"/>
          </p:cNvPicPr>
          <p:nvPr/>
        </p:nvPicPr>
        <p:blipFill>
          <a:blip r:embed="rId2"/>
          <a:srcRect l="9122" t="7336" r="9596" b="61009"/>
          <a:stretch>
            <a:fillRect/>
          </a:stretch>
        </p:blipFill>
        <p:spPr>
          <a:xfrm>
            <a:off x="656492" y="0"/>
            <a:ext cx="10855569" cy="6435969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3" name="Straight Connector 2"/>
          <p:cNvCxnSpPr/>
          <p:nvPr/>
        </p:nvCxnSpPr>
        <p:spPr>
          <a:xfrm flipH="1">
            <a:off x="5224953" y="2757672"/>
            <a:ext cx="102344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/>
          <p:nvPr/>
        </p:nvSpPr>
        <p:spPr bwMode="auto">
          <a:xfrm>
            <a:off x="1057275" y="1874838"/>
            <a:ext cx="11477625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14350" marR="0" lvl="0" indent="-514350" algn="l" defTabSz="914400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lphaLcPeriod"/>
              <a:defRPr/>
            </a:pPr>
            <a:r>
              <a:rPr kumimoji="0" lang="en-US" altLang="vi-VN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Chọn vần </a:t>
            </a:r>
            <a:r>
              <a:rPr kumimoji="0" lang="en-US" alt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phù hợp thay cho ô vuông</a:t>
            </a:r>
          </a:p>
          <a:p>
            <a:pPr marL="514350" marR="0" lvl="0" indent="-514350" algn="l" defTabSz="914400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lphaLcPeriod"/>
              <a:defRPr/>
            </a:pPr>
            <a:r>
              <a:rPr kumimoji="0" lang="vi-VN" alt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uyp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 hay </a:t>
            </a:r>
            <a:r>
              <a:rPr kumimoji="0" lang="vi-VN" alt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uyu 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?              </a:t>
            </a:r>
            <a:r>
              <a:rPr kumimoji="0" lang="en-US" alt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Đèn </a:t>
            </a:r>
            <a:r>
              <a:rPr kumimoji="0" lang="vi-V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t</a:t>
            </a:r>
            <a:r>
              <a:rPr kumimoji="0" lang="vi-V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uýp</a:t>
            </a:r>
            <a:r>
              <a:rPr kumimoji="0" lang="vi-V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              </a:t>
            </a:r>
            <a:r>
              <a:rPr kumimoji="0" lang="vi-V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kh</a:t>
            </a:r>
            <a:r>
              <a:rPr lang="en-US" altLang="en-US" b="1" smtClean="0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uỷu</a:t>
            </a:r>
            <a:r>
              <a:rPr kumimoji="0" lang="vi-V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 </a:t>
            </a:r>
            <a:r>
              <a:rPr kumimoji="0" lang="vi-V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tay</a:t>
            </a:r>
            <a:endParaRPr kumimoji="0" lang="vi-V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charset="0"/>
              <a:ea typeface="+mn-ea"/>
              <a:cs typeface="UTM Avo" panose="0204060305050602020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vi-V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charset="0"/>
              <a:ea typeface="+mn-ea"/>
              <a:cs typeface="UTM Avo" panose="02040603050506020204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lphaLcPeriod"/>
              <a:defRPr/>
            </a:pPr>
            <a:r>
              <a:rPr kumimoji="0" lang="vi-VN" alt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uynh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 hay </a:t>
            </a:r>
            <a:r>
              <a:rPr kumimoji="0" lang="vi-VN" alt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uych 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?         </a:t>
            </a:r>
            <a:r>
              <a:rPr kumimoji="0" lang="vi-V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h</a:t>
            </a:r>
            <a:r>
              <a:rPr kumimoji="0" lang="vi-V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uých</a:t>
            </a:r>
            <a:r>
              <a:rPr kumimoji="0" lang="vi-V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 </a:t>
            </a:r>
            <a:r>
              <a:rPr kumimoji="0" lang="vi-V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tay            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ph</a:t>
            </a:r>
            <a:r>
              <a:rPr kumimoji="0" lang="en-US" alt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ụ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 h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uynh</a:t>
            </a: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charset="0"/>
              <a:ea typeface="+mn-ea"/>
              <a:cs typeface="UTM Avo" panose="0204060305050602020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400050" y="2057400"/>
            <a:ext cx="657225" cy="61118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8</a:t>
            </a:r>
          </a:p>
        </p:txBody>
      </p:sp>
      <p:pic>
        <p:nvPicPr>
          <p:cNvPr id="16" name="Picture 12" descr="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028" y="2668771"/>
            <a:ext cx="647700" cy="7826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Picture 12" descr="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229" y="2668771"/>
            <a:ext cx="574675" cy="7826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" name="Picture 12" descr="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3957" y="4148138"/>
            <a:ext cx="713520" cy="7826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Picture 12" descr="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1141" y="4148138"/>
            <a:ext cx="623887" cy="7826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/>
          <p:cNvPicPr>
            <a:picLocks noChangeAspect="1"/>
          </p:cNvPicPr>
          <p:nvPr/>
        </p:nvPicPr>
        <p:blipFill>
          <a:blip r:embed="rId2"/>
          <a:srcRect l="8214" t="52271" r="9274" b="8466"/>
          <a:stretch>
            <a:fillRect/>
          </a:stretch>
        </p:blipFill>
        <p:spPr>
          <a:xfrm>
            <a:off x="468924" y="339969"/>
            <a:ext cx="11113476" cy="6002216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824" y="3"/>
            <a:ext cx="11904109" cy="7049967"/>
            <a:chOff x="347822" y="0"/>
            <a:chExt cx="11904110" cy="7049967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6" t="43141" r="16000" b="18696"/>
            <a:stretch/>
          </p:blipFill>
          <p:spPr>
            <a:xfrm>
              <a:off x="9571780" y="3429439"/>
              <a:ext cx="1450504" cy="171714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800" t="72533" r="8533"/>
            <a:stretch/>
          </p:blipFill>
          <p:spPr>
            <a:xfrm>
              <a:off x="8377646" y="4801744"/>
              <a:ext cx="3352800" cy="1412748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6" r="34400" b="5897"/>
            <a:stretch/>
          </p:blipFill>
          <p:spPr>
            <a:xfrm>
              <a:off x="347822" y="0"/>
              <a:ext cx="8275276" cy="7049967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867" t="20385" r="6933" b="5896"/>
            <a:stretch/>
          </p:blipFill>
          <p:spPr>
            <a:xfrm>
              <a:off x="10862044" y="2070413"/>
              <a:ext cx="1389888" cy="3791712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33" t="18963" r="21600" b="52948"/>
            <a:stretch/>
          </p:blipFill>
          <p:spPr>
            <a:xfrm>
              <a:off x="9384497" y="2057836"/>
              <a:ext cx="1487424" cy="1444752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867" t="4030" r="30313" b="70607"/>
            <a:stretch/>
          </p:blipFill>
          <p:spPr>
            <a:xfrm>
              <a:off x="8623098" y="1389226"/>
              <a:ext cx="1446632" cy="1304544"/>
            </a:xfrm>
            <a:prstGeom prst="rect">
              <a:avLst/>
            </a:prstGeom>
          </p:spPr>
        </p:pic>
        <p:sp>
          <p:nvSpPr>
            <p:cNvPr id="12" name="文本框 17">
              <a:extLst>
                <a:ext uri="{FF2B5EF4-FFF2-40B4-BE49-F238E27FC236}">
                  <a16:creationId xmlns="" xmlns:a16="http://schemas.microsoft.com/office/drawing/2014/main" id="{C3D290E4-D4B9-476B-A8C9-4EDF4E9FBEBE}"/>
                </a:ext>
              </a:extLst>
            </p:cNvPr>
            <p:cNvSpPr txBox="1"/>
            <p:nvPr/>
          </p:nvSpPr>
          <p:spPr>
            <a:xfrm>
              <a:off x="2042215" y="1441333"/>
              <a:ext cx="5020813" cy="116955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defTabSz="641847">
                <a:defRPr/>
              </a:pPr>
              <a:r>
                <a:rPr lang="en-US" altLang="zh-CN" sz="6800" b="1">
                  <a:solidFill>
                    <a:srgbClr val="FF0000"/>
                  </a:solidFill>
                  <a:latin typeface="Times New Roman" panose="02020603050405020304" pitchFamily="18" charset="0"/>
                  <a:ea typeface="AvantGarde" panose="00000400000000000000" pitchFamily="2" charset="0"/>
                  <a:cs typeface="Times New Roman" panose="02020603050405020304" pitchFamily="18" charset="0"/>
                  <a:sym typeface="+mn-lt"/>
                </a:rPr>
                <a:t>DẶN DÒ</a:t>
              </a:r>
              <a:endParaRPr lang="tr-TR" altLang="zh-CN" sz="6800" b="1" dirty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D02C75E8-5008-45DA-A632-40B5EC04A04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6" t="17384" r="12814"/>
          <a:stretch/>
        </p:blipFill>
        <p:spPr>
          <a:xfrm flipH="1">
            <a:off x="1500910" y="3060066"/>
            <a:ext cx="2570921" cy="3483361"/>
          </a:xfrm>
          <a:prstGeom prst="rect">
            <a:avLst/>
          </a:prstGeom>
        </p:spPr>
      </p:pic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004929" y="2746758"/>
            <a:ext cx="5731067" cy="53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5586" tIns="42792" rIns="85586" bIns="42792">
            <a:spAutoFit/>
          </a:bodyPr>
          <a:lstStyle/>
          <a:p>
            <a:r>
              <a:rPr lang="en-US" sz="2900" b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- Về nhà đọc lại nội dung bài.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2914180" y="3332989"/>
            <a:ext cx="6702211" cy="1102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5586" tIns="42792" rIns="85586" bIns="42792">
            <a:spAutoFit/>
          </a:bodyPr>
          <a:lstStyle/>
          <a:p>
            <a:r>
              <a:rPr lang="en-US" sz="2900" b="1" dirty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-</a:t>
            </a:r>
            <a:r>
              <a:rPr lang="en-US" sz="2900" b="1" dirty="0" err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Chuẩn</a:t>
            </a:r>
            <a:r>
              <a:rPr lang="en-US" sz="2900" b="1" dirty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900" b="1" dirty="0" err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r>
              <a:rPr lang="en-US" sz="2900" b="1" dirty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900" b="1" dirty="0" err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bài</a:t>
            </a:r>
            <a:r>
              <a:rPr lang="en-US" sz="2900" b="1" dirty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900" b="1" dirty="0" err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sau</a:t>
            </a:r>
            <a:r>
              <a:rPr lang="en-US" sz="2900" b="1" dirty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: </a:t>
            </a:r>
          </a:p>
          <a:p>
            <a:pPr algn="ctr"/>
            <a:r>
              <a:rPr lang="en-US" sz="2900" b="1" err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Bài</a:t>
            </a:r>
            <a:r>
              <a:rPr lang="en-US" sz="2900" b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900" b="1" smtClean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4: </a:t>
            </a:r>
            <a:r>
              <a:rPr lang="en-US" sz="3700" b="1" smtClean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Quạt cho bà ngủ</a:t>
            </a:r>
            <a:endParaRPr lang="en-US" sz="3700" b="1" dirty="0">
              <a:latin typeface="HP001 4 hàng" panose="020B0603050302020204" pitchFamily="34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85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0" y="1636713"/>
            <a:ext cx="4181475" cy="1020762"/>
          </a:xfrm>
          <a:ln/>
        </p:spPr>
        <p:txBody>
          <a:bodyPr vert="horz" wrap="square" lIns="91440" tIns="45720" rIns="91440" bIns="45720" anchor="t"/>
          <a:lstStyle/>
          <a:p>
            <a:pPr marL="514350" indent="-514350">
              <a:buAutoNum type="arabicPeriod"/>
            </a:pPr>
            <a:r>
              <a:rPr lang="vi-VN" altLang="en-US" sz="2800" kern="1200" dirty="0">
                <a:solidFill>
                  <a:schemeClr val="tx1"/>
                </a:solidFill>
                <a:latin typeface="UTM Avo" panose="02040603050506020204" charset="0"/>
                <a:ea typeface="+mn-ea"/>
                <a:cs typeface="+mn-cs"/>
              </a:rPr>
              <a:t>Gia đình trong tran</a:t>
            </a:r>
            <a:r>
              <a:rPr lang="en-US" altLang="vi-VN" sz="2800" kern="1200" dirty="0">
                <a:solidFill>
                  <a:schemeClr val="tx1"/>
                </a:solidFill>
                <a:latin typeface="UTM Avo" panose="02040603050506020204" charset="0"/>
                <a:ea typeface="+mn-ea"/>
                <a:cs typeface="+mn-cs"/>
              </a:rPr>
              <a:t>h</a:t>
            </a:r>
            <a:r>
              <a:rPr lang="vi-VN" altLang="en-US" sz="2800" kern="1200" dirty="0">
                <a:solidFill>
                  <a:schemeClr val="tx1"/>
                </a:solidFill>
                <a:latin typeface="UTM Avo" panose="02040603050506020204" charset="0"/>
                <a:ea typeface="+mn-ea"/>
                <a:cs typeface="+mn-cs"/>
              </a:rPr>
              <a:t> </a:t>
            </a:r>
            <a:r>
              <a:rPr lang="en-US" altLang="zh-CN" sz="2800" kern="1200" dirty="0">
                <a:solidFill>
                  <a:schemeClr val="tx1"/>
                </a:solidFill>
                <a:latin typeface="UTM Avo" panose="02040603050506020204" charset="0"/>
                <a:ea typeface="+mn-ea"/>
                <a:cs typeface="+mn-cs"/>
              </a:rPr>
              <a:t>gồm những ai</a:t>
            </a:r>
            <a:endParaRPr lang="en-US" altLang="zh-CN" sz="2800" kern="1200" dirty="0">
              <a:solidFill>
                <a:schemeClr val="tx1"/>
              </a:solidFill>
              <a:latin typeface="UTM Avo" panose="02040603050506020204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82563" y="95250"/>
            <a:ext cx="3754438" cy="1201738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sz="4000" b="1" i="0" u="none" strike="noStrike" kern="1200" cap="none" spc="0" normalizeH="0" baseline="0" noProof="1">
                <a:solidFill>
                  <a:schemeClr val="bg1"/>
                </a:solidFill>
                <a:latin typeface="UTM Avo" panose="02040603050506020204" charset="0"/>
                <a:ea typeface="+mn-ea"/>
                <a:cs typeface="UTM Avo" panose="02040603050506020204" charset="0"/>
              </a:rPr>
              <a:t>1. Khởi động</a:t>
            </a:r>
          </a:p>
        </p:txBody>
      </p:sp>
      <p:sp>
        <p:nvSpPr>
          <p:cNvPr id="11" name="Text Placeholder 4"/>
          <p:cNvSpPr txBox="1"/>
          <p:nvPr/>
        </p:nvSpPr>
        <p:spPr>
          <a:xfrm>
            <a:off x="182563" y="4591050"/>
            <a:ext cx="4351337" cy="9779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>
              <a:lnSpc>
                <a:spcPct val="90000"/>
              </a:lnSpc>
              <a:spcBef>
                <a:spcPts val="1000"/>
              </a:spcBef>
            </a:pPr>
            <a:r>
              <a:rPr lang="en-US" altLang="zh-CN" sz="2800" dirty="0">
                <a:latin typeface="UTM Avo" panose="02040603050506020204" charset="0"/>
              </a:rPr>
              <a:t>2. Họ có vui không? vì sao em biết?</a:t>
            </a:r>
            <a:endParaRPr lang="en-US" altLang="zh-CN" sz="2800" dirty="0">
              <a:latin typeface="UTM Avo" panose="02040603050506020204" charset="0"/>
              <a:ea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1750" y="0"/>
            <a:ext cx="6942138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33" descr="1184909yqv9h2rzp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325" y="544513"/>
            <a:ext cx="733425" cy="1092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Horizontal Scroll 3"/>
          <p:cNvSpPr/>
          <p:nvPr/>
        </p:nvSpPr>
        <p:spPr>
          <a:xfrm>
            <a:off x="400050" y="2844800"/>
            <a:ext cx="4262438" cy="155575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en-US" sz="3200" strike="noStrike" noProof="1">
                <a:latin typeface="UTM Avo" panose="02040603050506020204" charset="0"/>
                <a:cs typeface="UTM Avo" panose="02040603050506020204" charset="0"/>
              </a:rPr>
              <a:t>Gồm bố mẹ và các con</a:t>
            </a:r>
          </a:p>
        </p:txBody>
      </p:sp>
      <p:sp>
        <p:nvSpPr>
          <p:cNvPr id="6" name="Horizontal Scroll 5"/>
          <p:cNvSpPr/>
          <p:nvPr/>
        </p:nvSpPr>
        <p:spPr>
          <a:xfrm>
            <a:off x="363538" y="5303838"/>
            <a:ext cx="4262438" cy="1554163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en-US" sz="3200" strike="noStrike" noProof="1">
                <a:latin typeface="UTM Avo" panose="02040603050506020204" charset="0"/>
                <a:cs typeface="UTM Avo" panose="02040603050506020204" charset="0"/>
              </a:rPr>
              <a:t>Họ rất vui vì cười nói vui vẻ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 bldLvl="0" animBg="1"/>
      <p:bldP spid="11" grpId="0"/>
      <p:bldP spid="4" grpId="0" animBg="1"/>
      <p:bldP spid="4" grpId="1" animBg="1"/>
      <p:bldP spid="6" grpId="0" bldLvl="0" animBg="1"/>
      <p:bldP spid="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6"/>
          <p:cNvPicPr>
            <a:picLocks noChangeAspect="1"/>
          </p:cNvPicPr>
          <p:nvPr/>
        </p:nvPicPr>
        <p:blipFill rotWithShape="1">
          <a:blip r:embed="rId2"/>
          <a:srcRect t="53593" b="16185"/>
          <a:stretch/>
        </p:blipFill>
        <p:spPr>
          <a:xfrm>
            <a:off x="785446" y="339969"/>
            <a:ext cx="10706100" cy="562707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ubtitle 2"/>
          <p:cNvSpPr txBox="1"/>
          <p:nvPr/>
        </p:nvSpPr>
        <p:spPr>
          <a:xfrm>
            <a:off x="350838" y="815132"/>
            <a:ext cx="11677039" cy="3900487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1000"/>
              </a:spcBef>
            </a:pPr>
            <a:r>
              <a:rPr lang="en-US" altLang="vi-VN" sz="32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vi-VN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Bố </a:t>
            </a:r>
            <a:r>
              <a:rPr lang="en-US" altLang="vi-VN" sz="35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mẹ </a:t>
            </a:r>
            <a:r>
              <a:rPr lang="en-US" altLang="vi-V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 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Nam </a:t>
            </a:r>
            <a:r>
              <a:rPr lang="en-US" altLang="vi-V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 Đ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ức </a:t>
            </a:r>
            <a:r>
              <a:rPr lang="en-US" altLang="vi-VN" sz="35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 </a:t>
            </a:r>
            <a:r>
              <a:rPr lang="en-US" altLang="vi-V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chơi 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núi.</a:t>
            </a:r>
            <a:r>
              <a:rPr lang="en-US" altLang="vi-V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Hôm </a:t>
            </a:r>
            <a:r>
              <a:rPr lang="en-US" altLang="vi-VN" sz="35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trước mẹ thức khuya để chuẩn bị quần áo, thức ăn, nước uống và </a:t>
            </a:r>
            <a:r>
              <a:rPr lang="en-US" altLang="vi-V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cả 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tuýp </a:t>
            </a:r>
            <a:r>
              <a:rPr lang="en-US" altLang="vi-VN" sz="35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thuốc chống </a:t>
            </a:r>
            <a:r>
              <a:rPr lang="en-US" altLang="vi-V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côn 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trùng.</a:t>
            </a:r>
          </a:p>
          <a:p>
            <a:pPr>
              <a:spcBef>
                <a:spcPts val="1000"/>
              </a:spcBef>
            </a:pPr>
            <a:r>
              <a:rPr lang="en-US" altLang="en-US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en-US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Hôm sau, khi mặt trời lên, cả nhà đã tới chân núi. Nam và đức thích thú, đuổi nhau huỳnh huỵch.</a:t>
            </a:r>
            <a:r>
              <a:rPr lang="en-US" altLang="en-US" sz="35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zh-C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Càng </a:t>
            </a:r>
            <a:r>
              <a:rPr lang="en-US" altLang="zh-CN" sz="35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lên cao đường càng dốc và </a:t>
            </a:r>
            <a:r>
              <a:rPr lang="en-US" altLang="zh-C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khúc </a:t>
            </a:r>
            <a:r>
              <a:rPr lang="en-US" altLang="zh-C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khuỷu, </a:t>
            </a:r>
            <a:r>
              <a:rPr lang="en-US" altLang="zh-CN" sz="35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bố phải </a:t>
            </a:r>
            <a:r>
              <a:rPr lang="en-US" altLang="zh-C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cõng </a:t>
            </a:r>
            <a:r>
              <a:rPr lang="en-US" altLang="zh-C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Đức.  Thỉnh thoảng, mẹ lau mồ hôi cho hai anh em.</a:t>
            </a:r>
          </a:p>
          <a:p>
            <a:pPr>
              <a:spcBef>
                <a:spcPts val="1000"/>
              </a:spcBef>
            </a:pPr>
            <a:r>
              <a:rPr lang="en-US" altLang="zh-C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Lúc lên đến đỉnh núi, hai anh em vui sướng hét vang.</a:t>
            </a:r>
          </a:p>
          <a:p>
            <a:pPr>
              <a:spcBef>
                <a:spcPts val="1000"/>
              </a:spcBef>
            </a:pPr>
            <a:r>
              <a:rPr lang="en-US" altLang="zh-CN" sz="28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                                                                         (Lâm Anh)</a:t>
            </a:r>
            <a:endParaRPr lang="en-US" altLang="zh-CN" sz="28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939801" y="139866"/>
            <a:ext cx="4312399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vi-VN" altLang="en-US" sz="3600" b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Cả nhà đi chơi núi</a:t>
            </a:r>
            <a:endParaRPr lang="en-US" altLang="en-US" sz="36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1" name="Lưu đồ: Đường kết nối 8"/>
          <p:cNvSpPr/>
          <p:nvPr/>
        </p:nvSpPr>
        <p:spPr>
          <a:xfrm>
            <a:off x="712515" y="980850"/>
            <a:ext cx="262888" cy="280423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Lưu đồ: Đường kết nối 8"/>
          <p:cNvSpPr/>
          <p:nvPr/>
        </p:nvSpPr>
        <p:spPr>
          <a:xfrm>
            <a:off x="8731048" y="887067"/>
            <a:ext cx="262888" cy="280423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Lưu đồ: Đường kết nối 8"/>
          <p:cNvSpPr/>
          <p:nvPr/>
        </p:nvSpPr>
        <p:spPr>
          <a:xfrm>
            <a:off x="489779" y="2680686"/>
            <a:ext cx="262888" cy="280423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Lưu đồ: Đường kết nối 8"/>
          <p:cNvSpPr/>
          <p:nvPr/>
        </p:nvSpPr>
        <p:spPr>
          <a:xfrm>
            <a:off x="114644" y="3231668"/>
            <a:ext cx="262888" cy="280423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Lưu đồ: Đường kết nối 8"/>
          <p:cNvSpPr/>
          <p:nvPr/>
        </p:nvSpPr>
        <p:spPr>
          <a:xfrm>
            <a:off x="126367" y="3747480"/>
            <a:ext cx="262888" cy="280423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Lưu đồ: Đường kết nối 8"/>
          <p:cNvSpPr/>
          <p:nvPr/>
        </p:nvSpPr>
        <p:spPr>
          <a:xfrm>
            <a:off x="3807389" y="4228123"/>
            <a:ext cx="262888" cy="280423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Lưu đồ: Đường kết nối 8"/>
          <p:cNvSpPr/>
          <p:nvPr/>
        </p:nvSpPr>
        <p:spPr>
          <a:xfrm>
            <a:off x="231874" y="5459038"/>
            <a:ext cx="262888" cy="280423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3149968" y="2464595"/>
            <a:ext cx="22895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7107430" y="2464595"/>
            <a:ext cx="22895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7717722" y="3601734"/>
            <a:ext cx="28447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8120553" y="4172257"/>
            <a:ext cx="24419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24680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21" grpId="0" animBg="1"/>
      <p:bldP spid="22" grpId="0" animBg="1"/>
      <p:bldP spid="23" grpId="0" animBg="1"/>
      <p:bldP spid="24" grpId="0" animBg="1"/>
      <p:bldP spid="30" grpId="0" animBg="1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54472"/>
            <a:ext cx="2830513" cy="762000"/>
          </a:xfrm>
          <a:ln/>
        </p:spPr>
        <p:txBody>
          <a:bodyPr vert="horz" wrap="square" lIns="91440" tIns="45720" rIns="91440" bIns="45720" anchor="t"/>
          <a:lstStyle/>
          <a:p>
            <a:pPr eaLnBrk="1" hangingPunct="1">
              <a:buClrTx/>
              <a:buSzTx/>
            </a:pPr>
            <a:r>
              <a:rPr lang="en-US" altLang="en-US" sz="3600" kern="1200" dirty="0">
                <a:solidFill>
                  <a:srgbClr val="FF0000"/>
                </a:solidFill>
                <a:latin typeface="UTM Avo" panose="02040603050506020204" charset="0"/>
                <a:ea typeface="+mn-ea"/>
                <a:cs typeface="+mn-cs"/>
              </a:rPr>
              <a:t> </a:t>
            </a:r>
            <a:r>
              <a:rPr lang="vi-VN" altLang="en-US" sz="3200" b="1" kern="120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khuya</a:t>
            </a:r>
            <a:endParaRPr lang="en-US" altLang="en-US" sz="3200" b="1" kern="12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3075" name="Subtitle 2"/>
          <p:cNvSpPr txBox="1"/>
          <p:nvPr/>
        </p:nvSpPr>
        <p:spPr>
          <a:xfrm>
            <a:off x="350838" y="2538413"/>
            <a:ext cx="11477625" cy="3900487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vi-VN" altLang="en-US" sz="32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	</a:t>
            </a:r>
            <a:r>
              <a:rPr lang="en-US" altLang="vi-VN" sz="3200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Hôm trước, </a:t>
            </a:r>
            <a:r>
              <a:rPr lang="en-US" altLang="vi-VN" sz="32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mẹ thức khuya để chuẩn bị quần áo, thức ăn, nước uống và cả túyp thuốc chống </a:t>
            </a:r>
            <a:r>
              <a:rPr lang="en-US" altLang="vi-VN" sz="32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côn </a:t>
            </a:r>
            <a:r>
              <a:rPr lang="en-US" altLang="vi-VN" sz="3200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trùng.</a:t>
            </a:r>
            <a:r>
              <a:rPr lang="vi-VN" altLang="en-US" sz="3200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endParaRPr lang="vi-VN" altLang="en-US" sz="32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vi-VN" altLang="en-US" sz="3200">
                <a:latin typeface="UTM Avo" panose="02040603050506020204" charset="0"/>
              </a:rPr>
              <a:t>	</a:t>
            </a:r>
            <a:endParaRPr lang="en-US" altLang="zh-CN" sz="3200" dirty="0">
              <a:latin typeface="UTM Avo" panose="02040603050506020204" charset="0"/>
            </a:endParaRPr>
          </a:p>
        </p:txBody>
      </p:sp>
      <p:sp>
        <p:nvSpPr>
          <p:cNvPr id="13" name="Subtitle 2"/>
          <p:cNvSpPr txBox="1"/>
          <p:nvPr/>
        </p:nvSpPr>
        <p:spPr>
          <a:xfrm>
            <a:off x="2317750" y="1088053"/>
            <a:ext cx="3097213" cy="7604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altLang="zh-CN" sz="32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tuýp thuốc</a:t>
            </a:r>
            <a:endParaRPr lang="en-US" altLang="zh-CN" sz="32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4" name="Subtitle 2"/>
          <p:cNvSpPr txBox="1"/>
          <p:nvPr/>
        </p:nvSpPr>
        <p:spPr>
          <a:xfrm>
            <a:off x="8647358" y="1081093"/>
            <a:ext cx="3270250" cy="7620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altLang="vi-VN" sz="32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khúc khuỷu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52413" y="211022"/>
            <a:ext cx="1931988" cy="544513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sz="4000" i="0" u="none" strike="noStrike" kern="1200" cap="none" spc="0" normalizeH="0" baseline="0" noProof="1">
                <a:solidFill>
                  <a:schemeClr val="bg1"/>
                </a:solidFill>
                <a:latin typeface="UTM Avo" panose="02040603050506020204" charset="0"/>
                <a:ea typeface="+mn-ea"/>
                <a:cs typeface="UTM Avo" panose="02040603050506020204" charset="0"/>
              </a:rPr>
              <a:t>2. Đọc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1997076" y="3302001"/>
            <a:ext cx="187325" cy="6873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10974144" y="2614613"/>
            <a:ext cx="187325" cy="6873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4344866" y="3398656"/>
            <a:ext cx="187325" cy="6873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6607175" y="2613026"/>
            <a:ext cx="188913" cy="6889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3456842" y="2635617"/>
            <a:ext cx="187325" cy="6889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Subtitle 2"/>
          <p:cNvSpPr txBox="1"/>
          <p:nvPr/>
        </p:nvSpPr>
        <p:spPr>
          <a:xfrm>
            <a:off x="5332413" y="1081093"/>
            <a:ext cx="3536950" cy="7620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altLang="vi-VN" sz="32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huỳnh huỵch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7861789" y="3359761"/>
            <a:ext cx="187325" cy="6873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11471908" y="3440536"/>
            <a:ext cx="262731" cy="645508"/>
            <a:chOff x="6400800" y="194146"/>
            <a:chExt cx="209939" cy="766958"/>
          </a:xfrm>
        </p:grpSpPr>
        <p:cxnSp>
          <p:nvCxnSpPr>
            <p:cNvPr id="22" name="Straight Connector 21"/>
            <p:cNvCxnSpPr/>
            <p:nvPr/>
          </p:nvCxnSpPr>
          <p:spPr bwMode="auto">
            <a:xfrm flipH="1">
              <a:off x="6400800" y="199104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" name="Straight Connector 22"/>
            <p:cNvCxnSpPr/>
            <p:nvPr/>
          </p:nvCxnSpPr>
          <p:spPr bwMode="auto">
            <a:xfrm flipH="1">
              <a:off x="6458339" y="194146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74115528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075" grpId="0"/>
      <p:bldP spid="13" grpId="0"/>
      <p:bldP spid="14" grpId="0"/>
      <p:bldP spid="8" grpId="0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ubtitle 2"/>
          <p:cNvSpPr txBox="1"/>
          <p:nvPr/>
        </p:nvSpPr>
        <p:spPr>
          <a:xfrm>
            <a:off x="350838" y="815132"/>
            <a:ext cx="11677039" cy="3900487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1000"/>
              </a:spcBef>
            </a:pPr>
            <a:r>
              <a:rPr lang="en-US" altLang="vi-VN" sz="32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vi-VN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Bố </a:t>
            </a:r>
            <a:r>
              <a:rPr lang="en-US" altLang="vi-VN" sz="35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mẹ </a:t>
            </a:r>
            <a:r>
              <a:rPr lang="en-US" altLang="vi-V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 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Nam </a:t>
            </a:r>
            <a:r>
              <a:rPr lang="en-US" altLang="vi-V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 Đ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ức </a:t>
            </a:r>
            <a:r>
              <a:rPr lang="en-US" altLang="vi-VN" sz="35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 </a:t>
            </a:r>
            <a:r>
              <a:rPr lang="en-US" altLang="vi-V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chơi 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núi.</a:t>
            </a:r>
            <a:r>
              <a:rPr lang="en-US" altLang="vi-V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Hôm </a:t>
            </a:r>
            <a:r>
              <a:rPr lang="en-US" altLang="vi-VN" sz="35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trước mẹ thức khuya để chuẩn bị quần áo, thức ăn, nước uống và </a:t>
            </a:r>
            <a:r>
              <a:rPr lang="en-US" altLang="vi-V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cả 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tuýp </a:t>
            </a:r>
            <a:r>
              <a:rPr lang="en-US" altLang="vi-VN" sz="35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thuốc chống </a:t>
            </a:r>
            <a:r>
              <a:rPr lang="en-US" altLang="vi-V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côn 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trùng.</a:t>
            </a:r>
          </a:p>
          <a:p>
            <a:pPr>
              <a:spcBef>
                <a:spcPts val="1000"/>
              </a:spcBef>
            </a:pPr>
            <a:r>
              <a:rPr lang="en-US" altLang="en-US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en-US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Hôm sau, khi mặt trời lên, cả nhà đã tới chân núi. Nam và đức thích thú, đuổi nhau huỳnh huỵch.</a:t>
            </a:r>
            <a:r>
              <a:rPr lang="en-US" altLang="en-US" sz="35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zh-C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Càng </a:t>
            </a:r>
            <a:r>
              <a:rPr lang="en-US" altLang="zh-CN" sz="35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lên cao đường càng dốc và </a:t>
            </a:r>
            <a:r>
              <a:rPr lang="en-US" altLang="zh-C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khúc </a:t>
            </a:r>
            <a:r>
              <a:rPr lang="en-US" altLang="zh-C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khuỷu, </a:t>
            </a:r>
            <a:r>
              <a:rPr lang="en-US" altLang="zh-CN" sz="35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bố phải </a:t>
            </a:r>
            <a:r>
              <a:rPr lang="en-US" altLang="zh-C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cõng </a:t>
            </a:r>
            <a:r>
              <a:rPr lang="en-US" altLang="zh-C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Đức.  Thỉnh thoảng, mẹ lau mồ hôi cho hai anh em.</a:t>
            </a:r>
          </a:p>
          <a:p>
            <a:pPr>
              <a:spcBef>
                <a:spcPts val="1000"/>
              </a:spcBef>
            </a:pPr>
            <a:r>
              <a:rPr lang="en-US" altLang="zh-C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Lúc lên đến đỉnh núi, hai anh em vui sướng hét vang.</a:t>
            </a:r>
          </a:p>
          <a:p>
            <a:pPr>
              <a:spcBef>
                <a:spcPts val="1000"/>
              </a:spcBef>
            </a:pPr>
            <a:r>
              <a:rPr lang="en-US" altLang="zh-CN" sz="28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                                                                         (Lâm Anh)</a:t>
            </a:r>
            <a:endParaRPr lang="en-US" altLang="zh-CN" sz="28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939801" y="139866"/>
            <a:ext cx="4312399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vi-VN" altLang="en-US" sz="3600" b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Cả nhà đi chơi núi</a:t>
            </a:r>
            <a:endParaRPr lang="en-US" altLang="en-US" sz="36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1" name="Lưu đồ: Đường kết nối 8"/>
          <p:cNvSpPr/>
          <p:nvPr/>
        </p:nvSpPr>
        <p:spPr>
          <a:xfrm>
            <a:off x="712515" y="980850"/>
            <a:ext cx="262888" cy="280423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Lưu đồ: Đường kết nối 8"/>
          <p:cNvSpPr/>
          <p:nvPr/>
        </p:nvSpPr>
        <p:spPr>
          <a:xfrm>
            <a:off x="8731048" y="887067"/>
            <a:ext cx="262888" cy="280423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Lưu đồ: Đường kết nối 8"/>
          <p:cNvSpPr/>
          <p:nvPr/>
        </p:nvSpPr>
        <p:spPr>
          <a:xfrm>
            <a:off x="489779" y="2680686"/>
            <a:ext cx="262888" cy="280423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Lưu đồ: Đường kết nối 8"/>
          <p:cNvSpPr/>
          <p:nvPr/>
        </p:nvSpPr>
        <p:spPr>
          <a:xfrm>
            <a:off x="114644" y="3231668"/>
            <a:ext cx="262888" cy="280423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Lưu đồ: Đường kết nối 8"/>
          <p:cNvSpPr/>
          <p:nvPr/>
        </p:nvSpPr>
        <p:spPr>
          <a:xfrm>
            <a:off x="126367" y="3747480"/>
            <a:ext cx="262888" cy="280423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Lưu đồ: Đường kết nối 8"/>
          <p:cNvSpPr/>
          <p:nvPr/>
        </p:nvSpPr>
        <p:spPr>
          <a:xfrm>
            <a:off x="3807389" y="4228123"/>
            <a:ext cx="262888" cy="280423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Lưu đồ: Đường kết nối 8"/>
          <p:cNvSpPr/>
          <p:nvPr/>
        </p:nvSpPr>
        <p:spPr>
          <a:xfrm>
            <a:off x="231874" y="5459038"/>
            <a:ext cx="262888" cy="280423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22885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21" grpId="0" animBg="1"/>
      <p:bldP spid="22" grpId="0" animBg="1"/>
      <p:bldP spid="23" grpId="0" animBg="1"/>
      <p:bldP spid="24" grpId="0" animBg="1"/>
      <p:bldP spid="30" grpId="0" animBg="1"/>
      <p:bldP spid="3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ubtitle 2"/>
          <p:cNvSpPr txBox="1"/>
          <p:nvPr/>
        </p:nvSpPr>
        <p:spPr>
          <a:xfrm>
            <a:off x="350838" y="815132"/>
            <a:ext cx="11677039" cy="3900487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1000"/>
              </a:spcBef>
            </a:pPr>
            <a:r>
              <a:rPr lang="en-US" altLang="vi-VN" sz="32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vi-VN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Bố </a:t>
            </a:r>
            <a:r>
              <a:rPr lang="en-US" altLang="vi-VN" sz="35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mẹ </a:t>
            </a:r>
            <a:r>
              <a:rPr lang="en-US" altLang="vi-V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 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Nam </a:t>
            </a:r>
            <a:r>
              <a:rPr lang="en-US" altLang="vi-V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 Đ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ức </a:t>
            </a:r>
            <a:r>
              <a:rPr lang="en-US" altLang="vi-VN" sz="35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 </a:t>
            </a:r>
            <a:r>
              <a:rPr lang="en-US" altLang="vi-V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chơi 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núi.</a:t>
            </a:r>
            <a:r>
              <a:rPr lang="en-US" altLang="vi-V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Hôm </a:t>
            </a:r>
            <a:r>
              <a:rPr lang="en-US" altLang="vi-VN" sz="35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trước mẹ thức khuya để chuẩn bị quần áo, thức ăn, nước uống và </a:t>
            </a:r>
            <a:r>
              <a:rPr lang="en-US" altLang="vi-V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cả 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tuýp </a:t>
            </a:r>
            <a:r>
              <a:rPr lang="en-US" altLang="vi-VN" sz="35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thuốc chống </a:t>
            </a:r>
            <a:r>
              <a:rPr lang="en-US" altLang="vi-VN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côn </a:t>
            </a:r>
            <a:r>
              <a:rPr lang="en-US" altLang="vi-V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trùng.</a:t>
            </a:r>
          </a:p>
          <a:p>
            <a:pPr>
              <a:spcBef>
                <a:spcPts val="1000"/>
              </a:spcBef>
            </a:pPr>
            <a:r>
              <a:rPr lang="en-US" altLang="en-US" sz="35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en-US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</a:t>
            </a:r>
            <a:r>
              <a:rPr lang="en-US" altLang="en-US" sz="3500" b="1" smtClean="0">
                <a:solidFill>
                  <a:srgbClr val="7030A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Hôm sau, khi mặt trời lên, cả nhà đã tới chân núi. Nam và đức thích thú, đuổi nhau huỳnh huỵch.</a:t>
            </a:r>
            <a:r>
              <a:rPr lang="en-US" altLang="en-US" sz="3500" b="1" dirty="0">
                <a:solidFill>
                  <a:srgbClr val="7030A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zh-CN" sz="3500" b="1" smtClean="0">
                <a:solidFill>
                  <a:srgbClr val="7030A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Càng </a:t>
            </a:r>
            <a:r>
              <a:rPr lang="en-US" altLang="zh-CN" sz="3500" b="1" dirty="0">
                <a:solidFill>
                  <a:srgbClr val="7030A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lên cao đường càng dốc và </a:t>
            </a:r>
            <a:r>
              <a:rPr lang="en-US" altLang="zh-CN" sz="3500" b="1">
                <a:solidFill>
                  <a:srgbClr val="7030A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khúc </a:t>
            </a:r>
            <a:r>
              <a:rPr lang="en-US" altLang="zh-CN" sz="3500" b="1" smtClean="0">
                <a:solidFill>
                  <a:srgbClr val="7030A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khuỷu, </a:t>
            </a:r>
            <a:r>
              <a:rPr lang="en-US" altLang="zh-CN" sz="3500" b="1" dirty="0">
                <a:solidFill>
                  <a:srgbClr val="7030A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bố phải </a:t>
            </a:r>
            <a:r>
              <a:rPr lang="en-US" altLang="zh-CN" sz="3500" b="1">
                <a:solidFill>
                  <a:srgbClr val="7030A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cõng </a:t>
            </a:r>
            <a:r>
              <a:rPr lang="en-US" altLang="zh-CN" sz="3500" b="1" smtClean="0">
                <a:solidFill>
                  <a:srgbClr val="7030A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Đức.  Thỉnh thoảng, mẹ lau mồ hôi cho hai anh em.</a:t>
            </a:r>
          </a:p>
          <a:p>
            <a:pPr>
              <a:spcBef>
                <a:spcPts val="1000"/>
              </a:spcBef>
            </a:pPr>
            <a:r>
              <a:rPr lang="en-US" altLang="zh-CN" sz="35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Lúc lên đến đỉnh núi, hai anh em vui sướng hét vang.</a:t>
            </a:r>
          </a:p>
          <a:p>
            <a:pPr>
              <a:spcBef>
                <a:spcPts val="1000"/>
              </a:spcBef>
            </a:pPr>
            <a:r>
              <a:rPr lang="en-US" altLang="zh-CN" sz="28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                                                                         (Lâm Anh)</a:t>
            </a:r>
            <a:endParaRPr lang="en-US" altLang="zh-CN" sz="28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939801" y="139866"/>
            <a:ext cx="4312399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vi-VN" altLang="en-US" sz="3600" b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Cả nhà đi chơi núi</a:t>
            </a:r>
            <a:endParaRPr lang="en-US" altLang="en-US" sz="36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1" name="Lưu đồ: Đường kết nối 8"/>
          <p:cNvSpPr/>
          <p:nvPr/>
        </p:nvSpPr>
        <p:spPr>
          <a:xfrm>
            <a:off x="712515" y="980850"/>
            <a:ext cx="262888" cy="280423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Lưu đồ: Đường kết nối 8"/>
          <p:cNvSpPr/>
          <p:nvPr/>
        </p:nvSpPr>
        <p:spPr>
          <a:xfrm>
            <a:off x="489779" y="2680686"/>
            <a:ext cx="262888" cy="280423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Lưu đồ: Đường kết nối 8"/>
          <p:cNvSpPr/>
          <p:nvPr/>
        </p:nvSpPr>
        <p:spPr>
          <a:xfrm>
            <a:off x="231874" y="5459038"/>
            <a:ext cx="262888" cy="280423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45494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21" grpId="0" animBg="1"/>
      <p:bldP spid="23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8686799" y="6"/>
            <a:ext cx="1981200" cy="348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 sz="1700">
              <a:latin typeface=".VnAristote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8678" name="Text Box 14"/>
          <p:cNvSpPr txBox="1">
            <a:spLocks noChangeArrowheads="1"/>
          </p:cNvSpPr>
          <p:nvPr/>
        </p:nvSpPr>
        <p:spPr bwMode="auto">
          <a:xfrm>
            <a:off x="2847611" y="613204"/>
            <a:ext cx="8553228" cy="78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586" tIns="42792" rIns="85586" bIns="4279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500" b="1" dirty="0" err="1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Đọc</a:t>
            </a:r>
            <a:r>
              <a:rPr lang="en-US" altLang="en-US" sz="4500" b="1" dirty="0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en-US" sz="4500" b="1" dirty="0" err="1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s¸ch</a:t>
            </a:r>
            <a:r>
              <a:rPr lang="en-US" altLang="en-US" sz="4500" b="1" dirty="0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en-US" sz="4500" b="1" dirty="0" err="1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gi¸o</a:t>
            </a:r>
            <a:r>
              <a:rPr lang="en-US" altLang="en-US" sz="4500" b="1" dirty="0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en-US" sz="4500" b="1" dirty="0" err="1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khoa</a:t>
            </a:r>
            <a:endParaRPr lang="en-US" altLang="en-US" sz="4500" b="1" dirty="0">
              <a:latin typeface=".VnAvant" pitchFamily="34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8680" name="Line 16"/>
          <p:cNvSpPr>
            <a:spLocks noChangeShapeType="1"/>
          </p:cNvSpPr>
          <p:nvPr/>
        </p:nvSpPr>
        <p:spPr bwMode="auto">
          <a:xfrm>
            <a:off x="4432301" y="10287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5586" tIns="42792" rIns="85586" bIns="42792"/>
          <a:lstStyle/>
          <a:p>
            <a:endParaRPr lang="en-US"/>
          </a:p>
        </p:txBody>
      </p:sp>
      <p:pic>
        <p:nvPicPr>
          <p:cNvPr id="28681" name="Picture 2" descr="BOOK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50" y="1793632"/>
            <a:ext cx="8958457" cy="3827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2" name="Text Box 3"/>
          <p:cNvSpPr txBox="1">
            <a:spLocks noChangeArrowheads="1"/>
          </p:cNvSpPr>
          <p:nvPr/>
        </p:nvSpPr>
        <p:spPr bwMode="auto">
          <a:xfrm>
            <a:off x="8967024" y="4376970"/>
            <a:ext cx="1178176" cy="44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ap="sq" cmpd="thickThin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85586" tIns="42792" rIns="85586" bIns="4279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300" b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</a:t>
            </a:r>
            <a:r>
              <a:rPr lang="en-US" altLang="en-US" sz="2300" b="1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30</a:t>
            </a:r>
            <a:endParaRPr lang="en-US" altLang="en-US" sz="2300" b="1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8683" name="Text Box 14"/>
          <p:cNvSpPr txBox="1">
            <a:spLocks noChangeArrowheads="1"/>
          </p:cNvSpPr>
          <p:nvPr/>
        </p:nvSpPr>
        <p:spPr bwMode="auto">
          <a:xfrm>
            <a:off x="3453156" y="2454094"/>
            <a:ext cx="1539848" cy="44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586" tIns="42792" rIns="85586" bIns="4279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300" b="1" err="1">
                <a:latin typeface=".VnAvant" pitchFamily="34" charset="0"/>
                <a:cs typeface="Times New Roman" panose="02020603050405020304" pitchFamily="18" charset="0"/>
              </a:rPr>
              <a:t>Bµi</a:t>
            </a:r>
            <a:r>
              <a:rPr lang="en-US" altLang="en-US" sz="2300" b="1">
                <a:latin typeface=".VnAvant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300" b="1" smtClean="0">
                <a:latin typeface=".VnAvant" pitchFamily="34" charset="0"/>
                <a:cs typeface="Times New Roman" panose="02020603050405020304" pitchFamily="18" charset="0"/>
              </a:rPr>
              <a:t>3</a:t>
            </a:r>
            <a:endParaRPr lang="en-US" altLang="en-US" sz="2300" b="1" dirty="0">
              <a:latin typeface=".VnAvant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85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xmlns="" id="{B3BD0F0D-679E-4F0F-8DD0-4E0FD6E0F9BA}"/>
              </a:ext>
            </a:extLst>
          </p:cNvPr>
          <p:cNvSpPr/>
          <p:nvPr/>
        </p:nvSpPr>
        <p:spPr>
          <a:xfrm>
            <a:off x="1601096" y="370267"/>
            <a:ext cx="9118600" cy="2286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586" tIns="42792" rIns="85586" bIns="42792" rtlCol="0" anchor="ctr"/>
          <a:lstStyle/>
          <a:p>
            <a:pPr algn="ctr"/>
            <a:r>
              <a:rPr lang="en-US" sz="51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LuyÖn</a:t>
            </a:r>
            <a:r>
              <a:rPr lang="en-US" sz="5100" b="1" dirty="0">
                <a:solidFill>
                  <a:srgbClr val="FF0000"/>
                </a:solidFill>
                <a:latin typeface=".VnAvant" panose="020B7200000000000000" pitchFamily="34" charset="0"/>
              </a:rPr>
              <a:t> ®</a:t>
            </a:r>
            <a:r>
              <a:rPr lang="en-US" sz="51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äc</a:t>
            </a:r>
            <a:r>
              <a:rPr lang="en-US" sz="5100" b="1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51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nhãm</a:t>
            </a:r>
            <a:endParaRPr lang="en-US" sz="51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pic>
        <p:nvPicPr>
          <p:cNvPr id="3" name="Picture 15" descr="nhomdo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31051" y="2848769"/>
            <a:ext cx="6090901" cy="316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523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Microsoft YaHei" panose="020B0503020204020204" charset="-122"/>
            <a:ea typeface="Microsoft YaHei" panose="020B0503020204020204" charset="-122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648</Words>
  <Application>Microsoft Office PowerPoint</Application>
  <PresentationFormat>Custom</PresentationFormat>
  <Paragraphs>81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CHÀO MỪNG CÁC EM ĐẾN VỚI TIẾT </dc:title>
  <dc:creator/>
  <cp:lastModifiedBy>Admin</cp:lastModifiedBy>
  <cp:revision>18</cp:revision>
  <dcterms:created xsi:type="dcterms:W3CDTF">2020-08-08T08:08:51Z</dcterms:created>
  <dcterms:modified xsi:type="dcterms:W3CDTF">2024-02-04T15:32:44Z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1033-11.2.0.9718</vt:lpwstr>
  </property>
</Properties>
</file>