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x-wav"/>
  <Default Extension="vml" ContentType="application/vnd.openxmlformats-officedocument.vmlDrawing"/>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83" r:id="rId1"/>
  </p:sldMasterIdLst>
  <p:notesMasterIdLst>
    <p:notesMasterId r:id="rId28"/>
  </p:notesMasterIdLst>
  <p:sldIdLst>
    <p:sldId id="300" r:id="rId2"/>
    <p:sldId id="302" r:id="rId3"/>
    <p:sldId id="258" r:id="rId4"/>
    <p:sldId id="314" r:id="rId5"/>
    <p:sldId id="290" r:id="rId6"/>
    <p:sldId id="309" r:id="rId7"/>
    <p:sldId id="313" r:id="rId8"/>
    <p:sldId id="316" r:id="rId9"/>
    <p:sldId id="296" r:id="rId10"/>
    <p:sldId id="294" r:id="rId11"/>
    <p:sldId id="311" r:id="rId12"/>
    <p:sldId id="310" r:id="rId13"/>
    <p:sldId id="312" r:id="rId14"/>
    <p:sldId id="295" r:id="rId15"/>
    <p:sldId id="297" r:id="rId16"/>
    <p:sldId id="315" r:id="rId17"/>
    <p:sldId id="304" r:id="rId18"/>
    <p:sldId id="306" r:id="rId19"/>
    <p:sldId id="261" r:id="rId20"/>
    <p:sldId id="307" r:id="rId21"/>
    <p:sldId id="268" r:id="rId22"/>
    <p:sldId id="269" r:id="rId23"/>
    <p:sldId id="270" r:id="rId24"/>
    <p:sldId id="271" r:id="rId25"/>
    <p:sldId id="272" r:id="rId26"/>
    <p:sldId id="318" r:id="rId27"/>
  </p:sldIdLst>
  <p:sldSz cx="11887200" cy="6858000"/>
  <p:notesSz cx="6858000" cy="9144000"/>
  <p:custDataLst>
    <p:tags r:id="rId29"/>
  </p:custDataLst>
  <p:defaultTextStyle>
    <a:defPPr>
      <a:defRPr lang="en-US"/>
    </a:defPPr>
    <a:lvl1pPr algn="l" rtl="0" fontAlgn="base">
      <a:spcBef>
        <a:spcPct val="0"/>
      </a:spcBef>
      <a:spcAft>
        <a:spcPct val="0"/>
      </a:spcAft>
      <a:defRPr kern="1200">
        <a:solidFill>
          <a:schemeClr val="tx1"/>
        </a:solidFill>
        <a:latin typeface="Calibri" panose="020F0502020204030204" pitchFamily="34" charset="0"/>
        <a:ea typeface="+mn-ea"/>
        <a:cs typeface="+mn-cs"/>
      </a:defRPr>
    </a:lvl1pPr>
    <a:lvl2pPr marL="457200" algn="l" rtl="0" fontAlgn="base">
      <a:spcBef>
        <a:spcPct val="0"/>
      </a:spcBef>
      <a:spcAft>
        <a:spcPct val="0"/>
      </a:spcAft>
      <a:defRPr kern="1200">
        <a:solidFill>
          <a:schemeClr val="tx1"/>
        </a:solidFill>
        <a:latin typeface="Calibri" panose="020F0502020204030204" pitchFamily="34" charset="0"/>
        <a:ea typeface="+mn-ea"/>
        <a:cs typeface="+mn-cs"/>
      </a:defRPr>
    </a:lvl2pPr>
    <a:lvl3pPr marL="914400" algn="l" rtl="0" fontAlgn="base">
      <a:spcBef>
        <a:spcPct val="0"/>
      </a:spcBef>
      <a:spcAft>
        <a:spcPct val="0"/>
      </a:spcAft>
      <a:defRPr kern="1200">
        <a:solidFill>
          <a:schemeClr val="tx1"/>
        </a:solidFill>
        <a:latin typeface="Calibri" panose="020F0502020204030204" pitchFamily="34" charset="0"/>
        <a:ea typeface="+mn-ea"/>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autoAdjust="0"/>
  </p:normalViewPr>
  <p:slideViewPr>
    <p:cSldViewPr snapToGrid="0" showGuides="1">
      <p:cViewPr>
        <p:scale>
          <a:sx n="75" d="100"/>
          <a:sy n="75" d="100"/>
        </p:scale>
        <p:origin x="-612" y="-72"/>
      </p:cViewPr>
      <p:guideLst>
        <p:guide orient="horz" pos="2160"/>
        <p:guide pos="2808"/>
      </p:guideLst>
    </p:cSldViewPr>
  </p:slideViewPr>
  <p:notesTextViewPr>
    <p:cViewPr>
      <p:scale>
        <a:sx n="1" d="1"/>
        <a:sy n="1" d="1"/>
      </p:scale>
      <p:origin x="0" y="0"/>
    </p:cViewPr>
  </p:notesTextViewPr>
  <p:gridSpacing cx="76198" cy="7619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97ED59C0-8F5B-4E01-9124-19A7F6A4752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noProof="1"/>
            </a:lvl1pPr>
          </a:lstStyle>
          <a:p>
            <a:pPr>
              <a:defRPr/>
            </a:pPr>
            <a:endParaRPr lang="en-US"/>
          </a:p>
        </p:txBody>
      </p:sp>
      <p:sp>
        <p:nvSpPr>
          <p:cNvPr id="3" name="Date Placeholder 2">
            <a:extLst>
              <a:ext uri="{FF2B5EF4-FFF2-40B4-BE49-F238E27FC236}">
                <a16:creationId xmlns:a16="http://schemas.microsoft.com/office/drawing/2014/main" xmlns="" id="{FD4226E3-609F-408E-B012-5EF55244349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noProof="1"/>
            </a:lvl1pPr>
          </a:lstStyle>
          <a:p>
            <a:pPr>
              <a:defRPr/>
            </a:pPr>
            <a:fld id="{38F03215-AC30-45CC-8AFD-52557A7A0CE8}" type="datetimeFigureOut">
              <a:rPr lang="en-US"/>
              <a:pPr>
                <a:defRPr/>
              </a:pPr>
              <a:t>1/16/2024</a:t>
            </a:fld>
            <a:endParaRPr lang="en-US"/>
          </a:p>
        </p:txBody>
      </p:sp>
      <p:sp>
        <p:nvSpPr>
          <p:cNvPr id="28676" name="Slide Image Placeholder 3">
            <a:extLst>
              <a:ext uri="{FF2B5EF4-FFF2-40B4-BE49-F238E27FC236}">
                <a16:creationId xmlns:a16="http://schemas.microsoft.com/office/drawing/2014/main" xmlns="" id="{B5DEB762-B964-4EA2-BB3D-B65CD6616BAB}"/>
              </a:ext>
            </a:extLst>
          </p:cNvPr>
          <p:cNvSpPr>
            <a:spLocks noGrp="1" noRot="1" noChangeAspect="1" noChangeArrowheads="1"/>
          </p:cNvSpPr>
          <p:nvPr>
            <p:ph type="sldImg" idx="4294967295"/>
          </p:nvPr>
        </p:nvSpPr>
        <p:spPr bwMode="auto">
          <a:xfrm>
            <a:off x="755650" y="1143000"/>
            <a:ext cx="5346700" cy="3086100"/>
          </a:xfrm>
          <a:prstGeom prst="rect">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6149" name="Notes Placeholder 4">
            <a:extLst>
              <a:ext uri="{FF2B5EF4-FFF2-40B4-BE49-F238E27FC236}">
                <a16:creationId xmlns:a16="http://schemas.microsoft.com/office/drawing/2014/main" xmlns="" id="{9281D0BD-2AB2-4DB0-AE48-C7617283B746}"/>
              </a:ext>
            </a:extLst>
          </p:cNvPr>
          <p:cNvSpPr>
            <a:spLocks noGrp="1" noChangeArrowheads="1"/>
          </p:cNvSpPr>
          <p:nvPr>
            <p:ph type="body" sz="quarter" idx="4294967295"/>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p>
        </p:txBody>
      </p:sp>
      <p:sp>
        <p:nvSpPr>
          <p:cNvPr id="6" name="Footer Placeholder 5">
            <a:extLst>
              <a:ext uri="{FF2B5EF4-FFF2-40B4-BE49-F238E27FC236}">
                <a16:creationId xmlns:a16="http://schemas.microsoft.com/office/drawing/2014/main" xmlns="" id="{EF040859-B107-49BE-B4ED-687666BFC90B}"/>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noProof="1"/>
            </a:lvl1pPr>
          </a:lstStyle>
          <a:p>
            <a:pPr>
              <a:defRPr/>
            </a:pPr>
            <a:endParaRPr lang="en-US"/>
          </a:p>
        </p:txBody>
      </p:sp>
      <p:sp>
        <p:nvSpPr>
          <p:cNvPr id="7" name="Slide Number Placeholder 6">
            <a:extLst>
              <a:ext uri="{FF2B5EF4-FFF2-40B4-BE49-F238E27FC236}">
                <a16:creationId xmlns:a16="http://schemas.microsoft.com/office/drawing/2014/main" xmlns="" id="{F49B2C97-A85F-4520-B407-F3B0A0F0E637}"/>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727A442-9430-48BF-9423-27B924151EB0}" type="slidenum">
              <a:rPr lang="en-US" altLang="zh-CN"/>
              <a:pPr/>
              <a:t>‹#›</a:t>
            </a:fld>
            <a:endParaRPr lang="en-US" altLang="zh-CN"/>
          </a:p>
        </p:txBody>
      </p:sp>
    </p:spTree>
    <p:extLst>
      <p:ext uri="{BB962C8B-B14F-4D97-AF65-F5344CB8AC3E}">
        <p14:creationId xmlns:p14="http://schemas.microsoft.com/office/powerpoint/2010/main" val="1271188147"/>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xmlns="" id="{38CE82F9-7862-407A-9BA0-7002E7042FDB}"/>
              </a:ext>
            </a:extLst>
          </p:cNvPr>
          <p:cNvSpPr>
            <a:spLocks noGrp="1" noRot="1" noChangeAspect="1" noChangeArrowheads="1" noTextEdit="1"/>
          </p:cNvSpPr>
          <p:nvPr>
            <p:ph type="sldImg"/>
          </p:nvPr>
        </p:nvSpPr>
        <p:spPr>
          <a:xfrm>
            <a:off x="755650" y="1143000"/>
            <a:ext cx="5346700" cy="3086100"/>
          </a:xfrm>
          <a:ln/>
        </p:spPr>
      </p:sp>
      <p:sp>
        <p:nvSpPr>
          <p:cNvPr id="29699" name="Rectangle 3">
            <a:extLst>
              <a:ext uri="{FF2B5EF4-FFF2-40B4-BE49-F238E27FC236}">
                <a16:creationId xmlns:a16="http://schemas.microsoft.com/office/drawing/2014/main" xmlns="" id="{D4474984-8D2C-443B-92F2-D2F3CF85F1E2}"/>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xmlns="" id="{8DDEF177-E0E2-46A8-8283-A2F736849E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defRPr>
            </a:lvl1pPr>
            <a:lvl2pPr marL="742950" indent="-285750" eaLnBrk="0" hangingPunct="0">
              <a:defRPr>
                <a:solidFill>
                  <a:schemeClr val="tx1"/>
                </a:solidFill>
                <a:latin typeface="Calibri" panose="020F0502020204030204" pitchFamily="34" charset="0"/>
              </a:defRPr>
            </a:lvl2pPr>
            <a:lvl3pPr marL="1143000" indent="-228600" eaLnBrk="0" hangingPunct="0">
              <a:defRPr>
                <a:solidFill>
                  <a:schemeClr val="tx1"/>
                </a:solidFill>
                <a:latin typeface="Calibri" panose="020F0502020204030204" pitchFamily="34" charset="0"/>
              </a:defRPr>
            </a:lvl3pPr>
            <a:lvl4pPr marL="1600200" indent="-228600" eaLnBrk="0" hangingPunct="0">
              <a:defRPr>
                <a:solidFill>
                  <a:schemeClr val="tx1"/>
                </a:solidFill>
                <a:latin typeface="Calibri" panose="020F0502020204030204" pitchFamily="34" charset="0"/>
              </a:defRPr>
            </a:lvl4pPr>
            <a:lvl5pPr marL="2057400" indent="-228600" eaLnBrk="0" hangingPunct="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0F504FC1-2B62-4960-BCEA-0D6EE96C7633}" type="slidenum">
              <a:rPr lang="en-US" altLang="zh-CN">
                <a:solidFill>
                  <a:srgbClr val="000000"/>
                </a:solidFill>
                <a:latin typeface="Arial" panose="020B0604020202020204" pitchFamily="34" charset="0"/>
              </a:rPr>
              <a:pPr eaLnBrk="1" hangingPunct="1"/>
              <a:t>17</a:t>
            </a:fld>
            <a:endParaRPr lang="en-US" altLang="zh-CN">
              <a:solidFill>
                <a:srgbClr val="000000"/>
              </a:solidFill>
              <a:latin typeface="Arial" panose="020B0604020202020204" pitchFamily="34" charset="0"/>
            </a:endParaRPr>
          </a:p>
        </p:txBody>
      </p:sp>
      <p:sp>
        <p:nvSpPr>
          <p:cNvPr id="30723" name="Rectangle 2">
            <a:extLst>
              <a:ext uri="{FF2B5EF4-FFF2-40B4-BE49-F238E27FC236}">
                <a16:creationId xmlns:a16="http://schemas.microsoft.com/office/drawing/2014/main" xmlns="" id="{A6A4406D-6A50-45CC-8BD4-CCD09E899A22}"/>
              </a:ext>
            </a:extLst>
          </p:cNvPr>
          <p:cNvSpPr>
            <a:spLocks noGrp="1" noRot="1" noChangeAspect="1" noChangeArrowheads="1" noTextEdit="1"/>
          </p:cNvSpPr>
          <p:nvPr>
            <p:ph type="sldImg"/>
          </p:nvPr>
        </p:nvSpPr>
        <p:spPr>
          <a:xfrm>
            <a:off x="755650" y="1143000"/>
            <a:ext cx="5346700" cy="3086100"/>
          </a:xfrm>
          <a:ln/>
        </p:spPr>
      </p:sp>
      <p:sp>
        <p:nvSpPr>
          <p:cNvPr id="30724" name="Rectangle 3">
            <a:extLst>
              <a:ext uri="{FF2B5EF4-FFF2-40B4-BE49-F238E27FC236}">
                <a16:creationId xmlns:a16="http://schemas.microsoft.com/office/drawing/2014/main" xmlns="" id="{2E6D3849-3C2C-4841-8F32-1A6D03D0E1EA}"/>
              </a:ext>
            </a:extLst>
          </p:cNvPr>
          <p:cNvSpPr>
            <a:spLocks noGrp="1" noChangeArrowheads="1"/>
          </p:cNvSpPr>
          <p:nvPr>
            <p:ph type="body" idx="1"/>
          </p:nvPr>
        </p:nvSpPr>
        <p:spPr>
          <a:noFill/>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57200" y="685800"/>
            <a:ext cx="59436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1D71773-5A0B-472D-BACC-ADA20FE383F6}" type="slidenum">
              <a:rPr lang="zh-CN" altLang="en-US" smtClean="0"/>
              <a:t>26</a:t>
            </a:fld>
            <a:endParaRPr lang="zh-CN" altLang="en-US"/>
          </a:p>
        </p:txBody>
      </p:sp>
    </p:spTree>
    <p:extLst>
      <p:ext uri="{BB962C8B-B14F-4D97-AF65-F5344CB8AC3E}">
        <p14:creationId xmlns:p14="http://schemas.microsoft.com/office/powerpoint/2010/main" val="3720295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5904" y="1122363"/>
            <a:ext cx="8915399"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485904" y="3602038"/>
            <a:ext cx="8915399"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8CDA26BA-F6A2-480C-8102-909BC91A9CE6}" type="datetimeFigureOut">
              <a:rPr lang="en-US" smtClean="0"/>
              <a:pPr>
                <a:defRPr/>
              </a:pPr>
              <a:t>1/16/2024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3C4927D8-4F31-456B-B2EF-3C993E151C62}" type="slidenum">
              <a:rPr lang="en-US" altLang="zh-CN" smtClean="0"/>
              <a:pPr/>
              <a:t>‹#›</a:t>
            </a:fld>
            <a:endParaRPr lang="en-US" altLang="zh-CN"/>
          </a:p>
        </p:txBody>
      </p:sp>
    </p:spTree>
    <p:extLst>
      <p:ext uri="{BB962C8B-B14F-4D97-AF65-F5344CB8AC3E}">
        <p14:creationId xmlns:p14="http://schemas.microsoft.com/office/powerpoint/2010/main" val="2134676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7247" y="1825625"/>
            <a:ext cx="50520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7896" y="1825625"/>
            <a:ext cx="50520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6690B582-FE50-4988-BC1F-C0CA21E724A6}" type="datetimeFigureOut">
              <a:rPr lang="en-US" smtClean="0"/>
              <a:pPr>
                <a:defRPr/>
              </a:pPr>
              <a:t>1/16/2024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1FD72C49-A1F2-48B4-A965-2E7371295C6A}" type="slidenum">
              <a:rPr lang="en-US" altLang="zh-CN" smtClean="0"/>
              <a:pPr/>
              <a:t>‹#›</a:t>
            </a:fld>
            <a:endParaRPr lang="en-US" altLang="zh-CN"/>
          </a:p>
        </p:txBody>
      </p:sp>
    </p:spTree>
    <p:extLst>
      <p:ext uri="{BB962C8B-B14F-4D97-AF65-F5344CB8AC3E}">
        <p14:creationId xmlns:p14="http://schemas.microsoft.com/office/powerpoint/2010/main" val="2416248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8794" y="365129"/>
            <a:ext cx="1025271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18794" y="1681163"/>
            <a:ext cx="502884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8794" y="2505075"/>
            <a:ext cx="502884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17897" y="1681163"/>
            <a:ext cx="505360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17897" y="2505075"/>
            <a:ext cx="505360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193BCD79-7607-477B-BA20-EF5830792D25}" type="datetimeFigureOut">
              <a:rPr lang="en-US" smtClean="0"/>
              <a:pPr>
                <a:defRPr/>
              </a:pPr>
              <a:t>1/16/2024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1A2643EB-E619-4834-B310-E9A890209175}" type="slidenum">
              <a:rPr lang="en-US" altLang="zh-CN" smtClean="0"/>
              <a:pPr/>
              <a:t>‹#›</a:t>
            </a:fld>
            <a:endParaRPr lang="en-US" altLang="zh-CN"/>
          </a:p>
        </p:txBody>
      </p:sp>
    </p:spTree>
    <p:extLst>
      <p:ext uri="{BB962C8B-B14F-4D97-AF65-F5344CB8AC3E}">
        <p14:creationId xmlns:p14="http://schemas.microsoft.com/office/powerpoint/2010/main" val="1407017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04512C0A-7239-4136-A941-7D746DD81E6D}" type="datetimeFigureOut">
              <a:rPr lang="en-US" smtClean="0"/>
              <a:pPr>
                <a:defRPr/>
              </a:pPr>
              <a:t>1/16/2024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92CECBD4-0E5E-41C2-B38B-F4864737F167}" type="slidenum">
              <a:rPr lang="en-US" altLang="zh-CN" smtClean="0"/>
              <a:pPr/>
              <a:t>‹#›</a:t>
            </a:fld>
            <a:endParaRPr lang="en-US" altLang="zh-CN"/>
          </a:p>
        </p:txBody>
      </p:sp>
    </p:spTree>
    <p:extLst>
      <p:ext uri="{BB962C8B-B14F-4D97-AF65-F5344CB8AC3E}">
        <p14:creationId xmlns:p14="http://schemas.microsoft.com/office/powerpoint/2010/main" val="24250099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F501C3A-85FB-41EB-BD18-446526274CE4}" type="datetimeFigureOut">
              <a:rPr lang="en-US" smtClean="0"/>
              <a:pPr>
                <a:defRPr/>
              </a:pPr>
              <a:t>1/16/2024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152D3BAA-85AF-4CD1-A5A4-414D83CF519F}" type="slidenum">
              <a:rPr lang="en-US" altLang="zh-CN" smtClean="0"/>
              <a:pPr/>
              <a:t>‹#›</a:t>
            </a:fld>
            <a:endParaRPr lang="en-US" altLang="zh-CN"/>
          </a:p>
        </p:txBody>
      </p:sp>
    </p:spTree>
    <p:extLst>
      <p:ext uri="{BB962C8B-B14F-4D97-AF65-F5344CB8AC3E}">
        <p14:creationId xmlns:p14="http://schemas.microsoft.com/office/powerpoint/2010/main" val="501120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793" y="457200"/>
            <a:ext cx="3833932"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053610" y="987434"/>
            <a:ext cx="601789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18793" y="2057400"/>
            <a:ext cx="383393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6FA9ECB-E212-4F6A-BC35-12FFD22948DB}" type="datetimeFigureOut">
              <a:rPr lang="en-US" smtClean="0"/>
              <a:pPr>
                <a:defRPr/>
              </a:pPr>
              <a:t>1/16/2024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DBB8FFA0-325F-4A07-AFF4-A13C90DD9560}" type="slidenum">
              <a:rPr lang="en-US" altLang="zh-CN" smtClean="0"/>
              <a:pPr/>
              <a:t>‹#›</a:t>
            </a:fld>
            <a:endParaRPr lang="en-US" altLang="zh-CN"/>
          </a:p>
        </p:txBody>
      </p:sp>
    </p:spTree>
    <p:extLst>
      <p:ext uri="{BB962C8B-B14F-4D97-AF65-F5344CB8AC3E}">
        <p14:creationId xmlns:p14="http://schemas.microsoft.com/office/powerpoint/2010/main" val="2469183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793" y="457200"/>
            <a:ext cx="3833932"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53610" y="987434"/>
            <a:ext cx="6017895"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18793" y="2057400"/>
            <a:ext cx="383393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726DDD6A-D1F8-483D-9ABD-4BB42D27E38B}" type="datetimeFigureOut">
              <a:rPr lang="en-US" smtClean="0"/>
              <a:pPr>
                <a:defRPr/>
              </a:pPr>
              <a:t>1/16/2024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9ABF9498-4ACA-4E2C-A5FC-199565F43E46}" type="slidenum">
              <a:rPr lang="en-US" altLang="zh-CN" smtClean="0"/>
              <a:pPr/>
              <a:t>‹#›</a:t>
            </a:fld>
            <a:endParaRPr lang="en-US" altLang="zh-CN"/>
          </a:p>
        </p:txBody>
      </p:sp>
    </p:spTree>
    <p:extLst>
      <p:ext uri="{BB962C8B-B14F-4D97-AF65-F5344CB8AC3E}">
        <p14:creationId xmlns:p14="http://schemas.microsoft.com/office/powerpoint/2010/main" val="7565089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0A93817-E138-4B9A-817A-038B1915B621}" type="datetimeFigureOut">
              <a:rPr lang="en-US" smtClean="0"/>
              <a:pPr>
                <a:defRPr/>
              </a:pPr>
              <a:t>1/16/2024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0D7E752E-38B7-4B96-B260-828B5C0B4519}" type="slidenum">
              <a:rPr lang="en-US" altLang="zh-CN" smtClean="0"/>
              <a:pPr/>
              <a:t>‹#›</a:t>
            </a:fld>
            <a:endParaRPr lang="en-US" altLang="zh-CN"/>
          </a:p>
        </p:txBody>
      </p:sp>
    </p:spTree>
    <p:extLst>
      <p:ext uri="{BB962C8B-B14F-4D97-AF65-F5344CB8AC3E}">
        <p14:creationId xmlns:p14="http://schemas.microsoft.com/office/powerpoint/2010/main" val="350016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6781" y="365125"/>
            <a:ext cx="2563178"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7249" y="365125"/>
            <a:ext cx="754094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5BFAABA-A97F-4AD3-B39D-CA9E6181D0B1}" type="datetimeFigureOut">
              <a:rPr lang="en-US" smtClean="0"/>
              <a:pPr>
                <a:defRPr/>
              </a:pPr>
              <a:t>1/16/2024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6B0F9B50-E388-480D-B2DC-2E8474B1FE28}" type="slidenum">
              <a:rPr lang="en-US" altLang="zh-CN" smtClean="0"/>
              <a:pPr/>
              <a:t>‹#›</a:t>
            </a:fld>
            <a:endParaRPr lang="en-US" altLang="zh-CN"/>
          </a:p>
        </p:txBody>
      </p:sp>
    </p:spTree>
    <p:extLst>
      <p:ext uri="{BB962C8B-B14F-4D97-AF65-F5344CB8AC3E}">
        <p14:creationId xmlns:p14="http://schemas.microsoft.com/office/powerpoint/2010/main" val="330360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94362" y="274651"/>
            <a:ext cx="10698481"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xmlns="" id="{E2EFEAEB-77EC-418D-9454-14C74D2A4289}"/>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xmlns="" id="{3CD2F26A-1531-4EAE-8489-3F6665E12B09}"/>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xmlns="" id="{6B36E172-D956-4180-8E90-DB58F41C9EF1}"/>
              </a:ext>
            </a:extLst>
          </p:cNvPr>
          <p:cNvSpPr>
            <a:spLocks noGrp="1" noChangeArrowheads="1"/>
          </p:cNvSpPr>
          <p:nvPr>
            <p:ph type="sldNum" sz="quarter" idx="12"/>
          </p:nvPr>
        </p:nvSpPr>
        <p:spPr/>
        <p:txBody>
          <a:bodyPr/>
          <a:lstStyle>
            <a:lvl1pPr>
              <a:defRPr/>
            </a:lvl1pPr>
          </a:lstStyle>
          <a:p>
            <a:fld id="{2B2F28CF-FD5D-400B-8FB2-1C10C77B6E6D}" type="slidenum">
              <a:rPr lang="en-US" altLang="en-US"/>
              <a:pPr/>
              <a:t>‹#›</a:t>
            </a:fld>
            <a:endParaRPr lang="en-US" altLang="en-US"/>
          </a:p>
        </p:txBody>
      </p:sp>
    </p:spTree>
    <p:extLst>
      <p:ext uri="{BB962C8B-B14F-4D97-AF65-F5344CB8AC3E}">
        <p14:creationId xmlns:p14="http://schemas.microsoft.com/office/powerpoint/2010/main" val="3496109524"/>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5904" y="1122363"/>
            <a:ext cx="8915399"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485904" y="3602038"/>
            <a:ext cx="8915399"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8CDA26BA-F6A2-480C-8102-909BC91A9CE6}" type="datetimeFigureOut">
              <a:rPr lang="en-US" smtClean="0"/>
              <a:pPr>
                <a:defRPr/>
              </a:pPr>
              <a:t>1/16/2024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3C4927D8-4F31-456B-B2EF-3C993E151C62}" type="slidenum">
              <a:rPr lang="en-US" altLang="zh-CN" smtClean="0"/>
              <a:pPr/>
              <a:t>‹#›</a:t>
            </a:fld>
            <a:endParaRPr lang="en-US" altLang="zh-CN"/>
          </a:p>
        </p:txBody>
      </p:sp>
    </p:spTree>
    <p:extLst>
      <p:ext uri="{BB962C8B-B14F-4D97-AF65-F5344CB8AC3E}">
        <p14:creationId xmlns:p14="http://schemas.microsoft.com/office/powerpoint/2010/main" val="2793658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9671BFC2-AA94-4C27-8895-7088B4D74EEF}" type="datetimeFigureOut">
              <a:rPr lang="en-US" smtClean="0"/>
              <a:pPr>
                <a:defRPr/>
              </a:pPr>
              <a:t>1/16/2024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FD9FFFB-AE7E-487D-834B-032B7696AD77}" type="slidenum">
              <a:rPr lang="en-US" altLang="zh-CN" smtClean="0"/>
              <a:pPr/>
              <a:t>‹#›</a:t>
            </a:fld>
            <a:endParaRPr lang="en-US" altLang="zh-CN"/>
          </a:p>
        </p:txBody>
      </p:sp>
    </p:spTree>
    <p:extLst>
      <p:ext uri="{BB962C8B-B14F-4D97-AF65-F5344CB8AC3E}">
        <p14:creationId xmlns:p14="http://schemas.microsoft.com/office/powerpoint/2010/main" val="613578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9671BFC2-AA94-4C27-8895-7088B4D74EEF}" type="datetimeFigureOut">
              <a:rPr lang="en-US" smtClean="0"/>
              <a:pPr>
                <a:defRPr/>
              </a:pPr>
              <a:t>1/16/2024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FD9FFFB-AE7E-487D-834B-032B7696AD77}" type="slidenum">
              <a:rPr lang="en-US" altLang="zh-CN" smtClean="0"/>
              <a:pPr/>
              <a:t>‹#›</a:t>
            </a:fld>
            <a:endParaRPr lang="en-US" altLang="zh-CN"/>
          </a:p>
        </p:txBody>
      </p:sp>
    </p:spTree>
    <p:extLst>
      <p:ext uri="{BB962C8B-B14F-4D97-AF65-F5344CB8AC3E}">
        <p14:creationId xmlns:p14="http://schemas.microsoft.com/office/powerpoint/2010/main" val="948861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9671BFC2-AA94-4C27-8895-7088B4D74EEF}" type="datetimeFigureOut">
              <a:rPr lang="en-US" smtClean="0"/>
              <a:pPr>
                <a:defRPr/>
              </a:pPr>
              <a:t>1/16/2024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FD9FFFB-AE7E-487D-834B-032B7696AD77}" type="slidenum">
              <a:rPr lang="en-US" altLang="zh-CN" smtClean="0"/>
              <a:pPr/>
              <a:t>‹#›</a:t>
            </a:fld>
            <a:endParaRPr lang="en-US" altLang="zh-CN"/>
          </a:p>
        </p:txBody>
      </p:sp>
    </p:spTree>
    <p:extLst>
      <p:ext uri="{BB962C8B-B14F-4D97-AF65-F5344CB8AC3E}">
        <p14:creationId xmlns:p14="http://schemas.microsoft.com/office/powerpoint/2010/main" val="2267223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9671BFC2-AA94-4C27-8895-7088B4D74EEF}" type="datetimeFigureOut">
              <a:rPr lang="en-US" smtClean="0"/>
              <a:pPr>
                <a:defRPr/>
              </a:pPr>
              <a:t>1/16/2024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FD9FFFB-AE7E-487D-834B-032B7696AD77}" type="slidenum">
              <a:rPr lang="en-US" altLang="zh-CN" smtClean="0"/>
              <a:pPr/>
              <a:t>‹#›</a:t>
            </a:fld>
            <a:endParaRPr lang="en-US" altLang="zh-CN"/>
          </a:p>
        </p:txBody>
      </p:sp>
    </p:spTree>
    <p:extLst>
      <p:ext uri="{BB962C8B-B14F-4D97-AF65-F5344CB8AC3E}">
        <p14:creationId xmlns:p14="http://schemas.microsoft.com/office/powerpoint/2010/main" val="3583494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9671BFC2-AA94-4C27-8895-7088B4D74EEF}" type="datetimeFigureOut">
              <a:rPr lang="en-US" smtClean="0"/>
              <a:pPr>
                <a:defRPr/>
              </a:pPr>
              <a:t>1/16/2024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FD9FFFB-AE7E-487D-834B-032B7696AD77}" type="slidenum">
              <a:rPr lang="en-US" altLang="zh-CN" smtClean="0"/>
              <a:pPr/>
              <a:t>‹#›</a:t>
            </a:fld>
            <a:endParaRPr lang="en-US" altLang="zh-CN"/>
          </a:p>
        </p:txBody>
      </p:sp>
    </p:spTree>
    <p:extLst>
      <p:ext uri="{BB962C8B-B14F-4D97-AF65-F5344CB8AC3E}">
        <p14:creationId xmlns:p14="http://schemas.microsoft.com/office/powerpoint/2010/main" val="2605084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9671BFC2-AA94-4C27-8895-7088B4D74EEF}" type="datetimeFigureOut">
              <a:rPr lang="en-US" smtClean="0"/>
              <a:pPr>
                <a:defRPr/>
              </a:pPr>
              <a:t>1/16/2024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FD9FFFB-AE7E-487D-834B-032B7696AD77}" type="slidenum">
              <a:rPr lang="en-US" altLang="zh-CN" smtClean="0"/>
              <a:pPr/>
              <a:t>‹#›</a:t>
            </a:fld>
            <a:endParaRPr lang="en-US" altLang="zh-CN"/>
          </a:p>
        </p:txBody>
      </p:sp>
    </p:spTree>
    <p:extLst>
      <p:ext uri="{BB962C8B-B14F-4D97-AF65-F5344CB8AC3E}">
        <p14:creationId xmlns:p14="http://schemas.microsoft.com/office/powerpoint/2010/main" val="286237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1054" y="1709747"/>
            <a:ext cx="10252711"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11054" y="4589472"/>
            <a:ext cx="1025271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5220873-A8F7-4C99-B7FE-8080891502E0}" type="datetimeFigureOut">
              <a:rPr lang="en-US" smtClean="0"/>
              <a:pPr>
                <a:defRPr/>
              </a:pPr>
              <a:t>1/16/2024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201E5AEE-4136-49EE-8796-CE08701D9200}" type="slidenum">
              <a:rPr lang="en-US" altLang="zh-CN" smtClean="0"/>
              <a:pPr/>
              <a:t>‹#›</a:t>
            </a:fld>
            <a:endParaRPr lang="en-US" altLang="zh-CN"/>
          </a:p>
        </p:txBody>
      </p:sp>
    </p:spTree>
    <p:extLst>
      <p:ext uri="{BB962C8B-B14F-4D97-AF65-F5344CB8AC3E}">
        <p14:creationId xmlns:p14="http://schemas.microsoft.com/office/powerpoint/2010/main" val="39925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7247" y="365129"/>
            <a:ext cx="10252711"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17247" y="1825625"/>
            <a:ext cx="10252711"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17247" y="6356359"/>
            <a:ext cx="2674621"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BE8A814-D5F0-4975-AFBA-AF038511E5D2}" type="datetimeFigureOut">
              <a:rPr lang="en-US" smtClean="0"/>
              <a:pPr>
                <a:defRPr/>
              </a:pPr>
              <a:t>1/16/2024</a:t>
            </a:fld>
            <a:endParaRPr lang="en-US"/>
          </a:p>
        </p:txBody>
      </p:sp>
      <p:sp>
        <p:nvSpPr>
          <p:cNvPr id="5" name="Footer Placeholder 4"/>
          <p:cNvSpPr>
            <a:spLocks noGrp="1"/>
          </p:cNvSpPr>
          <p:nvPr>
            <p:ph type="ftr" sz="quarter" idx="3"/>
          </p:nvPr>
        </p:nvSpPr>
        <p:spPr>
          <a:xfrm>
            <a:off x="3937639" y="6356359"/>
            <a:ext cx="401192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395335" y="6356359"/>
            <a:ext cx="267462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B4C322-6808-4202-9B40-7951A73E9B36}" type="slidenum">
              <a:rPr lang="en-US" altLang="zh-CN" smtClean="0"/>
              <a:pPr/>
              <a:t>‹#›</a:t>
            </a:fld>
            <a:endParaRPr lang="en-US" altLang="zh-CN"/>
          </a:p>
        </p:txBody>
      </p:sp>
    </p:spTree>
    <p:extLst>
      <p:ext uri="{BB962C8B-B14F-4D97-AF65-F5344CB8AC3E}">
        <p14:creationId xmlns:p14="http://schemas.microsoft.com/office/powerpoint/2010/main" val="282634249"/>
      </p:ext>
    </p:extLst>
  </p:cSld>
  <p:clrMap bg1="lt1" tx1="dk1" bg2="lt2" tx2="dk2" accent1="accent1" accent2="accent2" accent3="accent3" accent4="accent4" accent5="accent5" accent6="accent6" hlink="hlink" folHlink="folHlink"/>
  <p:sldLayoutIdLst>
    <p:sldLayoutId id="2147483784" r:id="rId1"/>
    <p:sldLayoutId id="2147483822" r:id="rId2"/>
    <p:sldLayoutId id="2147483785" r:id="rId3"/>
    <p:sldLayoutId id="2147483825" r:id="rId4"/>
    <p:sldLayoutId id="2147483824" r:id="rId5"/>
    <p:sldLayoutId id="2147483823" r:id="rId6"/>
    <p:sldLayoutId id="2147483821" r:id="rId7"/>
    <p:sldLayoutId id="2147483820"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 id="214748379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wmf"/><Relationship Id="rId7" Type="http://schemas.openxmlformats.org/officeDocument/2006/relationships/oleObject" Target="../embeddings/oleObject2.bin"/><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1.wmf"/><Relationship Id="rId5" Type="http://schemas.openxmlformats.org/officeDocument/2006/relationships/oleObject" Target="../embeddings/oleObject1.bin"/><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descr="POINSET3">
            <a:extLst>
              <a:ext uri="{FF2B5EF4-FFF2-40B4-BE49-F238E27FC236}">
                <a16:creationId xmlns:a16="http://schemas.microsoft.com/office/drawing/2014/main" xmlns="" id="{6343A04A-BD64-40B1-BE5F-17A7AE65A2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6578" y="5216359"/>
            <a:ext cx="2600624" cy="2445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4" descr="POINSET2">
            <a:extLst>
              <a:ext uri="{FF2B5EF4-FFF2-40B4-BE49-F238E27FC236}">
                <a16:creationId xmlns:a16="http://schemas.microsoft.com/office/drawing/2014/main" xmlns="" id="{2A5C5D80-61FB-496B-BB18-8763B5D5DD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 y="-804197"/>
            <a:ext cx="2575781" cy="2436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12" descr="POINSET2">
            <a:extLst>
              <a:ext uri="{FF2B5EF4-FFF2-40B4-BE49-F238E27FC236}">
                <a16:creationId xmlns:a16="http://schemas.microsoft.com/office/drawing/2014/main" xmlns="" id="{C6F995C5-38D2-48A5-A337-4BE1CF94FB1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9382123" y="-863434"/>
            <a:ext cx="2445847" cy="256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125" name="Object 13">
            <a:extLst>
              <a:ext uri="{FF2B5EF4-FFF2-40B4-BE49-F238E27FC236}">
                <a16:creationId xmlns:a16="http://schemas.microsoft.com/office/drawing/2014/main" xmlns="" id="{52850662-867F-4E53-8CFB-4E1A5A0BA291}"/>
              </a:ext>
            </a:extLst>
          </p:cNvPr>
          <p:cNvGraphicFramePr>
            <a:graphicFrameLocks noChangeAspect="1"/>
          </p:cNvGraphicFramePr>
          <p:nvPr/>
        </p:nvGraphicFramePr>
        <p:xfrm>
          <a:off x="7740729" y="2302108"/>
          <a:ext cx="1853494" cy="3323844"/>
        </p:xfrm>
        <a:graphic>
          <a:graphicData uri="http://schemas.openxmlformats.org/presentationml/2006/ole">
            <mc:AlternateContent xmlns:mc="http://schemas.openxmlformats.org/markup-compatibility/2006">
              <mc:Choice xmlns:v="urn:schemas-microsoft-com:vml" Requires="v">
                <p:oleObj spid="_x0000_s1056" name="Equation" r:id="rId5" imgW="114151" imgH="215619" progId="Equation.DSMT4">
                  <p:embed/>
                </p:oleObj>
              </mc:Choice>
              <mc:Fallback>
                <p:oleObj name="Equation" r:id="rId5" imgW="114151" imgH="215619" progId="Equation.DSMT4">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40729" y="2302108"/>
                        <a:ext cx="1853494" cy="3323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6" name="WordArt 6">
            <a:extLst>
              <a:ext uri="{FF2B5EF4-FFF2-40B4-BE49-F238E27FC236}">
                <a16:creationId xmlns:a16="http://schemas.microsoft.com/office/drawing/2014/main" xmlns="" id="{7B250CB9-E068-4392-B11A-28C517B22BB6}"/>
              </a:ext>
            </a:extLst>
          </p:cNvPr>
          <p:cNvSpPr>
            <a:spLocks noChangeArrowheads="1" noChangeShapeType="1" noTextEdit="1"/>
          </p:cNvSpPr>
          <p:nvPr/>
        </p:nvSpPr>
        <p:spPr bwMode="auto">
          <a:xfrm>
            <a:off x="1882158" y="3240863"/>
            <a:ext cx="8705689" cy="764327"/>
          </a:xfrm>
          <a:prstGeom prst="rect">
            <a:avLst/>
          </a:prstGeom>
        </p:spPr>
        <p:txBody>
          <a:bodyPr wrap="none" fromWordArt="1">
            <a:prstTxWarp prst="textPlain">
              <a:avLst>
                <a:gd name="adj" fmla="val 50000"/>
              </a:avLst>
            </a:prstTxWarp>
          </a:bodyPr>
          <a:lstStyle/>
          <a:p>
            <a:pPr algn="ctr"/>
            <a:r>
              <a:rPr lang="en-US" sz="3950" b="1" kern="10">
                <a:ln w="9525">
                  <a:solidFill>
                    <a:schemeClr val="tx1"/>
                  </a:solidFill>
                  <a:round/>
                  <a:headEnd/>
                  <a:tailEnd/>
                </a:ln>
                <a:solidFill>
                  <a:srgbClr val="FF0000"/>
                </a:solidFill>
                <a:effectLst>
                  <a:outerShdw dist="35921" dir="2700000" algn="ctr" rotWithShape="0">
                    <a:srgbClr val="C0C0C0">
                      <a:alpha val="79999"/>
                    </a:srgbClr>
                  </a:outerShdw>
                </a:effectLst>
                <a:latin typeface="Times New Roman" panose="02020603050405020304" pitchFamily="18" charset="0"/>
                <a:cs typeface="Times New Roman" panose="02020603050405020304" pitchFamily="18" charset="0"/>
              </a:rPr>
              <a:t> MÔN: TIẾNG VIỆT - LỚP 1A4</a:t>
            </a:r>
          </a:p>
        </p:txBody>
      </p:sp>
      <p:pic>
        <p:nvPicPr>
          <p:cNvPr id="5127" name="Picture 4" descr="POINSET2">
            <a:extLst>
              <a:ext uri="{FF2B5EF4-FFF2-40B4-BE49-F238E27FC236}">
                <a16:creationId xmlns:a16="http://schemas.microsoft.com/office/drawing/2014/main" xmlns="" id="{D47868A2-C333-497A-824B-826A0229B088}"/>
              </a:ext>
            </a:extLst>
          </p:cNvPr>
          <p:cNvPicPr>
            <a:picLocks noGrp="1" noChangeAspect="1" noChangeArrowheads="1"/>
          </p:cNvPicPr>
          <p:nvPr>
            <p:ph/>
          </p:nvPr>
        </p:nvPicPr>
        <p:blipFill>
          <a:blip r:embed="rId4" cstate="print">
            <a:extLst>
              <a:ext uri="{28A0092B-C50C-407E-A947-70E740481C1C}">
                <a14:useLocalDpi xmlns:a14="http://schemas.microsoft.com/office/drawing/2010/main" val="0"/>
              </a:ext>
            </a:extLst>
          </a:blip>
          <a:srcRect/>
          <a:stretch>
            <a:fillRect/>
          </a:stretch>
        </p:blipFill>
        <p:spPr>
          <a:xfrm rot="16200000">
            <a:off x="78490" y="4385292"/>
            <a:ext cx="3198416" cy="3355397"/>
          </a:xfrm>
        </p:spPr>
      </p:pic>
      <p:graphicFrame>
        <p:nvGraphicFramePr>
          <p:cNvPr id="5128" name="Object 13">
            <a:extLst>
              <a:ext uri="{FF2B5EF4-FFF2-40B4-BE49-F238E27FC236}">
                <a16:creationId xmlns:a16="http://schemas.microsoft.com/office/drawing/2014/main" xmlns="" id="{2BF93C36-5A61-4588-B0C1-994D9949E436}"/>
              </a:ext>
            </a:extLst>
          </p:cNvPr>
          <p:cNvGraphicFramePr>
            <a:graphicFrameLocks noChangeAspect="1"/>
          </p:cNvGraphicFramePr>
          <p:nvPr/>
        </p:nvGraphicFramePr>
        <p:xfrm>
          <a:off x="7924168" y="2488289"/>
          <a:ext cx="1853494" cy="3323844"/>
        </p:xfrm>
        <a:graphic>
          <a:graphicData uri="http://schemas.openxmlformats.org/presentationml/2006/ole">
            <mc:AlternateContent xmlns:mc="http://schemas.openxmlformats.org/markup-compatibility/2006">
              <mc:Choice xmlns:v="urn:schemas-microsoft-com:vml" Requires="v">
                <p:oleObj spid="_x0000_s1057" name="Equation" r:id="rId7" imgW="114151" imgH="215619" progId="Equation.DSMT4">
                  <p:embed/>
                </p:oleObj>
              </mc:Choice>
              <mc:Fallback>
                <p:oleObj name="Equation" r:id="rId7" imgW="114151" imgH="215619" progId="Equation.DSMT4">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168" y="2488289"/>
                        <a:ext cx="1853494" cy="3323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9" name="WordArt 9">
            <a:extLst>
              <a:ext uri="{FF2B5EF4-FFF2-40B4-BE49-F238E27FC236}">
                <a16:creationId xmlns:a16="http://schemas.microsoft.com/office/drawing/2014/main" xmlns="" id="{A0EB97D3-03CB-4BA9-B5F6-A7FE3B54B52D}"/>
              </a:ext>
            </a:extLst>
          </p:cNvPr>
          <p:cNvSpPr>
            <a:spLocks noChangeArrowheads="1" noChangeShapeType="1" noTextEdit="1"/>
          </p:cNvSpPr>
          <p:nvPr/>
        </p:nvSpPr>
        <p:spPr bwMode="auto">
          <a:xfrm>
            <a:off x="1486620" y="-51629"/>
            <a:ext cx="9410778" cy="8090110"/>
          </a:xfrm>
          <a:prstGeom prst="rect">
            <a:avLst/>
          </a:prstGeom>
        </p:spPr>
        <p:txBody>
          <a:bodyPr spcFirstLastPara="1" wrap="none" fromWordArt="1">
            <a:prstTxWarp prst="textArchUp">
              <a:avLst>
                <a:gd name="adj" fmla="val 10330968"/>
              </a:avLst>
            </a:prstTxWarp>
          </a:bodyPr>
          <a:lstStyle/>
          <a:p>
            <a:pPr algn="ctr"/>
            <a:r>
              <a:rPr lang="en-US" sz="4444" b="1" kern="10">
                <a:ln w="9525">
                  <a:solidFill>
                    <a:srgbClr val="FF0000"/>
                  </a:solidFill>
                  <a:round/>
                  <a:headEnd/>
                  <a:tailEnd/>
                </a:ln>
                <a:solidFill>
                  <a:srgbClr val="000000"/>
                </a:solidFill>
                <a:latin typeface="Times New Roman" panose="02020603050405020304" pitchFamily="18" charset="0"/>
                <a:cs typeface="Times New Roman" panose="02020603050405020304" pitchFamily="18" charset="0"/>
              </a:rPr>
              <a:t>NHIỆT LIỆT CHÀO MỪNG CÁC CÔ VỀ DỰ GIỜ THĂM LỚP! </a:t>
            </a:r>
          </a:p>
        </p:txBody>
      </p:sp>
      <p:pic>
        <p:nvPicPr>
          <p:cNvPr id="5130" name="Picture 10" descr="clematis Ville de Lyon">
            <a:extLst>
              <a:ext uri="{FF2B5EF4-FFF2-40B4-BE49-F238E27FC236}">
                <a16:creationId xmlns:a16="http://schemas.microsoft.com/office/drawing/2014/main" xmlns="" id="{AD676C9C-DB3F-4FE2-AE8D-D775E3806D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273171">
            <a:off x="6030983" y="762726"/>
            <a:ext cx="1034782" cy="145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13" descr="clematis Ville de Lyon">
            <a:extLst>
              <a:ext uri="{FF2B5EF4-FFF2-40B4-BE49-F238E27FC236}">
                <a16:creationId xmlns:a16="http://schemas.microsoft.com/office/drawing/2014/main" xmlns="" id="{BD40E465-C940-4313-B3AC-BAF3B437A1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15882" y="5339819"/>
            <a:ext cx="1089165" cy="1381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14" descr="clematis Ville de Lyon">
            <a:extLst>
              <a:ext uri="{FF2B5EF4-FFF2-40B4-BE49-F238E27FC236}">
                <a16:creationId xmlns:a16="http://schemas.microsoft.com/office/drawing/2014/main" xmlns="" id="{66767147-84C7-4550-92E2-17D0FBA343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83436" y="5404501"/>
            <a:ext cx="1091076" cy="1381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Picture 15" descr="clematis Ville de Lyon">
            <a:extLst>
              <a:ext uri="{FF2B5EF4-FFF2-40B4-BE49-F238E27FC236}">
                <a16:creationId xmlns:a16="http://schemas.microsoft.com/office/drawing/2014/main" xmlns="" id="{84B3AA2C-0441-4252-ADB9-1C08548A23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66227" y="5310430"/>
            <a:ext cx="1091077" cy="1381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16" descr="clematis Ville de Lyon">
            <a:extLst>
              <a:ext uri="{FF2B5EF4-FFF2-40B4-BE49-F238E27FC236}">
                <a16:creationId xmlns:a16="http://schemas.microsoft.com/office/drawing/2014/main" xmlns="" id="{8DAF3AFC-D4BB-4CCB-84A0-7F14A924DD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47109" y="5339819"/>
            <a:ext cx="1089165" cy="1381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5" name="Picture 17" descr="clematis Ville de Lyon">
            <a:extLst>
              <a:ext uri="{FF2B5EF4-FFF2-40B4-BE49-F238E27FC236}">
                <a16:creationId xmlns:a16="http://schemas.microsoft.com/office/drawing/2014/main" xmlns="" id="{BCB72CEC-C97C-4C6F-8106-0DBFB26211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33089" y="5339819"/>
            <a:ext cx="1089165" cy="1381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6" name="Text Box 18">
            <a:extLst>
              <a:ext uri="{FF2B5EF4-FFF2-40B4-BE49-F238E27FC236}">
                <a16:creationId xmlns:a16="http://schemas.microsoft.com/office/drawing/2014/main" xmlns="" id="{EECC15D4-172D-48D1-9F4F-1FEA2F4A9D4B}"/>
              </a:ext>
            </a:extLst>
          </p:cNvPr>
          <p:cNvSpPr txBox="1">
            <a:spLocks noChangeArrowheads="1"/>
          </p:cNvSpPr>
          <p:nvPr/>
        </p:nvSpPr>
        <p:spPr bwMode="auto">
          <a:xfrm>
            <a:off x="1356836" y="4539987"/>
            <a:ext cx="9779909" cy="7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4444">
                <a:latin typeface="Times New Roman" panose="02020603050405020304" pitchFamily="18" charset="0"/>
                <a:cs typeface="Times New Roman" panose="02020603050405020304" pitchFamily="18" charset="0"/>
              </a:rPr>
              <a:t>Người thực hiện: </a:t>
            </a:r>
            <a:r>
              <a:rPr lang="en-US" altLang="en-US" sz="4444" b="1">
                <a:latin typeface="Times New Roman" panose="02020603050405020304" pitchFamily="18" charset="0"/>
                <a:cs typeface="Times New Roman" panose="02020603050405020304" pitchFamily="18" charset="0"/>
              </a:rPr>
              <a:t>Chu Thị Thu Hà</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a:extLst>
              <a:ext uri="{FF2B5EF4-FFF2-40B4-BE49-F238E27FC236}">
                <a16:creationId xmlns:a16="http://schemas.microsoft.com/office/drawing/2014/main" xmlns="" id="{A73FD964-5D21-47D6-97ED-ED7B54E3417F}"/>
              </a:ext>
            </a:extLst>
          </p:cNvPr>
          <p:cNvSpPr txBox="1">
            <a:spLocks noChangeArrowheads="1"/>
          </p:cNvSpPr>
          <p:nvPr/>
        </p:nvSpPr>
        <p:spPr bwMode="auto">
          <a:xfrm>
            <a:off x="3488984" y="98298"/>
            <a:ext cx="87343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a:solidFill>
                  <a:srgbClr val="C00000"/>
                </a:solidFill>
                <a:latin typeface="AvantGarde" panose="00000400000000000000" pitchFamily="2" charset="0"/>
                <a:cs typeface="AvantGarde" panose="00000400000000000000" pitchFamily="2" charset="0"/>
              </a:rPr>
              <a:t>Bữa cơm gia đình</a:t>
            </a:r>
          </a:p>
        </p:txBody>
      </p:sp>
      <p:sp>
        <p:nvSpPr>
          <p:cNvPr id="16387" name="TextBox 4">
            <a:extLst>
              <a:ext uri="{FF2B5EF4-FFF2-40B4-BE49-F238E27FC236}">
                <a16:creationId xmlns:a16="http://schemas.microsoft.com/office/drawing/2014/main" xmlns="" id="{68251A0B-C4AC-47F6-984B-B7407390D303}"/>
              </a:ext>
            </a:extLst>
          </p:cNvPr>
          <p:cNvSpPr txBox="1">
            <a:spLocks noChangeArrowheads="1"/>
          </p:cNvSpPr>
          <p:nvPr/>
        </p:nvSpPr>
        <p:spPr bwMode="auto">
          <a:xfrm>
            <a:off x="359397" y="704211"/>
            <a:ext cx="11483751"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20000"/>
              </a:lnSpc>
              <a:spcBef>
                <a:spcPct val="0"/>
              </a:spcBef>
              <a:buFontTx/>
              <a:buNone/>
            </a:pPr>
            <a:r>
              <a:rPr lang="en-US" altLang="en-US" sz="2900" b="1">
                <a:latin typeface="AvantGarde" panose="00000400000000000000" pitchFamily="2" charset="0"/>
                <a:cs typeface="AvantGarde" panose="00000400000000000000" pitchFamily="2" charset="0"/>
              </a:rPr>
              <a:t>Thấy mẹ đi chợ về, Chi hỏi:</a:t>
            </a:r>
          </a:p>
          <a:p>
            <a:pPr eaLnBrk="1" hangingPunct="1">
              <a:lnSpc>
                <a:spcPct val="120000"/>
              </a:lnSpc>
              <a:spcBef>
                <a:spcPct val="0"/>
              </a:spcBef>
              <a:buFontTx/>
              <a:buChar char="-"/>
            </a:pPr>
            <a:r>
              <a:rPr lang="en-US" altLang="en-US" sz="2900" b="1">
                <a:latin typeface="AvantGarde" panose="00000400000000000000" pitchFamily="2" charset="0"/>
                <a:cs typeface="AvantGarde" panose="00000400000000000000" pitchFamily="2" charset="0"/>
              </a:rPr>
              <a:t>Sao mẹ mua nhiều đồ ăn thế ạ?</a:t>
            </a:r>
          </a:p>
          <a:p>
            <a:pPr eaLnBrk="1" hangingPunct="1">
              <a:lnSpc>
                <a:spcPct val="120000"/>
              </a:lnSpc>
              <a:spcBef>
                <a:spcPct val="0"/>
              </a:spcBef>
              <a:buFontTx/>
              <a:buChar char="-"/>
            </a:pPr>
            <a:r>
              <a:rPr lang="en-US" altLang="en-US" sz="2900" b="1">
                <a:latin typeface="AvantGarde" panose="00000400000000000000" pitchFamily="2" charset="0"/>
                <a:cs typeface="AvantGarde" panose="00000400000000000000" pitchFamily="2" charset="0"/>
              </a:rPr>
              <a:t>Đố con hôm nay là ngày gì?</a:t>
            </a:r>
          </a:p>
          <a:p>
            <a:pPr eaLnBrk="1" hangingPunct="1">
              <a:lnSpc>
                <a:spcPct val="120000"/>
              </a:lnSpc>
              <a:spcBef>
                <a:spcPct val="0"/>
              </a:spcBef>
              <a:buFontTx/>
              <a:buNone/>
            </a:pPr>
            <a:r>
              <a:rPr lang="en-US" altLang="en-US" sz="2900" b="1">
                <a:latin typeface="AvantGarde" panose="00000400000000000000" pitchFamily="2" charset="0"/>
                <a:cs typeface="AvantGarde" panose="00000400000000000000" pitchFamily="2" charset="0"/>
              </a:rPr>
              <a:t>Chi chạy lại xem lịch:</a:t>
            </a:r>
          </a:p>
          <a:p>
            <a:pPr eaLnBrk="1" hangingPunct="1">
              <a:lnSpc>
                <a:spcPct val="120000"/>
              </a:lnSpc>
              <a:spcBef>
                <a:spcPct val="0"/>
              </a:spcBef>
              <a:buFontTx/>
              <a:buNone/>
            </a:pPr>
            <a:r>
              <a:rPr lang="en-US" altLang="en-US" sz="2900" b="1">
                <a:latin typeface="AvantGarde" panose="00000400000000000000" pitchFamily="2" charset="0"/>
                <a:cs typeface="AvantGarde" panose="00000400000000000000" pitchFamily="2" charset="0"/>
              </a:rPr>
              <a:t>- A, ngày 28 tháng 6, Ngày Gia đình Việt Nam.</a:t>
            </a:r>
          </a:p>
          <a:p>
            <a:pPr eaLnBrk="1" hangingPunct="1">
              <a:lnSpc>
                <a:spcPct val="120000"/>
              </a:lnSpc>
              <a:spcBef>
                <a:spcPct val="0"/>
              </a:spcBef>
              <a:buFontTx/>
              <a:buNone/>
            </a:pPr>
            <a:r>
              <a:rPr lang="en-US" altLang="en-US" sz="2900" b="1" smtClean="0">
                <a:latin typeface="AvantGarde" panose="00000400000000000000" pitchFamily="2" charset="0"/>
                <a:cs typeface="AvantGarde" panose="00000400000000000000" pitchFamily="2" charset="0"/>
              </a:rPr>
              <a:t>-Đúng </a:t>
            </a:r>
            <a:r>
              <a:rPr lang="en-US" altLang="en-US" sz="2900" b="1">
                <a:latin typeface="AvantGarde" panose="00000400000000000000" pitchFamily="2" charset="0"/>
                <a:cs typeface="AvantGarde" panose="00000400000000000000" pitchFamily="2" charset="0"/>
              </a:rPr>
              <a:t>rồi. Vì thế, hôm nay nhà mình liên hoan con ạ.</a:t>
            </a:r>
          </a:p>
          <a:p>
            <a:pPr eaLnBrk="1" hangingPunct="1">
              <a:lnSpc>
                <a:spcPct val="120000"/>
              </a:lnSpc>
              <a:spcBef>
                <a:spcPct val="0"/>
              </a:spcBef>
              <a:buFontTx/>
              <a:buNone/>
            </a:pPr>
            <a:r>
              <a:rPr lang="en-US" altLang="en-US" sz="2900" b="1">
                <a:solidFill>
                  <a:srgbClr val="002060"/>
                </a:solidFill>
                <a:latin typeface="AvantGarde" panose="00000400000000000000" pitchFamily="2" charset="0"/>
                <a:cs typeface="AvantGarde" panose="00000400000000000000" pitchFamily="2" charset="0"/>
              </a:rPr>
              <a:t>Chi vui lắm . Em nhặt rau giúp mẹ. Bố dọn nhà, rửa xoong nồi, cốc chén. Ông bà trông em bé để mẹ nấu ăn. Cả nhà quây quần bên nhau. Bữa cơm thật tuyệt. Chi thích ngày nào cũng là Ngày Gia đình Việt Nam.</a:t>
            </a:r>
          </a:p>
        </p:txBody>
      </p:sp>
      <p:sp>
        <p:nvSpPr>
          <p:cNvPr id="4" name="Lưu đồ: Đường kết nối 8">
            <a:extLst>
              <a:ext uri="{FF2B5EF4-FFF2-40B4-BE49-F238E27FC236}">
                <a16:creationId xmlns:a16="http://schemas.microsoft.com/office/drawing/2014/main" xmlns="" id="{2679AAD9-2A6A-4D0E-A302-00D6429A5274}"/>
              </a:ext>
            </a:extLst>
          </p:cNvPr>
          <p:cNvSpPr/>
          <p:nvPr/>
        </p:nvSpPr>
        <p:spPr>
          <a:xfrm>
            <a:off x="73487" y="755013"/>
            <a:ext cx="391717" cy="433119"/>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defRPr/>
            </a:pPr>
            <a:r>
              <a:rPr lang="en-US" sz="2963" b="1" dirty="0">
                <a:latin typeface="Times New Roman" panose="02020603050405020304" pitchFamily="18" charset="0"/>
                <a:cs typeface="Times New Roman" panose="02020603050405020304" pitchFamily="18" charset="0"/>
              </a:rPr>
              <a:t>1</a:t>
            </a:r>
            <a:endParaRPr lang="vi-VN" sz="2963" b="1" dirty="0">
              <a:latin typeface="Times New Roman" panose="02020603050405020304" pitchFamily="18" charset="0"/>
              <a:cs typeface="Times New Roman" panose="02020603050405020304" pitchFamily="18" charset="0"/>
            </a:endParaRPr>
          </a:p>
        </p:txBody>
      </p:sp>
      <p:sp>
        <p:nvSpPr>
          <p:cNvPr id="6" name="Lưu đồ: Đường kết nối 8">
            <a:extLst>
              <a:ext uri="{FF2B5EF4-FFF2-40B4-BE49-F238E27FC236}">
                <a16:creationId xmlns:a16="http://schemas.microsoft.com/office/drawing/2014/main" xmlns="" id="{BAB60772-C25B-485B-94F1-2CF0B1DF235C}"/>
              </a:ext>
            </a:extLst>
          </p:cNvPr>
          <p:cNvSpPr/>
          <p:nvPr/>
        </p:nvSpPr>
        <p:spPr>
          <a:xfrm>
            <a:off x="103501" y="3971084"/>
            <a:ext cx="391718" cy="43311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defRPr/>
            </a:pPr>
            <a:r>
              <a:rPr lang="en-US" sz="2963" b="1" dirty="0">
                <a:latin typeface="Times New Roman" panose="02020603050405020304" pitchFamily="18" charset="0"/>
                <a:cs typeface="Times New Roman" panose="02020603050405020304" pitchFamily="18" charset="0"/>
              </a:rPr>
              <a:t>2</a:t>
            </a:r>
            <a:endParaRPr lang="vi-VN" sz="2963"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75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a:extLst>
              <a:ext uri="{FF2B5EF4-FFF2-40B4-BE49-F238E27FC236}">
                <a16:creationId xmlns:a16="http://schemas.microsoft.com/office/drawing/2014/main" xmlns="" id="{A73FD964-5D21-47D6-97ED-ED7B54E3417F}"/>
              </a:ext>
            </a:extLst>
          </p:cNvPr>
          <p:cNvSpPr txBox="1">
            <a:spLocks noChangeArrowheads="1"/>
          </p:cNvSpPr>
          <p:nvPr/>
        </p:nvSpPr>
        <p:spPr bwMode="auto">
          <a:xfrm>
            <a:off x="3488984" y="98298"/>
            <a:ext cx="87343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a:solidFill>
                  <a:srgbClr val="C00000"/>
                </a:solidFill>
                <a:latin typeface="AvantGarde" panose="00000400000000000000" pitchFamily="2" charset="0"/>
                <a:cs typeface="AvantGarde" panose="00000400000000000000" pitchFamily="2" charset="0"/>
              </a:rPr>
              <a:t>Bữa cơm gia đình</a:t>
            </a:r>
          </a:p>
        </p:txBody>
      </p:sp>
      <p:sp>
        <p:nvSpPr>
          <p:cNvPr id="16387" name="TextBox 4">
            <a:extLst>
              <a:ext uri="{FF2B5EF4-FFF2-40B4-BE49-F238E27FC236}">
                <a16:creationId xmlns:a16="http://schemas.microsoft.com/office/drawing/2014/main" xmlns="" id="{68251A0B-C4AC-47F6-984B-B7407390D303}"/>
              </a:ext>
            </a:extLst>
          </p:cNvPr>
          <p:cNvSpPr txBox="1">
            <a:spLocks noChangeArrowheads="1"/>
          </p:cNvSpPr>
          <p:nvPr/>
        </p:nvSpPr>
        <p:spPr bwMode="auto">
          <a:xfrm>
            <a:off x="435184" y="704211"/>
            <a:ext cx="11497043" cy="3305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20000"/>
              </a:lnSpc>
              <a:spcBef>
                <a:spcPct val="0"/>
              </a:spcBef>
              <a:buFontTx/>
              <a:buNone/>
            </a:pPr>
            <a:r>
              <a:rPr lang="en-US" altLang="en-US" sz="2900" b="1">
                <a:latin typeface="AvantGarde" panose="00000400000000000000" pitchFamily="2" charset="0"/>
                <a:cs typeface="AvantGarde" panose="00000400000000000000" pitchFamily="2" charset="0"/>
              </a:rPr>
              <a:t>Thấy mẹ đi chợ về, Chi hỏi:</a:t>
            </a:r>
          </a:p>
          <a:p>
            <a:pPr eaLnBrk="1" hangingPunct="1">
              <a:lnSpc>
                <a:spcPct val="120000"/>
              </a:lnSpc>
              <a:spcBef>
                <a:spcPct val="0"/>
              </a:spcBef>
              <a:buFontTx/>
              <a:buChar char="-"/>
            </a:pPr>
            <a:r>
              <a:rPr lang="en-US" altLang="en-US" sz="2900" b="1">
                <a:latin typeface="AvantGarde" panose="00000400000000000000" pitchFamily="2" charset="0"/>
                <a:cs typeface="AvantGarde" panose="00000400000000000000" pitchFamily="2" charset="0"/>
              </a:rPr>
              <a:t>Sao mẹ mua nhiều đồ ăn thế ạ?</a:t>
            </a:r>
          </a:p>
          <a:p>
            <a:pPr eaLnBrk="1" hangingPunct="1">
              <a:lnSpc>
                <a:spcPct val="120000"/>
              </a:lnSpc>
              <a:spcBef>
                <a:spcPct val="0"/>
              </a:spcBef>
              <a:buFontTx/>
              <a:buChar char="-"/>
            </a:pPr>
            <a:r>
              <a:rPr lang="en-US" altLang="en-US" sz="2900" b="1">
                <a:latin typeface="AvantGarde" panose="00000400000000000000" pitchFamily="2" charset="0"/>
                <a:cs typeface="AvantGarde" panose="00000400000000000000" pitchFamily="2" charset="0"/>
              </a:rPr>
              <a:t>Đố con hôm nay là ngày gì?</a:t>
            </a:r>
          </a:p>
          <a:p>
            <a:pPr eaLnBrk="1" hangingPunct="1">
              <a:lnSpc>
                <a:spcPct val="120000"/>
              </a:lnSpc>
              <a:spcBef>
                <a:spcPct val="0"/>
              </a:spcBef>
              <a:buFontTx/>
              <a:buNone/>
            </a:pPr>
            <a:r>
              <a:rPr lang="en-US" altLang="en-US" sz="2900" b="1">
                <a:latin typeface="AvantGarde" panose="00000400000000000000" pitchFamily="2" charset="0"/>
                <a:cs typeface="AvantGarde" panose="00000400000000000000" pitchFamily="2" charset="0"/>
              </a:rPr>
              <a:t>Chi chạy lại xem lịch:</a:t>
            </a:r>
          </a:p>
          <a:p>
            <a:pPr eaLnBrk="1" hangingPunct="1">
              <a:lnSpc>
                <a:spcPct val="120000"/>
              </a:lnSpc>
              <a:spcBef>
                <a:spcPct val="0"/>
              </a:spcBef>
              <a:buFontTx/>
              <a:buNone/>
            </a:pPr>
            <a:r>
              <a:rPr lang="en-US" altLang="en-US" sz="2900" b="1">
                <a:latin typeface="AvantGarde" panose="00000400000000000000" pitchFamily="2" charset="0"/>
                <a:cs typeface="AvantGarde" panose="00000400000000000000" pitchFamily="2" charset="0"/>
              </a:rPr>
              <a:t>- A, ngày 28 tháng 6, Ngày Gia đình Việt Nam.</a:t>
            </a:r>
          </a:p>
          <a:p>
            <a:pPr eaLnBrk="1" hangingPunct="1">
              <a:lnSpc>
                <a:spcPct val="120000"/>
              </a:lnSpc>
              <a:spcBef>
                <a:spcPct val="0"/>
              </a:spcBef>
              <a:buFontTx/>
              <a:buNone/>
            </a:pPr>
            <a:r>
              <a:rPr lang="en-US" altLang="en-US" sz="2900" b="1" smtClean="0">
                <a:latin typeface="AvantGarde" panose="00000400000000000000" pitchFamily="2" charset="0"/>
                <a:cs typeface="AvantGarde" panose="00000400000000000000" pitchFamily="2" charset="0"/>
              </a:rPr>
              <a:t>-Đúng </a:t>
            </a:r>
            <a:r>
              <a:rPr lang="en-US" altLang="en-US" sz="2900" b="1">
                <a:latin typeface="AvantGarde" panose="00000400000000000000" pitchFamily="2" charset="0"/>
                <a:cs typeface="AvantGarde" panose="00000400000000000000" pitchFamily="2" charset="0"/>
              </a:rPr>
              <a:t>rồi. Vì thế, hôm nay nhà mình liên hoan con ạ</a:t>
            </a:r>
            <a:r>
              <a:rPr lang="en-US" altLang="en-US" sz="2900" b="1" smtClean="0">
                <a:latin typeface="AvantGarde" panose="00000400000000000000" pitchFamily="2" charset="0"/>
                <a:cs typeface="AvantGarde" panose="00000400000000000000" pitchFamily="2" charset="0"/>
              </a:rPr>
              <a:t>.</a:t>
            </a:r>
            <a:endParaRPr lang="en-US" altLang="en-US" sz="2900" b="1">
              <a:latin typeface="AvantGarde" panose="00000400000000000000" pitchFamily="2" charset="0"/>
              <a:cs typeface="AvantGarde" panose="00000400000000000000" pitchFamily="2" charset="0"/>
            </a:endParaRPr>
          </a:p>
        </p:txBody>
      </p:sp>
      <p:sp>
        <p:nvSpPr>
          <p:cNvPr id="4" name="Lưu đồ: Đường kết nối 8">
            <a:extLst>
              <a:ext uri="{FF2B5EF4-FFF2-40B4-BE49-F238E27FC236}">
                <a16:creationId xmlns:a16="http://schemas.microsoft.com/office/drawing/2014/main" xmlns="" id="{2679AAD9-2A6A-4D0E-A302-00D6429A5274}"/>
              </a:ext>
            </a:extLst>
          </p:cNvPr>
          <p:cNvSpPr/>
          <p:nvPr/>
        </p:nvSpPr>
        <p:spPr>
          <a:xfrm>
            <a:off x="73487" y="755013"/>
            <a:ext cx="391717" cy="433119"/>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defRPr/>
            </a:pPr>
            <a:r>
              <a:rPr lang="en-US" sz="2963" b="1" dirty="0">
                <a:latin typeface="Times New Roman" panose="02020603050405020304" pitchFamily="18" charset="0"/>
                <a:cs typeface="Times New Roman" panose="02020603050405020304" pitchFamily="18" charset="0"/>
              </a:rPr>
              <a:t>1</a:t>
            </a:r>
            <a:endParaRPr lang="vi-VN" sz="2963"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8935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4">
            <a:extLst>
              <a:ext uri="{FF2B5EF4-FFF2-40B4-BE49-F238E27FC236}">
                <a16:creationId xmlns:a16="http://schemas.microsoft.com/office/drawing/2014/main" xmlns="" id="{68251A0B-C4AC-47F6-984B-B7407390D303}"/>
              </a:ext>
            </a:extLst>
          </p:cNvPr>
          <p:cNvSpPr txBox="1">
            <a:spLocks noChangeArrowheads="1"/>
          </p:cNvSpPr>
          <p:nvPr/>
        </p:nvSpPr>
        <p:spPr bwMode="auto">
          <a:xfrm>
            <a:off x="495221" y="2253611"/>
            <a:ext cx="11287891" cy="2234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20000"/>
              </a:lnSpc>
              <a:spcBef>
                <a:spcPct val="0"/>
              </a:spcBef>
              <a:buFontTx/>
              <a:buNone/>
            </a:pPr>
            <a:r>
              <a:rPr lang="en-US" altLang="en-US" sz="2900" b="1" smtClean="0">
                <a:solidFill>
                  <a:srgbClr val="002060"/>
                </a:solidFill>
                <a:latin typeface="AvantGarde" panose="00000400000000000000" pitchFamily="2" charset="0"/>
                <a:cs typeface="AvantGarde" panose="00000400000000000000" pitchFamily="2" charset="0"/>
              </a:rPr>
              <a:t>Chi </a:t>
            </a:r>
            <a:r>
              <a:rPr lang="en-US" altLang="en-US" sz="2900" b="1">
                <a:solidFill>
                  <a:srgbClr val="002060"/>
                </a:solidFill>
                <a:latin typeface="AvantGarde" panose="00000400000000000000" pitchFamily="2" charset="0"/>
                <a:cs typeface="AvantGarde" panose="00000400000000000000" pitchFamily="2" charset="0"/>
              </a:rPr>
              <a:t>vui lắm . Em nhặt rau giúp mẹ. Bố dọn nhà, rửa xoong nồi, cốc chén. Ông bà trông em bé để mẹ nấu ăn. Cả nhà quây quần bên nhau. Bữa cơm thật tuyệt. Chi thích ngày nào cũng là Ngày Gia đình Việt Nam.</a:t>
            </a:r>
          </a:p>
        </p:txBody>
      </p:sp>
      <p:sp>
        <p:nvSpPr>
          <p:cNvPr id="6" name="Lưu đồ: Đường kết nối 8">
            <a:extLst>
              <a:ext uri="{FF2B5EF4-FFF2-40B4-BE49-F238E27FC236}">
                <a16:creationId xmlns:a16="http://schemas.microsoft.com/office/drawing/2014/main" xmlns="" id="{BAB60772-C25B-485B-94F1-2CF0B1DF235C}"/>
              </a:ext>
            </a:extLst>
          </p:cNvPr>
          <p:cNvSpPr/>
          <p:nvPr/>
        </p:nvSpPr>
        <p:spPr>
          <a:xfrm>
            <a:off x="103501" y="2370884"/>
            <a:ext cx="391718" cy="43311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defRPr/>
            </a:pPr>
            <a:r>
              <a:rPr lang="en-US" sz="2963" b="1" dirty="0">
                <a:latin typeface="Times New Roman" panose="02020603050405020304" pitchFamily="18" charset="0"/>
                <a:cs typeface="Times New Roman" panose="02020603050405020304" pitchFamily="18" charset="0"/>
              </a:rPr>
              <a:t>2</a:t>
            </a:r>
            <a:endParaRPr lang="vi-VN" sz="2963"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8935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a:extLst>
              <a:ext uri="{FF2B5EF4-FFF2-40B4-BE49-F238E27FC236}">
                <a16:creationId xmlns:a16="http://schemas.microsoft.com/office/drawing/2014/main" xmlns="" id="{A73FD964-5D21-47D6-97ED-ED7B54E3417F}"/>
              </a:ext>
            </a:extLst>
          </p:cNvPr>
          <p:cNvSpPr txBox="1">
            <a:spLocks noChangeArrowheads="1"/>
          </p:cNvSpPr>
          <p:nvPr/>
        </p:nvSpPr>
        <p:spPr bwMode="auto">
          <a:xfrm>
            <a:off x="3488984" y="98298"/>
            <a:ext cx="87343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a:solidFill>
                  <a:srgbClr val="C00000"/>
                </a:solidFill>
                <a:latin typeface="AvantGarde" panose="00000400000000000000" pitchFamily="2" charset="0"/>
                <a:cs typeface="AvantGarde" panose="00000400000000000000" pitchFamily="2" charset="0"/>
              </a:rPr>
              <a:t>Bữa cơm gia đình</a:t>
            </a:r>
          </a:p>
        </p:txBody>
      </p:sp>
      <p:sp>
        <p:nvSpPr>
          <p:cNvPr id="16387" name="TextBox 4">
            <a:extLst>
              <a:ext uri="{FF2B5EF4-FFF2-40B4-BE49-F238E27FC236}">
                <a16:creationId xmlns:a16="http://schemas.microsoft.com/office/drawing/2014/main" xmlns="" id="{68251A0B-C4AC-47F6-984B-B7407390D303}"/>
              </a:ext>
            </a:extLst>
          </p:cNvPr>
          <p:cNvSpPr txBox="1">
            <a:spLocks noChangeArrowheads="1"/>
          </p:cNvSpPr>
          <p:nvPr/>
        </p:nvSpPr>
        <p:spPr bwMode="auto">
          <a:xfrm>
            <a:off x="495220" y="704211"/>
            <a:ext cx="11437983"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20000"/>
              </a:lnSpc>
              <a:spcBef>
                <a:spcPct val="0"/>
              </a:spcBef>
              <a:buFontTx/>
              <a:buNone/>
            </a:pPr>
            <a:r>
              <a:rPr lang="en-US" altLang="en-US" sz="2900" b="1">
                <a:latin typeface="AvantGarde" panose="00000400000000000000" pitchFamily="2" charset="0"/>
                <a:cs typeface="AvantGarde" panose="00000400000000000000" pitchFamily="2" charset="0"/>
              </a:rPr>
              <a:t>Thấy mẹ đi chợ về, Chi hỏi:</a:t>
            </a:r>
          </a:p>
          <a:p>
            <a:pPr eaLnBrk="1" hangingPunct="1">
              <a:lnSpc>
                <a:spcPct val="120000"/>
              </a:lnSpc>
              <a:spcBef>
                <a:spcPct val="0"/>
              </a:spcBef>
              <a:buFontTx/>
              <a:buChar char="-"/>
            </a:pPr>
            <a:r>
              <a:rPr lang="en-US" altLang="en-US" sz="2900" b="1">
                <a:latin typeface="AvantGarde" panose="00000400000000000000" pitchFamily="2" charset="0"/>
                <a:cs typeface="AvantGarde" panose="00000400000000000000" pitchFamily="2" charset="0"/>
              </a:rPr>
              <a:t>Sao mẹ mua nhiều đồ ăn thế ạ?</a:t>
            </a:r>
          </a:p>
          <a:p>
            <a:pPr eaLnBrk="1" hangingPunct="1">
              <a:lnSpc>
                <a:spcPct val="120000"/>
              </a:lnSpc>
              <a:spcBef>
                <a:spcPct val="0"/>
              </a:spcBef>
              <a:buFontTx/>
              <a:buChar char="-"/>
            </a:pPr>
            <a:r>
              <a:rPr lang="en-US" altLang="en-US" sz="2900" b="1">
                <a:latin typeface="AvantGarde" panose="00000400000000000000" pitchFamily="2" charset="0"/>
                <a:cs typeface="AvantGarde" panose="00000400000000000000" pitchFamily="2" charset="0"/>
              </a:rPr>
              <a:t>Đố con hôm nay là ngày gì?</a:t>
            </a:r>
          </a:p>
          <a:p>
            <a:pPr eaLnBrk="1" hangingPunct="1">
              <a:lnSpc>
                <a:spcPct val="120000"/>
              </a:lnSpc>
              <a:spcBef>
                <a:spcPct val="0"/>
              </a:spcBef>
              <a:buFontTx/>
              <a:buNone/>
            </a:pPr>
            <a:r>
              <a:rPr lang="en-US" altLang="en-US" sz="2900" b="1">
                <a:latin typeface="AvantGarde" panose="00000400000000000000" pitchFamily="2" charset="0"/>
                <a:cs typeface="AvantGarde" panose="00000400000000000000" pitchFamily="2" charset="0"/>
              </a:rPr>
              <a:t>Chi chạy lại xem lịch:</a:t>
            </a:r>
          </a:p>
          <a:p>
            <a:pPr eaLnBrk="1" hangingPunct="1">
              <a:lnSpc>
                <a:spcPct val="120000"/>
              </a:lnSpc>
              <a:spcBef>
                <a:spcPct val="0"/>
              </a:spcBef>
              <a:buFontTx/>
              <a:buNone/>
            </a:pPr>
            <a:r>
              <a:rPr lang="en-US" altLang="en-US" sz="2900" b="1">
                <a:latin typeface="AvantGarde" panose="00000400000000000000" pitchFamily="2" charset="0"/>
                <a:cs typeface="AvantGarde" panose="00000400000000000000" pitchFamily="2" charset="0"/>
              </a:rPr>
              <a:t>- A, ngày 28 tháng 6, Ngày Gia đình Việt Nam.</a:t>
            </a:r>
          </a:p>
          <a:p>
            <a:pPr eaLnBrk="1" hangingPunct="1">
              <a:lnSpc>
                <a:spcPct val="120000"/>
              </a:lnSpc>
              <a:spcBef>
                <a:spcPct val="0"/>
              </a:spcBef>
              <a:buFontTx/>
              <a:buNone/>
            </a:pPr>
            <a:r>
              <a:rPr lang="en-US" altLang="en-US" sz="2900" b="1" smtClean="0">
                <a:latin typeface="AvantGarde" panose="00000400000000000000" pitchFamily="2" charset="0"/>
                <a:cs typeface="AvantGarde" panose="00000400000000000000" pitchFamily="2" charset="0"/>
              </a:rPr>
              <a:t>-Đúng </a:t>
            </a:r>
            <a:r>
              <a:rPr lang="en-US" altLang="en-US" sz="2900" b="1">
                <a:latin typeface="AvantGarde" panose="00000400000000000000" pitchFamily="2" charset="0"/>
                <a:cs typeface="AvantGarde" panose="00000400000000000000" pitchFamily="2" charset="0"/>
              </a:rPr>
              <a:t>rồi. Vì thế, hôm nay nhà mình liên hoan con ạ.</a:t>
            </a:r>
          </a:p>
          <a:p>
            <a:pPr eaLnBrk="1" hangingPunct="1">
              <a:lnSpc>
                <a:spcPct val="120000"/>
              </a:lnSpc>
              <a:spcBef>
                <a:spcPct val="0"/>
              </a:spcBef>
              <a:buFontTx/>
              <a:buNone/>
            </a:pPr>
            <a:r>
              <a:rPr lang="en-US" altLang="en-US" sz="2900" b="1">
                <a:solidFill>
                  <a:srgbClr val="002060"/>
                </a:solidFill>
                <a:latin typeface="AvantGarde" panose="00000400000000000000" pitchFamily="2" charset="0"/>
                <a:cs typeface="AvantGarde" panose="00000400000000000000" pitchFamily="2" charset="0"/>
              </a:rPr>
              <a:t>Chi vui lắm . Em nhặt rau giúp mẹ. Bố dọn nhà, rửa xoong nồi, cốc chén. Ông bà trông em bé để mẹ nấu ăn. Cả nhà quây quần bên nhau. Bữa cơm thật tuyệt. Chi thích ngày nào cũng là Ngày Gia đình Việt Nam.</a:t>
            </a:r>
          </a:p>
        </p:txBody>
      </p:sp>
      <p:sp>
        <p:nvSpPr>
          <p:cNvPr id="4" name="Lưu đồ: Đường kết nối 8">
            <a:extLst>
              <a:ext uri="{FF2B5EF4-FFF2-40B4-BE49-F238E27FC236}">
                <a16:creationId xmlns:a16="http://schemas.microsoft.com/office/drawing/2014/main" xmlns="" id="{2679AAD9-2A6A-4D0E-A302-00D6429A5274}"/>
              </a:ext>
            </a:extLst>
          </p:cNvPr>
          <p:cNvSpPr/>
          <p:nvPr/>
        </p:nvSpPr>
        <p:spPr>
          <a:xfrm>
            <a:off x="73487" y="755013"/>
            <a:ext cx="391717" cy="433119"/>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defRPr/>
            </a:pPr>
            <a:r>
              <a:rPr lang="en-US" sz="2963" b="1" dirty="0">
                <a:latin typeface="Times New Roman" panose="02020603050405020304" pitchFamily="18" charset="0"/>
                <a:cs typeface="Times New Roman" panose="02020603050405020304" pitchFamily="18" charset="0"/>
              </a:rPr>
              <a:t>1</a:t>
            </a:r>
            <a:endParaRPr lang="vi-VN" sz="2963" b="1" dirty="0">
              <a:latin typeface="Times New Roman" panose="02020603050405020304" pitchFamily="18" charset="0"/>
              <a:cs typeface="Times New Roman" panose="02020603050405020304" pitchFamily="18" charset="0"/>
            </a:endParaRPr>
          </a:p>
        </p:txBody>
      </p:sp>
      <p:sp>
        <p:nvSpPr>
          <p:cNvPr id="6" name="Lưu đồ: Đường kết nối 8">
            <a:extLst>
              <a:ext uri="{FF2B5EF4-FFF2-40B4-BE49-F238E27FC236}">
                <a16:creationId xmlns:a16="http://schemas.microsoft.com/office/drawing/2014/main" xmlns="" id="{BAB60772-C25B-485B-94F1-2CF0B1DF235C}"/>
              </a:ext>
            </a:extLst>
          </p:cNvPr>
          <p:cNvSpPr/>
          <p:nvPr/>
        </p:nvSpPr>
        <p:spPr>
          <a:xfrm>
            <a:off x="103501" y="3971084"/>
            <a:ext cx="391718" cy="43311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defRPr/>
            </a:pPr>
            <a:r>
              <a:rPr lang="en-US" sz="2963" b="1" dirty="0">
                <a:latin typeface="Times New Roman" panose="02020603050405020304" pitchFamily="18" charset="0"/>
                <a:cs typeface="Times New Roman" panose="02020603050405020304" pitchFamily="18" charset="0"/>
              </a:rPr>
              <a:t>2</a:t>
            </a:r>
            <a:endParaRPr lang="vi-VN" sz="2963"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35393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75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3">
            <a:extLst>
              <a:ext uri="{FF2B5EF4-FFF2-40B4-BE49-F238E27FC236}">
                <a16:creationId xmlns:a16="http://schemas.microsoft.com/office/drawing/2014/main" xmlns="" id="{C8B1D3E9-88F6-4B6E-BAF3-40C14F12D3CB}"/>
              </a:ext>
            </a:extLst>
          </p:cNvPr>
          <p:cNvSpPr txBox="1">
            <a:spLocks noChangeArrowheads="1"/>
          </p:cNvSpPr>
          <p:nvPr/>
        </p:nvSpPr>
        <p:spPr bwMode="auto">
          <a:xfrm>
            <a:off x="3325532" y="0"/>
            <a:ext cx="8734349" cy="70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950" b="1">
                <a:solidFill>
                  <a:srgbClr val="C00000"/>
                </a:solidFill>
                <a:latin typeface="AvantGarde" panose="00000400000000000000" pitchFamily="2" charset="0"/>
                <a:cs typeface="AvantGarde" panose="00000400000000000000" pitchFamily="2" charset="0"/>
              </a:rPr>
              <a:t>Bữa cơm gia đình</a:t>
            </a:r>
          </a:p>
        </p:txBody>
      </p:sp>
      <p:sp>
        <p:nvSpPr>
          <p:cNvPr id="17411" name="TextBox 4">
            <a:extLst>
              <a:ext uri="{FF2B5EF4-FFF2-40B4-BE49-F238E27FC236}">
                <a16:creationId xmlns:a16="http://schemas.microsoft.com/office/drawing/2014/main" xmlns="" id="{F59676C8-1519-44D5-8BCD-7EEB4CF8C84A}"/>
              </a:ext>
            </a:extLst>
          </p:cNvPr>
          <p:cNvSpPr txBox="1">
            <a:spLocks noChangeArrowheads="1"/>
          </p:cNvSpPr>
          <p:nvPr/>
        </p:nvSpPr>
        <p:spPr bwMode="auto">
          <a:xfrm>
            <a:off x="270165" y="671193"/>
            <a:ext cx="11617036"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Thấy mẹ đi chợ về, Chi hỏi:</a:t>
            </a:r>
          </a:p>
          <a:p>
            <a:pPr eaLnBrk="1" hangingPunct="1">
              <a:lnSpc>
                <a:spcPct val="100000"/>
              </a:lnSpc>
              <a:spcBef>
                <a:spcPct val="0"/>
              </a:spcBef>
              <a:buFontTx/>
              <a:buChar char="-"/>
            </a:pPr>
            <a:r>
              <a:rPr lang="en-US" altLang="en-US" sz="3200" b="1">
                <a:latin typeface="AvantGarde" panose="00000400000000000000" pitchFamily="2" charset="0"/>
                <a:cs typeface="AvantGarde" panose="00000400000000000000" pitchFamily="2" charset="0"/>
              </a:rPr>
              <a:t>Sao mẹ mua nhiều đồ ăn thế ạ?</a:t>
            </a:r>
          </a:p>
          <a:p>
            <a:pPr eaLnBrk="1" hangingPunct="1">
              <a:lnSpc>
                <a:spcPct val="100000"/>
              </a:lnSpc>
              <a:spcBef>
                <a:spcPct val="0"/>
              </a:spcBef>
              <a:buFontTx/>
              <a:buChar char="-"/>
            </a:pPr>
            <a:r>
              <a:rPr lang="en-US" altLang="en-US" sz="3200" b="1">
                <a:latin typeface="AvantGarde" panose="00000400000000000000" pitchFamily="2" charset="0"/>
                <a:cs typeface="AvantGarde" panose="00000400000000000000" pitchFamily="2" charset="0"/>
              </a:rPr>
              <a:t>Đố con hôm nay là ngày gì?</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Chi chạy lại xem lịch:</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 A, ngày 28 tháng 6, Ngày Gia đình Việt Nam.</a:t>
            </a:r>
          </a:p>
          <a:p>
            <a:pPr eaLnBrk="1" hangingPunct="1">
              <a:lnSpc>
                <a:spcPct val="100000"/>
              </a:lnSpc>
              <a:spcBef>
                <a:spcPct val="0"/>
              </a:spcBef>
              <a:buFontTx/>
              <a:buNone/>
            </a:pPr>
            <a:r>
              <a:rPr lang="en-US" altLang="en-US" sz="3200" b="1" smtClean="0">
                <a:latin typeface="AvantGarde" panose="00000400000000000000" pitchFamily="2" charset="0"/>
                <a:cs typeface="AvantGarde" panose="00000400000000000000" pitchFamily="2" charset="0"/>
              </a:rPr>
              <a:t>- Đúng </a:t>
            </a:r>
            <a:r>
              <a:rPr lang="en-US" altLang="en-US" sz="3200" b="1">
                <a:latin typeface="AvantGarde" panose="00000400000000000000" pitchFamily="2" charset="0"/>
                <a:cs typeface="AvantGarde" panose="00000400000000000000" pitchFamily="2" charset="0"/>
              </a:rPr>
              <a:t>rồi. Vì thế, hôm nay nhà mình liên hoan con ạ.</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Chi vui lắm . Em nhặt rau giúp mẹ. Bố dọn nhà, rửa xoong nồi, cốc chén. Ông bà trông em bé để mẹ nấu ăn. Cả nhà quây quần bên nhau. Bữa cơm thật tuyệt. Chi thích ngày nào cũng là Ngày Gia đình Việt Nam.</a:t>
            </a:r>
          </a:p>
          <a:p>
            <a:pPr eaLnBrk="1" hangingPunct="1">
              <a:lnSpc>
                <a:spcPct val="100000"/>
              </a:lnSpc>
              <a:spcBef>
                <a:spcPct val="0"/>
              </a:spcBef>
              <a:buFontTx/>
              <a:buNone/>
            </a:pPr>
            <a:endParaRPr lang="en-US" altLang="en-US" sz="2400" b="1">
              <a:latin typeface="AvantGarde" panose="00000400000000000000" pitchFamily="2" charset="0"/>
              <a:cs typeface="AvantGarde" panose="00000400000000000000" pitchFamily="2"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a:extLst>
              <a:ext uri="{FF2B5EF4-FFF2-40B4-BE49-F238E27FC236}">
                <a16:creationId xmlns:a16="http://schemas.microsoft.com/office/drawing/2014/main" xmlns="" id="{5CBD096D-16F1-4A3B-BA03-3DB6500453AF}"/>
              </a:ext>
            </a:extLst>
          </p:cNvPr>
          <p:cNvSpPr txBox="1">
            <a:spLocks noChangeArrowheads="1"/>
          </p:cNvSpPr>
          <p:nvPr/>
        </p:nvSpPr>
        <p:spPr bwMode="auto">
          <a:xfrm>
            <a:off x="8468750" y="-804197"/>
            <a:ext cx="1931837" cy="4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endParaRPr lang="vi-VN" altLang="en-US" sz="2222">
              <a:latin typeface=".VnAristote" panose="020B7200000000000000" pitchFamily="34" charset="0"/>
              <a:cs typeface="Arial" panose="020B0604020202020204" pitchFamily="34" charset="0"/>
            </a:endParaRPr>
          </a:p>
        </p:txBody>
      </p:sp>
      <p:sp>
        <p:nvSpPr>
          <p:cNvPr id="18435" name="Text Box 14">
            <a:extLst>
              <a:ext uri="{FF2B5EF4-FFF2-40B4-BE49-F238E27FC236}">
                <a16:creationId xmlns:a16="http://schemas.microsoft.com/office/drawing/2014/main" xmlns="" id="{A53E32EB-CE36-440E-B691-F119FD7AADC8}"/>
              </a:ext>
            </a:extLst>
          </p:cNvPr>
          <p:cNvSpPr txBox="1">
            <a:spLocks noChangeArrowheads="1"/>
          </p:cNvSpPr>
          <p:nvPr/>
        </p:nvSpPr>
        <p:spPr bwMode="auto">
          <a:xfrm>
            <a:off x="1821014" y="533203"/>
            <a:ext cx="9495841" cy="1004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5926" b="1">
                <a:latin typeface="AvantGarde" panose="00000400000000000000" pitchFamily="2" charset="0"/>
                <a:cs typeface="AvantGarde" panose="00000400000000000000" pitchFamily="2" charset="0"/>
              </a:rPr>
              <a:t>Đọc sách giáo khoa</a:t>
            </a:r>
          </a:p>
        </p:txBody>
      </p:sp>
      <p:sp>
        <p:nvSpPr>
          <p:cNvPr id="18436" name="Line 16">
            <a:extLst>
              <a:ext uri="{FF2B5EF4-FFF2-40B4-BE49-F238E27FC236}">
                <a16:creationId xmlns:a16="http://schemas.microsoft.com/office/drawing/2014/main" xmlns="" id="{0D6F0BBB-02BA-46E9-82B9-217DBE8CEFD1}"/>
              </a:ext>
            </a:extLst>
          </p:cNvPr>
          <p:cNvSpPr>
            <a:spLocks noChangeShapeType="1"/>
          </p:cNvSpPr>
          <p:nvPr/>
        </p:nvSpPr>
        <p:spPr bwMode="auto">
          <a:xfrm>
            <a:off x="4322270" y="465762"/>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8437" name="Picture 2" descr="BOOK1">
            <a:extLst>
              <a:ext uri="{FF2B5EF4-FFF2-40B4-BE49-F238E27FC236}">
                <a16:creationId xmlns:a16="http://schemas.microsoft.com/office/drawing/2014/main" xmlns="" id="{A76D4467-8DC4-4694-8654-C0892A161D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1015" y="1410395"/>
            <a:ext cx="8734349" cy="4725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3">
            <a:extLst>
              <a:ext uri="{FF2B5EF4-FFF2-40B4-BE49-F238E27FC236}">
                <a16:creationId xmlns:a16="http://schemas.microsoft.com/office/drawing/2014/main" xmlns="" id="{ABB60859-871D-40B6-BFB9-69587A72D1F9}"/>
              </a:ext>
            </a:extLst>
          </p:cNvPr>
          <p:cNvSpPr txBox="1">
            <a:spLocks noChangeArrowheads="1"/>
          </p:cNvSpPr>
          <p:nvPr/>
        </p:nvSpPr>
        <p:spPr bwMode="auto">
          <a:xfrm>
            <a:off x="9024800" y="4700920"/>
            <a:ext cx="1148400" cy="548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ap="sq" cmpd="thickThin">
                <a:solidFill>
                  <a:srgbClr val="000000"/>
                </a:solidFill>
                <a:miter lim="800000"/>
                <a:headEnd type="none" w="sm" len="sm"/>
                <a:tailEnd type="none" w="sm" len="sm"/>
              </a14:hiddenLine>
            </a:ext>
          </a:extLst>
        </p:spPr>
        <p:txBody>
          <a:bodyPr>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963" b="1" smtClean="0">
                <a:solidFill>
                  <a:srgbClr val="FF0000"/>
                </a:solidFill>
                <a:latin typeface="AvantGarde" panose="00000400000000000000" pitchFamily="2" charset="0"/>
                <a:cs typeface="AvantGarde" panose="00000400000000000000" pitchFamily="2" charset="0"/>
              </a:rPr>
              <a:t>36</a:t>
            </a:r>
            <a:endParaRPr lang="en-US" altLang="en-US" sz="2963" b="1">
              <a:solidFill>
                <a:srgbClr val="FF0000"/>
              </a:solidFill>
              <a:latin typeface="AvantGarde" panose="00000400000000000000" pitchFamily="2" charset="0"/>
              <a:cs typeface="AvantGarde" panose="00000400000000000000" pitchFamily="2" charset="0"/>
            </a:endParaRPr>
          </a:p>
        </p:txBody>
      </p:sp>
      <p:sp>
        <p:nvSpPr>
          <p:cNvPr id="18439" name="Text Box 14">
            <a:extLst>
              <a:ext uri="{FF2B5EF4-FFF2-40B4-BE49-F238E27FC236}">
                <a16:creationId xmlns:a16="http://schemas.microsoft.com/office/drawing/2014/main" xmlns="" id="{85BA8F79-98B9-4F4D-95AC-520D2B6BCE87}"/>
              </a:ext>
            </a:extLst>
          </p:cNvPr>
          <p:cNvSpPr txBox="1">
            <a:spLocks noChangeArrowheads="1"/>
          </p:cNvSpPr>
          <p:nvPr/>
        </p:nvSpPr>
        <p:spPr bwMode="auto">
          <a:xfrm>
            <a:off x="3366866" y="2225674"/>
            <a:ext cx="1501903" cy="548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963" b="1">
                <a:latin typeface=".VnTime" panose="020B7200000000000000" pitchFamily="34" charset="0"/>
                <a:cs typeface="Times New Roman" panose="02020603050405020304" pitchFamily="18" charset="0"/>
              </a:rPr>
              <a:t>Bµi 5</a:t>
            </a: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a:extLst>
              <a:ext uri="{FF2B5EF4-FFF2-40B4-BE49-F238E27FC236}">
                <a16:creationId xmlns:a16="http://schemas.microsoft.com/office/drawing/2014/main" xmlns="" id="{B3BD0F0D-679E-4F0F-8DD0-4E0FD6E0F9BA}"/>
              </a:ext>
            </a:extLst>
          </p:cNvPr>
          <p:cNvSpPr/>
          <p:nvPr/>
        </p:nvSpPr>
        <p:spPr>
          <a:xfrm>
            <a:off x="525318" y="370267"/>
            <a:ext cx="10476345" cy="228600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5586" tIns="42792" rIns="85586" bIns="42792" rtlCol="0" anchor="ctr"/>
          <a:lstStyle/>
          <a:p>
            <a:pPr algn="ctr"/>
            <a:r>
              <a:rPr lang="en-US" sz="5100" b="1" dirty="0" err="1">
                <a:solidFill>
                  <a:srgbClr val="FF0000"/>
                </a:solidFill>
                <a:latin typeface=".VnAvant" panose="020B7200000000000000" pitchFamily="34" charset="0"/>
              </a:rPr>
              <a:t>LuyÖn</a:t>
            </a:r>
            <a:r>
              <a:rPr lang="en-US" sz="5100" b="1" dirty="0">
                <a:solidFill>
                  <a:srgbClr val="FF0000"/>
                </a:solidFill>
                <a:latin typeface=".VnAvant" panose="020B7200000000000000" pitchFamily="34" charset="0"/>
              </a:rPr>
              <a:t> ®</a:t>
            </a:r>
            <a:r>
              <a:rPr lang="en-US" sz="5100" b="1" dirty="0" err="1">
                <a:solidFill>
                  <a:srgbClr val="FF0000"/>
                </a:solidFill>
                <a:latin typeface=".VnAvant" panose="020B7200000000000000" pitchFamily="34" charset="0"/>
              </a:rPr>
              <a:t>äc</a:t>
            </a:r>
            <a:r>
              <a:rPr lang="en-US" sz="5100" b="1" dirty="0">
                <a:solidFill>
                  <a:srgbClr val="FF0000"/>
                </a:solidFill>
                <a:latin typeface=".VnAvant" panose="020B7200000000000000" pitchFamily="34" charset="0"/>
              </a:rPr>
              <a:t> </a:t>
            </a:r>
            <a:r>
              <a:rPr lang="en-US" sz="5100" b="1" dirty="0" err="1">
                <a:solidFill>
                  <a:srgbClr val="FF0000"/>
                </a:solidFill>
                <a:latin typeface=".VnAvant" panose="020B7200000000000000" pitchFamily="34" charset="0"/>
              </a:rPr>
              <a:t>nhãm</a:t>
            </a:r>
            <a:endParaRPr lang="en-US" sz="5100" b="1" dirty="0">
              <a:solidFill>
                <a:srgbClr val="FF0000"/>
              </a:solidFill>
              <a:latin typeface=".VnAvant" panose="020B7200000000000000" pitchFamily="34" charset="0"/>
            </a:endParaRPr>
          </a:p>
        </p:txBody>
      </p:sp>
      <p:pic>
        <p:nvPicPr>
          <p:cNvPr id="3" name="Picture 15" descr="nhomdoi"/>
          <p:cNvPicPr>
            <a:picLocks noChangeAspect="1" noChangeArrowheads="1"/>
          </p:cNvPicPr>
          <p:nvPr/>
        </p:nvPicPr>
        <p:blipFill>
          <a:blip r:embed="rId2"/>
          <a:srcRect/>
          <a:stretch>
            <a:fillRect/>
          </a:stretch>
        </p:blipFill>
        <p:spPr bwMode="auto">
          <a:xfrm>
            <a:off x="3345276" y="2848771"/>
            <a:ext cx="5938628" cy="3164105"/>
          </a:xfrm>
          <a:prstGeom prst="rect">
            <a:avLst/>
          </a:prstGeom>
          <a:noFill/>
          <a:ln w="9525">
            <a:noFill/>
            <a:miter lim="800000"/>
            <a:headEnd/>
            <a:tailEnd/>
          </a:ln>
        </p:spPr>
      </p:pic>
    </p:spTree>
    <p:extLst>
      <p:ext uri="{BB962C8B-B14F-4D97-AF65-F5344CB8AC3E}">
        <p14:creationId xmlns:p14="http://schemas.microsoft.com/office/powerpoint/2010/main" val="93167056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1-17">
            <a:extLst>
              <a:ext uri="{FF2B5EF4-FFF2-40B4-BE49-F238E27FC236}">
                <a16:creationId xmlns:a16="http://schemas.microsoft.com/office/drawing/2014/main" xmlns="" id="{CA63DCB1-25F7-4945-B55B-B229C15B49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91" y="4218806"/>
            <a:ext cx="11915863" cy="3443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7" descr="1-26">
            <a:extLst>
              <a:ext uri="{FF2B5EF4-FFF2-40B4-BE49-F238E27FC236}">
                <a16:creationId xmlns:a16="http://schemas.microsoft.com/office/drawing/2014/main" xmlns="" id="{2CB5DD78-5E25-43C3-928A-6E601C4DB1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1373" y="1821954"/>
            <a:ext cx="4752203" cy="4356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5" descr="1-43">
            <a:extLst>
              <a:ext uri="{FF2B5EF4-FFF2-40B4-BE49-F238E27FC236}">
                <a16:creationId xmlns:a16="http://schemas.microsoft.com/office/drawing/2014/main" xmlns="" id="{33E49B6C-35A0-4E21-8A3E-82E5B1AB5A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3658" y="3107600"/>
            <a:ext cx="3682146" cy="4209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6" descr="1-42">
            <a:extLst>
              <a:ext uri="{FF2B5EF4-FFF2-40B4-BE49-F238E27FC236}">
                <a16:creationId xmlns:a16="http://schemas.microsoft.com/office/drawing/2014/main" xmlns="" id="{FB7F1E8E-A35A-4DD2-B13B-D3CA3A6161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1786" y="-1006059"/>
            <a:ext cx="8245180" cy="8870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xmlns="" id="{96745A15-C316-4629-99CA-DC1076229B9C}"/>
              </a:ext>
            </a:extLst>
          </p:cNvPr>
          <p:cNvSpPr txBox="1">
            <a:spLocks noChangeArrowheads="1"/>
          </p:cNvSpPr>
          <p:nvPr/>
        </p:nvSpPr>
        <p:spPr bwMode="auto">
          <a:xfrm>
            <a:off x="2625468" y="3107593"/>
            <a:ext cx="6636273" cy="1764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defRPr>
            </a:lvl1pPr>
            <a:lvl2pPr marL="742950" indent="-285750" eaLnBrk="0" hangingPunct="0">
              <a:defRPr>
                <a:solidFill>
                  <a:schemeClr val="tx1"/>
                </a:solidFill>
                <a:latin typeface="Calibri" panose="020F0502020204030204" pitchFamily="34" charset="0"/>
              </a:defRPr>
            </a:lvl2pPr>
            <a:lvl3pPr marL="1143000" indent="-228600" eaLnBrk="0" hangingPunct="0">
              <a:defRPr>
                <a:solidFill>
                  <a:schemeClr val="tx1"/>
                </a:solidFill>
                <a:latin typeface="Calibri" panose="020F0502020204030204" pitchFamily="34" charset="0"/>
              </a:defRPr>
            </a:lvl3pPr>
            <a:lvl4pPr marL="1600200" indent="-228600" eaLnBrk="0" hangingPunct="0">
              <a:defRPr>
                <a:solidFill>
                  <a:schemeClr val="tx1"/>
                </a:solidFill>
                <a:latin typeface="Calibri" panose="020F0502020204030204" pitchFamily="34" charset="0"/>
              </a:defRPr>
            </a:lvl4pPr>
            <a:lvl5pPr marL="2057400" indent="-228600" eaLnBrk="0" hangingPunct="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0864" b="1">
                <a:solidFill>
                  <a:srgbClr val="FF0000"/>
                </a:solidFill>
                <a:latin typeface=".VnAvantH" panose="020B7200000000000000" pitchFamily="34" charset="0"/>
              </a:rPr>
              <a:t>TIÕT 2</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3">
            <a:extLst>
              <a:ext uri="{FF2B5EF4-FFF2-40B4-BE49-F238E27FC236}">
                <a16:creationId xmlns:a16="http://schemas.microsoft.com/office/drawing/2014/main" xmlns="" id="{C8B1D3E9-88F6-4B6E-BAF3-40C14F12D3CB}"/>
              </a:ext>
            </a:extLst>
          </p:cNvPr>
          <p:cNvSpPr txBox="1">
            <a:spLocks noChangeArrowheads="1"/>
          </p:cNvSpPr>
          <p:nvPr/>
        </p:nvSpPr>
        <p:spPr bwMode="auto">
          <a:xfrm>
            <a:off x="3325532" y="0"/>
            <a:ext cx="8734349" cy="70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950" b="1">
                <a:solidFill>
                  <a:srgbClr val="C00000"/>
                </a:solidFill>
                <a:latin typeface="AvantGarde" panose="00000400000000000000" pitchFamily="2" charset="0"/>
                <a:cs typeface="AvantGarde" panose="00000400000000000000" pitchFamily="2" charset="0"/>
              </a:rPr>
              <a:t>Bữa cơm gia đình</a:t>
            </a:r>
          </a:p>
        </p:txBody>
      </p:sp>
      <p:sp>
        <p:nvSpPr>
          <p:cNvPr id="17411" name="TextBox 4">
            <a:extLst>
              <a:ext uri="{FF2B5EF4-FFF2-40B4-BE49-F238E27FC236}">
                <a16:creationId xmlns:a16="http://schemas.microsoft.com/office/drawing/2014/main" xmlns="" id="{F59676C8-1519-44D5-8BCD-7EEB4CF8C84A}"/>
              </a:ext>
            </a:extLst>
          </p:cNvPr>
          <p:cNvSpPr txBox="1">
            <a:spLocks noChangeArrowheads="1"/>
          </p:cNvSpPr>
          <p:nvPr/>
        </p:nvSpPr>
        <p:spPr bwMode="auto">
          <a:xfrm>
            <a:off x="270165" y="671193"/>
            <a:ext cx="11617036"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Thấy mẹ đi chợ về, Chi hỏi:</a:t>
            </a:r>
          </a:p>
          <a:p>
            <a:pPr eaLnBrk="1" hangingPunct="1">
              <a:lnSpc>
                <a:spcPct val="100000"/>
              </a:lnSpc>
              <a:spcBef>
                <a:spcPct val="0"/>
              </a:spcBef>
              <a:buFontTx/>
              <a:buChar char="-"/>
            </a:pPr>
            <a:r>
              <a:rPr lang="en-US" altLang="en-US" sz="3200" b="1">
                <a:latin typeface="AvantGarde" panose="00000400000000000000" pitchFamily="2" charset="0"/>
                <a:cs typeface="AvantGarde" panose="00000400000000000000" pitchFamily="2" charset="0"/>
              </a:rPr>
              <a:t>Sao mẹ mua nhiều đồ ăn thế ạ?</a:t>
            </a:r>
          </a:p>
          <a:p>
            <a:pPr eaLnBrk="1" hangingPunct="1">
              <a:lnSpc>
                <a:spcPct val="100000"/>
              </a:lnSpc>
              <a:spcBef>
                <a:spcPct val="0"/>
              </a:spcBef>
              <a:buFontTx/>
              <a:buChar char="-"/>
            </a:pPr>
            <a:r>
              <a:rPr lang="en-US" altLang="en-US" sz="3200" b="1">
                <a:latin typeface="AvantGarde" panose="00000400000000000000" pitchFamily="2" charset="0"/>
                <a:cs typeface="AvantGarde" panose="00000400000000000000" pitchFamily="2" charset="0"/>
              </a:rPr>
              <a:t>Đố con hôm nay là ngày gì?</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Chi chạy lại xem lịch:</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 A, ngày 28 tháng 6, Ngày Gia đình Việt Nam.</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Đúng rồi. Vì thế, hôm nay nhà mình liên hoan con ạ.</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Chi vui lắm . Em nhặt rau giúp mẹ. Bố dọn nhà, rửa xoong nồi, cốc chén. Ông bà trông em bé để mẹ nấu ăn. Cả nhà quây quần bên nhau. Bữa cơm thật tuyệt. Chi thích ngày nào cũng là Ngày Gia đình Việt Nam.</a:t>
            </a:r>
          </a:p>
          <a:p>
            <a:pPr eaLnBrk="1" hangingPunct="1">
              <a:lnSpc>
                <a:spcPct val="100000"/>
              </a:lnSpc>
              <a:spcBef>
                <a:spcPct val="0"/>
              </a:spcBef>
              <a:buFontTx/>
              <a:buNone/>
            </a:pPr>
            <a:endParaRPr lang="en-US" altLang="en-US" sz="2400" b="1">
              <a:latin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4393878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xmlns="" id="{6566978A-42FF-4468-BC14-8CDA1A704B3F}"/>
              </a:ext>
            </a:extLst>
          </p:cNvPr>
          <p:cNvSpPr/>
          <p:nvPr/>
        </p:nvSpPr>
        <p:spPr>
          <a:xfrm>
            <a:off x="254139" y="47343"/>
            <a:ext cx="3848388" cy="985786"/>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963" b="1">
                <a:solidFill>
                  <a:schemeClr val="bg1"/>
                </a:solidFill>
                <a:latin typeface="UTM Avo" panose="02040603050506020204" pitchFamily="18" charset="0"/>
              </a:rPr>
              <a:t>3. Trả lời câu hỏi</a:t>
            </a:r>
          </a:p>
        </p:txBody>
      </p:sp>
      <p:sp>
        <p:nvSpPr>
          <p:cNvPr id="8" name="Text Placeholder 4">
            <a:extLst>
              <a:ext uri="{FF2B5EF4-FFF2-40B4-BE49-F238E27FC236}">
                <a16:creationId xmlns:a16="http://schemas.microsoft.com/office/drawing/2014/main" xmlns="" id="{61ECFD80-A9CB-471D-B09B-ED395552EDD1}"/>
              </a:ext>
            </a:extLst>
          </p:cNvPr>
          <p:cNvSpPr txBox="1">
            <a:spLocks noChangeArrowheads="1"/>
          </p:cNvSpPr>
          <p:nvPr/>
        </p:nvSpPr>
        <p:spPr bwMode="auto">
          <a:xfrm>
            <a:off x="-22928" y="1533861"/>
            <a:ext cx="5889143" cy="774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Tx/>
              <a:buNone/>
            </a:pPr>
            <a:r>
              <a:rPr lang="vi-VN" altLang="en-US" sz="3457">
                <a:latin typeface="UTM Avo" panose="02040603050506020204" pitchFamily="18" charset="0"/>
              </a:rPr>
              <a:t>a</a:t>
            </a:r>
            <a:r>
              <a:rPr lang="en-US" altLang="en-US" sz="3457">
                <a:latin typeface="UTM Avo" panose="02040603050506020204" pitchFamily="18" charset="0"/>
              </a:rPr>
              <a:t>. Ng</a:t>
            </a:r>
            <a:r>
              <a:rPr lang="en-US" altLang="en-US" sz="3457">
                <a:latin typeface="UTM Avo" panose="02040603050506020204" pitchFamily="18" charset="0"/>
                <a:cs typeface="Times New Roman" panose="02020603050405020304" pitchFamily="18" charset="0"/>
              </a:rPr>
              <a:t>à</a:t>
            </a:r>
            <a:r>
              <a:rPr lang="en-US" altLang="en-US" sz="3457">
                <a:latin typeface="UTM Avo" panose="02040603050506020204" pitchFamily="18" charset="0"/>
              </a:rPr>
              <a:t>y </a:t>
            </a:r>
            <a:r>
              <a:rPr lang="vi-VN" altLang="en-US" sz="3457">
                <a:latin typeface="UTM Avo" panose="02040603050506020204" pitchFamily="18" charset="0"/>
              </a:rPr>
              <a:t>Gia đ</a:t>
            </a:r>
            <a:r>
              <a:rPr lang="vi-VN" altLang="en-US" sz="3457">
                <a:latin typeface="Times New Roman" panose="02020603050405020304" pitchFamily="18" charset="0"/>
              </a:rPr>
              <a:t>ì</a:t>
            </a:r>
            <a:r>
              <a:rPr lang="vi-VN" altLang="en-US" sz="3457">
                <a:latin typeface="UTM Avo" panose="02040603050506020204" pitchFamily="18" charset="0"/>
              </a:rPr>
              <a:t>nh Việt Nam là ngày </a:t>
            </a:r>
            <a:r>
              <a:rPr lang="en-US" altLang="en-US" sz="3457">
                <a:latin typeface="UTM Avo" panose="02040603050506020204" pitchFamily="18" charset="0"/>
              </a:rPr>
              <a:t>n</a:t>
            </a:r>
            <a:r>
              <a:rPr lang="en-US" altLang="en-US" sz="3457">
                <a:latin typeface="UTM Avo" panose="02040603050506020204" pitchFamily="18" charset="0"/>
                <a:cs typeface="Times New Roman" panose="02020603050405020304" pitchFamily="18" charset="0"/>
              </a:rPr>
              <a:t>à</a:t>
            </a:r>
            <a:r>
              <a:rPr lang="en-US" altLang="en-US" sz="3457">
                <a:latin typeface="UTM Avo" panose="02040603050506020204" pitchFamily="18" charset="0"/>
              </a:rPr>
              <a:t>o?</a:t>
            </a:r>
            <a:endParaRPr lang="en-US" altLang="en-US" sz="3457">
              <a:latin typeface="UTM Avo" panose="02040603050506020204" pitchFamily="18" charset="0"/>
              <a:cs typeface="Times New Roman" panose="02020603050405020304" pitchFamily="18" charset="0"/>
            </a:endParaRPr>
          </a:p>
        </p:txBody>
      </p:sp>
      <p:sp>
        <p:nvSpPr>
          <p:cNvPr id="9" name="Text Placeholder 4">
            <a:extLst>
              <a:ext uri="{FF2B5EF4-FFF2-40B4-BE49-F238E27FC236}">
                <a16:creationId xmlns:a16="http://schemas.microsoft.com/office/drawing/2014/main" xmlns="" id="{2520BFDA-DA67-4BAF-87F6-423CD24C3074}"/>
              </a:ext>
            </a:extLst>
          </p:cNvPr>
          <p:cNvSpPr txBox="1">
            <a:spLocks noChangeArrowheads="1"/>
          </p:cNvSpPr>
          <p:nvPr/>
        </p:nvSpPr>
        <p:spPr bwMode="auto">
          <a:xfrm>
            <a:off x="189171" y="3458398"/>
            <a:ext cx="5556659" cy="774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Tx/>
              <a:buNone/>
            </a:pPr>
            <a:r>
              <a:rPr lang="vi-VN" altLang="en-US" sz="3457">
                <a:latin typeface="UTM Avo" panose="02040603050506020204" pitchFamily="18" charset="0"/>
              </a:rPr>
              <a:t>b</a:t>
            </a:r>
            <a:r>
              <a:rPr lang="en-US" altLang="en-US" sz="3457">
                <a:latin typeface="UTM Avo" panose="02040603050506020204" pitchFamily="18" charset="0"/>
              </a:rPr>
              <a:t>. </a:t>
            </a:r>
            <a:r>
              <a:rPr lang="vi-VN" altLang="en-US" sz="3457">
                <a:latin typeface="UTM Avo" panose="02040603050506020204" pitchFamily="18" charset="0"/>
              </a:rPr>
              <a:t>Vào ngày này gia đình </a:t>
            </a:r>
            <a:r>
              <a:rPr lang="en-US" altLang="en-US" sz="3457">
                <a:latin typeface="UTM Avo" panose="02040603050506020204" pitchFamily="18" charset="0"/>
              </a:rPr>
              <a:t>    </a:t>
            </a:r>
            <a:r>
              <a:rPr lang="vi-VN" altLang="en-US" sz="3457">
                <a:latin typeface="UTM Avo" panose="02040603050506020204" pitchFamily="18" charset="0"/>
              </a:rPr>
              <a:t>Chi làm </a:t>
            </a:r>
            <a:r>
              <a:rPr lang="en-US" altLang="en-US" sz="3457">
                <a:latin typeface="UTM Avo" panose="02040603050506020204" pitchFamily="18" charset="0"/>
              </a:rPr>
              <a:t>gì ?</a:t>
            </a:r>
          </a:p>
        </p:txBody>
      </p:sp>
      <p:sp>
        <p:nvSpPr>
          <p:cNvPr id="10" name="Text Placeholder 4">
            <a:extLst>
              <a:ext uri="{FF2B5EF4-FFF2-40B4-BE49-F238E27FC236}">
                <a16:creationId xmlns:a16="http://schemas.microsoft.com/office/drawing/2014/main" xmlns="" id="{C20E8E9B-0BE5-496E-8129-8000AE34F696}"/>
              </a:ext>
            </a:extLst>
          </p:cNvPr>
          <p:cNvSpPr txBox="1">
            <a:spLocks noChangeArrowheads="1"/>
          </p:cNvSpPr>
          <p:nvPr/>
        </p:nvSpPr>
        <p:spPr bwMode="auto">
          <a:xfrm>
            <a:off x="254139" y="5153644"/>
            <a:ext cx="6043920" cy="77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Tx/>
              <a:buNone/>
            </a:pPr>
            <a:r>
              <a:rPr lang="vi-VN" altLang="en-US" sz="3457">
                <a:latin typeface="UTM Avo" panose="02040603050506020204" pitchFamily="18" charset="0"/>
              </a:rPr>
              <a:t>c</a:t>
            </a:r>
            <a:r>
              <a:rPr lang="en-US" altLang="en-US" sz="3457">
                <a:latin typeface="UTM Avo" panose="02040603050506020204" pitchFamily="18" charset="0"/>
              </a:rPr>
              <a:t>. </a:t>
            </a:r>
            <a:r>
              <a:rPr lang="vi-VN" altLang="en-US" sz="3457">
                <a:latin typeface="UTM Avo" panose="02040603050506020204" pitchFamily="18" charset="0"/>
              </a:rPr>
              <a:t>Theo em, v</a:t>
            </a:r>
            <a:r>
              <a:rPr lang="vi-VN" altLang="en-US" sz="3457">
                <a:latin typeface="Times New Roman" panose="02020603050405020304" pitchFamily="18" charset="0"/>
              </a:rPr>
              <a:t>ì</a:t>
            </a:r>
            <a:r>
              <a:rPr lang="vi-VN" altLang="en-US" sz="3457">
                <a:latin typeface="UTM Avo" panose="02040603050506020204" pitchFamily="18" charset="0"/>
              </a:rPr>
              <a:t> sao Chi rất vui</a:t>
            </a:r>
            <a:r>
              <a:rPr lang="en-US" altLang="en-US" sz="3457">
                <a:latin typeface="UTM Avo" panose="02040603050506020204" pitchFamily="18" charset="0"/>
              </a:rPr>
              <a:t>?</a:t>
            </a:r>
            <a:endParaRPr lang="en-US" altLang="en-US" sz="3457">
              <a:latin typeface="UTM Avo" panose="02040603050506020204" pitchFamily="18" charset="0"/>
              <a:cs typeface="Times New Roman" panose="02020603050405020304" pitchFamily="18" charset="0"/>
            </a:endParaRPr>
          </a:p>
        </p:txBody>
      </p:sp>
      <p:sp>
        <p:nvSpPr>
          <p:cNvPr id="11" name="Text Placeholder 4">
            <a:extLst>
              <a:ext uri="{FF2B5EF4-FFF2-40B4-BE49-F238E27FC236}">
                <a16:creationId xmlns:a16="http://schemas.microsoft.com/office/drawing/2014/main" xmlns="" id="{13B150CB-8385-49E6-B651-B1374340879F}"/>
              </a:ext>
            </a:extLst>
          </p:cNvPr>
          <p:cNvSpPr txBox="1">
            <a:spLocks noChangeArrowheads="1"/>
          </p:cNvSpPr>
          <p:nvPr/>
        </p:nvSpPr>
        <p:spPr bwMode="auto">
          <a:xfrm>
            <a:off x="-22927" y="1519326"/>
            <a:ext cx="6202515" cy="77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14350" indent="-514350"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AutoNum type="alphaLcPeriod"/>
            </a:pPr>
            <a:r>
              <a:rPr lang="en-US" altLang="en-US" sz="3457" b="1">
                <a:solidFill>
                  <a:srgbClr val="FF0000"/>
                </a:solidFill>
                <a:latin typeface="UTM Avo" panose="02040603050506020204" pitchFamily="18" charset="0"/>
              </a:rPr>
              <a:t>Ngày </a:t>
            </a:r>
            <a:r>
              <a:rPr lang="vi-VN" altLang="en-US" sz="3457" b="1">
                <a:solidFill>
                  <a:srgbClr val="FF0000"/>
                </a:solidFill>
                <a:latin typeface="UTM Avo" panose="02040603050506020204" pitchFamily="18" charset="0"/>
              </a:rPr>
              <a:t>Gia đình Việt Nam là ngày 28 tháng 6</a:t>
            </a:r>
            <a:r>
              <a:rPr lang="en-US" altLang="en-US" sz="3457" b="1">
                <a:solidFill>
                  <a:srgbClr val="FF0000"/>
                </a:solidFill>
                <a:latin typeface="UTM Avo" panose="02040603050506020204" pitchFamily="18" charset="0"/>
              </a:rPr>
              <a:t>.</a:t>
            </a:r>
          </a:p>
        </p:txBody>
      </p:sp>
      <p:sp>
        <p:nvSpPr>
          <p:cNvPr id="12" name="Text Placeholder 4">
            <a:extLst>
              <a:ext uri="{FF2B5EF4-FFF2-40B4-BE49-F238E27FC236}">
                <a16:creationId xmlns:a16="http://schemas.microsoft.com/office/drawing/2014/main" xmlns="" id="{47A9593A-6029-44A2-B5C4-AECD621792CF}"/>
              </a:ext>
            </a:extLst>
          </p:cNvPr>
          <p:cNvSpPr txBox="1">
            <a:spLocks noChangeArrowheads="1"/>
          </p:cNvSpPr>
          <p:nvPr/>
        </p:nvSpPr>
        <p:spPr bwMode="auto">
          <a:xfrm>
            <a:off x="189175" y="3406745"/>
            <a:ext cx="6733725" cy="77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buFontTx/>
              <a:buNone/>
            </a:pPr>
            <a:r>
              <a:rPr lang="vi-VN" altLang="en-US" sz="3457" b="1">
                <a:solidFill>
                  <a:srgbClr val="2F5597"/>
                </a:solidFill>
                <a:latin typeface="UTM Avo" panose="02040603050506020204" pitchFamily="18" charset="0"/>
              </a:rPr>
              <a:t>b</a:t>
            </a:r>
            <a:r>
              <a:rPr lang="en-US" altLang="en-US" sz="3457" b="1">
                <a:solidFill>
                  <a:srgbClr val="2F5597"/>
                </a:solidFill>
                <a:latin typeface="UTM Avo" panose="02040603050506020204" pitchFamily="18" charset="0"/>
              </a:rPr>
              <a:t>. </a:t>
            </a:r>
            <a:r>
              <a:rPr lang="vi-VN" altLang="en-US" sz="3457" b="1">
                <a:solidFill>
                  <a:srgbClr val="2F5597"/>
                </a:solidFill>
                <a:latin typeface="UTM Avo" panose="02040603050506020204" pitchFamily="18" charset="0"/>
              </a:rPr>
              <a:t>Vào ngày này gia đ</a:t>
            </a:r>
            <a:r>
              <a:rPr lang="vi-VN" altLang="en-US" sz="3457" b="1">
                <a:solidFill>
                  <a:srgbClr val="2F5597"/>
                </a:solidFill>
                <a:latin typeface="Times New Roman" panose="02020603050405020304" pitchFamily="18" charset="0"/>
              </a:rPr>
              <a:t>ì</a:t>
            </a:r>
            <a:r>
              <a:rPr lang="vi-VN" altLang="en-US" sz="3457" b="1">
                <a:solidFill>
                  <a:srgbClr val="2F5597"/>
                </a:solidFill>
                <a:latin typeface="UTM Avo" panose="02040603050506020204" pitchFamily="18" charset="0"/>
              </a:rPr>
              <a:t>nh Chi liên hoan.</a:t>
            </a:r>
            <a:endParaRPr lang="en-US" altLang="en-US" sz="3457" b="1">
              <a:solidFill>
                <a:srgbClr val="2F5597"/>
              </a:solidFill>
              <a:latin typeface="UTM Avo" panose="02040603050506020204" pitchFamily="18" charset="0"/>
              <a:cs typeface="Times New Roman" panose="02020603050405020304" pitchFamily="18" charset="0"/>
            </a:endParaRPr>
          </a:p>
        </p:txBody>
      </p:sp>
      <p:pic>
        <p:nvPicPr>
          <p:cNvPr id="21512" name="Picture 3">
            <a:extLst>
              <a:ext uri="{FF2B5EF4-FFF2-40B4-BE49-F238E27FC236}">
                <a16:creationId xmlns:a16="http://schemas.microsoft.com/office/drawing/2014/main" xmlns="" id="{D05973D4-B6D4-42EB-AC05-BF8D8F6A2E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2196" y="898887"/>
            <a:ext cx="5335004" cy="5496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4">
            <a:extLst>
              <a:ext uri="{FF2B5EF4-FFF2-40B4-BE49-F238E27FC236}">
                <a16:creationId xmlns:a16="http://schemas.microsoft.com/office/drawing/2014/main" xmlns="" id="{E009055B-497F-4124-B550-C6A0D887A805}"/>
              </a:ext>
            </a:extLst>
          </p:cNvPr>
          <p:cNvSpPr txBox="1">
            <a:spLocks noChangeArrowheads="1"/>
          </p:cNvSpPr>
          <p:nvPr/>
        </p:nvSpPr>
        <p:spPr bwMode="auto">
          <a:xfrm>
            <a:off x="189175" y="4951624"/>
            <a:ext cx="7440726" cy="77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Tx/>
              <a:buNone/>
            </a:pPr>
            <a:r>
              <a:rPr lang="vi-VN" altLang="en-US" sz="3457" b="1">
                <a:solidFill>
                  <a:srgbClr val="C55A11"/>
                </a:solidFill>
                <a:latin typeface="UTM Avo" panose="02040603050506020204" pitchFamily="18" charset="0"/>
              </a:rPr>
              <a:t>c</a:t>
            </a:r>
            <a:r>
              <a:rPr lang="en-US" altLang="en-US" sz="3457" b="1">
                <a:solidFill>
                  <a:srgbClr val="C55A11"/>
                </a:solidFill>
                <a:latin typeface="UTM Avo" panose="02040603050506020204" pitchFamily="18" charset="0"/>
              </a:rPr>
              <a:t>. </a:t>
            </a:r>
            <a:r>
              <a:rPr lang="vi-VN" altLang="en-US" sz="3457" b="1">
                <a:solidFill>
                  <a:srgbClr val="C55A11"/>
                </a:solidFill>
                <a:latin typeface="UTM Avo" panose="02040603050506020204" pitchFamily="18" charset="0"/>
              </a:rPr>
              <a:t>Bữa cơm thật tuyệt, </a:t>
            </a:r>
          </a:p>
          <a:p>
            <a:pPr>
              <a:buFontTx/>
              <a:buNone/>
            </a:pPr>
            <a:r>
              <a:rPr lang="vi-VN" altLang="en-US" sz="3457" b="1">
                <a:solidFill>
                  <a:srgbClr val="C55A11"/>
                </a:solidFill>
                <a:latin typeface="UTM Avo" panose="02040603050506020204" pitchFamily="18" charset="0"/>
              </a:rPr>
              <a:t>cả nhà quây quần bên nhau.</a:t>
            </a:r>
            <a:endParaRPr lang="en-US" altLang="en-US" sz="3457" b="1">
              <a:solidFill>
                <a:srgbClr val="C55A11"/>
              </a:solidFill>
              <a:latin typeface="UTM Avo" panose="02040603050506020204" pitchFamily="18" charset="0"/>
              <a:cs typeface="Times New Roman" panose="02020603050405020304"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xit" presetSubtype="4" fill="hold" grpId="1" nodeType="clickEffect">
                                  <p:stCondLst>
                                    <p:cond delay="0"/>
                                  </p:stCondLst>
                                  <p:childTnLst>
                                    <p:animEffect transition="out" filter="wipe(down)">
                                      <p:cBhvr>
                                        <p:cTn id="21" dur="500"/>
                                        <p:tgtEl>
                                          <p:spTgt spid="8">
                                            <p:txEl>
                                              <p:pRg st="0" end="0"/>
                                            </p:txEl>
                                          </p:spTgt>
                                        </p:tgtEl>
                                      </p:cBhvr>
                                    </p:animEffect>
                                    <p:set>
                                      <p:cBhvr>
                                        <p:cTn id="22" dur="1" fill="hold">
                                          <p:stCondLst>
                                            <p:cond delay="499"/>
                                          </p:stCondLst>
                                        </p:cTn>
                                        <p:tgtEl>
                                          <p:spTgt spid="8">
                                            <p:txEl>
                                              <p:pRg st="0" end="0"/>
                                            </p:txEl>
                                          </p:spTgt>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0" presetClass="exit" presetSubtype="0" fill="hold" grpId="1" nodeType="clickEffect">
                                  <p:stCondLst>
                                    <p:cond delay="0"/>
                                  </p:stCondLst>
                                  <p:childTnLst>
                                    <p:animEffect transition="out" filter="wedge">
                                      <p:cBhvr>
                                        <p:cTn id="31" dur="2000"/>
                                        <p:tgtEl>
                                          <p:spTgt spid="9"/>
                                        </p:tgtEl>
                                      </p:cBhvr>
                                    </p:animEffect>
                                    <p:set>
                                      <p:cBhvr>
                                        <p:cTn id="32" dur="1" fill="hold">
                                          <p:stCondLst>
                                            <p:cond delay="1999"/>
                                          </p:stCondLst>
                                        </p:cTn>
                                        <p:tgtEl>
                                          <p:spTgt spid="9"/>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9" presetClass="exit" presetSubtype="0" accel="100000" fill="hold" grpId="1" nodeType="clickEffect">
                                  <p:stCondLst>
                                    <p:cond delay="0"/>
                                  </p:stCondLst>
                                  <p:childTnLst>
                                    <p:anim calcmode="lin" valueType="num">
                                      <p:cBhvr>
                                        <p:cTn id="41" dur="500"/>
                                        <p:tgtEl>
                                          <p:spTgt spid="10"/>
                                        </p:tgtEl>
                                        <p:attrNameLst>
                                          <p:attrName>ppt_w</p:attrName>
                                        </p:attrNameLst>
                                      </p:cBhvr>
                                      <p:tavLst>
                                        <p:tav tm="0">
                                          <p:val>
                                            <p:strVal val="ppt_w"/>
                                          </p:val>
                                        </p:tav>
                                        <p:tav tm="100000">
                                          <p:val>
                                            <p:fltVal val="0"/>
                                          </p:val>
                                        </p:tav>
                                      </p:tavLst>
                                    </p:anim>
                                    <p:anim calcmode="lin" valueType="num">
                                      <p:cBhvr>
                                        <p:cTn id="42" dur="500"/>
                                        <p:tgtEl>
                                          <p:spTgt spid="10"/>
                                        </p:tgtEl>
                                        <p:attrNameLst>
                                          <p:attrName>ppt_h</p:attrName>
                                        </p:attrNameLst>
                                      </p:cBhvr>
                                      <p:tavLst>
                                        <p:tav tm="0">
                                          <p:val>
                                            <p:strVal val="ppt_h"/>
                                          </p:val>
                                        </p:tav>
                                        <p:tav tm="100000">
                                          <p:val>
                                            <p:fltVal val="0"/>
                                          </p:val>
                                        </p:tav>
                                      </p:tavLst>
                                    </p:anim>
                                    <p:anim calcmode="lin" valueType="num">
                                      <p:cBhvr>
                                        <p:cTn id="43" dur="500"/>
                                        <p:tgtEl>
                                          <p:spTgt spid="10"/>
                                        </p:tgtEl>
                                        <p:attrNameLst>
                                          <p:attrName>style.rotation</p:attrName>
                                        </p:attrNameLst>
                                      </p:cBhvr>
                                      <p:tavLst>
                                        <p:tav tm="0">
                                          <p:val>
                                            <p:fltVal val="0"/>
                                          </p:val>
                                        </p:tav>
                                        <p:tav tm="100000">
                                          <p:val>
                                            <p:fltVal val="360"/>
                                          </p:val>
                                        </p:tav>
                                      </p:tavLst>
                                    </p:anim>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circle(in)">
                                      <p:cBhvr>
                                        <p:cTn id="5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8" grpId="1" build="allAtOnce"/>
      <p:bldP spid="9" grpId="0"/>
      <p:bldP spid="9" grpId="1"/>
      <p:bldP spid="10" grpId="0"/>
      <p:bldP spid="10" grpId="1"/>
      <p:bldP spid="11" grpId="0"/>
      <p:bldP spid="12"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xmlns="" id="{FF60E3E0-ACF0-4293-9BBA-D6317926406B}"/>
              </a:ext>
            </a:extLst>
          </p:cNvPr>
          <p:cNvSpPr>
            <a:spLocks noChangeArrowheads="1"/>
          </p:cNvSpPr>
          <p:nvPr/>
        </p:nvSpPr>
        <p:spPr bwMode="auto">
          <a:xfrm>
            <a:off x="120073" y="-114963"/>
            <a:ext cx="3185645" cy="75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883" tIns="56441" rIns="112883" bIns="56441"/>
          <a:lstStyle>
            <a:lvl1pPr marL="341313" indent="-341313" eaLnBrk="0" hangingPunct="0">
              <a:defRPr>
                <a:solidFill>
                  <a:schemeClr val="tx1"/>
                </a:solidFill>
                <a:latin typeface="Calibri" panose="020F0502020204030204" pitchFamily="34" charset="0"/>
              </a:defRPr>
            </a:lvl1pPr>
            <a:lvl2pPr marL="742950" indent="-285750" eaLnBrk="0" hangingPunct="0">
              <a:defRPr>
                <a:solidFill>
                  <a:schemeClr val="tx1"/>
                </a:solidFill>
                <a:latin typeface="Calibri" panose="020F0502020204030204" pitchFamily="34" charset="0"/>
              </a:defRPr>
            </a:lvl2pPr>
            <a:lvl3pPr marL="1143000" indent="-228600" eaLnBrk="0" hangingPunct="0">
              <a:defRPr>
                <a:solidFill>
                  <a:schemeClr val="tx1"/>
                </a:solidFill>
                <a:latin typeface="Calibri" panose="020F0502020204030204" pitchFamily="34" charset="0"/>
              </a:defRPr>
            </a:lvl3pPr>
            <a:lvl4pPr marL="1600200" indent="-228600" eaLnBrk="0" hangingPunct="0">
              <a:defRPr>
                <a:solidFill>
                  <a:schemeClr val="tx1"/>
                </a:solidFill>
                <a:latin typeface="Calibri" panose="020F0502020204030204" pitchFamily="34" charset="0"/>
              </a:defRPr>
            </a:lvl4pPr>
            <a:lvl5pPr marL="2057400" indent="-228600" eaLnBrk="0" hangingPunct="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pPr>
            <a:r>
              <a:rPr lang="en-US" altLang="en-US" sz="4444" b="1">
                <a:solidFill>
                  <a:srgbClr val="FF3300"/>
                </a:solidFill>
                <a:latin typeface=".VnAvant" panose="020B7200000000000000" pitchFamily="34" charset="0"/>
              </a:rPr>
              <a:t>Trß ch¬i:</a:t>
            </a:r>
          </a:p>
        </p:txBody>
      </p:sp>
      <p:sp>
        <p:nvSpPr>
          <p:cNvPr id="423942" name="Oval 6">
            <a:extLst>
              <a:ext uri="{FF2B5EF4-FFF2-40B4-BE49-F238E27FC236}">
                <a16:creationId xmlns:a16="http://schemas.microsoft.com/office/drawing/2014/main" xmlns="" id="{3461B701-6D45-4C77-B090-C034BB119D5F}"/>
              </a:ext>
            </a:extLst>
          </p:cNvPr>
          <p:cNvSpPr>
            <a:spLocks noChangeArrowheads="1"/>
          </p:cNvSpPr>
          <p:nvPr/>
        </p:nvSpPr>
        <p:spPr bwMode="auto">
          <a:xfrm>
            <a:off x="3406989" y="-152400"/>
            <a:ext cx="6784362" cy="939572"/>
          </a:xfrm>
          <a:prstGeom prst="ellipse">
            <a:avLst/>
          </a:prstGeom>
          <a:gradFill rotWithShape="1">
            <a:gsLst>
              <a:gs pos="0">
                <a:srgbClr val="CCFFFF"/>
              </a:gs>
              <a:gs pos="100000">
                <a:srgbClr val="CCFF33"/>
              </a:gs>
            </a:gsLst>
            <a:path path="shape">
              <a:fillToRect l="50000" t="50000" r="50000" b="50000"/>
            </a:path>
          </a:gradFill>
          <a:ln w="38100">
            <a:solidFill>
              <a:srgbClr val="FF3300"/>
            </a:solidFill>
            <a:round/>
            <a:headEnd/>
            <a:tailEnd/>
          </a:ln>
          <a:effectLst/>
        </p:spPr>
        <p:txBody>
          <a:bodyPr wrap="none" lIns="112883" tIns="56441" rIns="112883" bIns="56441" anchor="ctr"/>
          <a:lstStyle/>
          <a:p>
            <a:pPr algn="ctr">
              <a:defRPr/>
            </a:pPr>
            <a:r>
              <a:rPr lang="en-US" sz="3600" b="1">
                <a:solidFill>
                  <a:schemeClr val="tx2"/>
                </a:solidFill>
                <a:effectLst>
                  <a:outerShdw blurRad="38100" dist="38100" dir="2700000" algn="tl">
                    <a:srgbClr val="FFFFFF"/>
                  </a:outerShdw>
                </a:effectLst>
                <a:latin typeface="Arial" charset="0"/>
                <a:cs typeface="Arial" charset="0"/>
              </a:rPr>
              <a:t>Ô CỬA BÍ MẬT</a:t>
            </a:r>
          </a:p>
        </p:txBody>
      </p:sp>
      <p:graphicFrame>
        <p:nvGraphicFramePr>
          <p:cNvPr id="423957" name="Group 21">
            <a:extLst>
              <a:ext uri="{FF2B5EF4-FFF2-40B4-BE49-F238E27FC236}">
                <a16:creationId xmlns:a16="http://schemas.microsoft.com/office/drawing/2014/main" xmlns="" id="{9379D003-B897-4E5C-9402-B6260240B755}"/>
              </a:ext>
            </a:extLst>
          </p:cNvPr>
          <p:cNvGraphicFramePr>
            <a:graphicFrameLocks noGrp="1"/>
          </p:cNvGraphicFramePr>
          <p:nvPr>
            <p:ph/>
            <p:extLst>
              <p:ext uri="{D42A27DB-BD31-4B8C-83A1-F6EECF244321}">
                <p14:modId xmlns:p14="http://schemas.microsoft.com/office/powerpoint/2010/main" val="1213153398"/>
              </p:ext>
            </p:extLst>
          </p:nvPr>
        </p:nvGraphicFramePr>
        <p:xfrm>
          <a:off x="150090" y="959644"/>
          <a:ext cx="11365582" cy="6283162"/>
        </p:xfrm>
        <a:graphic>
          <a:graphicData uri="http://schemas.openxmlformats.org/drawingml/2006/table">
            <a:tbl>
              <a:tblPr/>
              <a:tblGrid>
                <a:gridCol w="5710177">
                  <a:extLst>
                    <a:ext uri="{9D8B030D-6E8A-4147-A177-3AD203B41FA5}">
                      <a16:colId xmlns:a16="http://schemas.microsoft.com/office/drawing/2014/main" xmlns="" val="20000"/>
                    </a:ext>
                  </a:extLst>
                </a:gridCol>
                <a:gridCol w="5655405">
                  <a:extLst>
                    <a:ext uri="{9D8B030D-6E8A-4147-A177-3AD203B41FA5}">
                      <a16:colId xmlns:a16="http://schemas.microsoft.com/office/drawing/2014/main" xmlns="" val="20001"/>
                    </a:ext>
                  </a:extLst>
                </a:gridCol>
              </a:tblGrid>
              <a:tr h="314354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500" b="0" i="0" u="none" strike="noStrike" cap="none" normalizeH="0" baseline="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3500" b="0" i="0" u="none" strike="noStrike" cap="none" normalizeH="0" baseline="0">
                        <a:ln>
                          <a:noFill/>
                        </a:ln>
                        <a:solidFill>
                          <a:schemeClr val="tx1"/>
                        </a:solidFill>
                        <a:effectLst/>
                        <a:latin typeface="Arial" charset="0"/>
                        <a:cs typeface="Arial" charset="0"/>
                      </a:endParaRPr>
                    </a:p>
                  </a:txBody>
                  <a:tcPr marL="118876" marR="118876" marT="56444" marB="5644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3500" b="0" i="0" u="none" strike="noStrike" cap="none" normalizeH="0" baseline="0">
                        <a:ln>
                          <a:noFill/>
                        </a:ln>
                        <a:solidFill>
                          <a:schemeClr val="tx1"/>
                        </a:solidFill>
                        <a:effectLst/>
                        <a:latin typeface="Arial" charset="0"/>
                        <a:cs typeface="Arial" charset="0"/>
                      </a:endParaRPr>
                    </a:p>
                  </a:txBody>
                  <a:tcPr marL="118876" marR="118876" marT="56444" marB="564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13962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3500" b="0" i="0" u="none" strike="noStrike" cap="none" normalizeH="0" baseline="0">
                        <a:ln>
                          <a:noFill/>
                        </a:ln>
                        <a:solidFill>
                          <a:schemeClr val="tx1"/>
                        </a:solidFill>
                        <a:effectLst/>
                        <a:latin typeface="Arial" charset="0"/>
                        <a:cs typeface="Arial" charset="0"/>
                      </a:endParaRPr>
                    </a:p>
                  </a:txBody>
                  <a:tcPr marL="118876" marR="118876" marT="56444" marB="5644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3500" b="0" i="0" u="none" strike="noStrike" cap="none" normalizeH="0" baseline="0">
                        <a:ln>
                          <a:noFill/>
                        </a:ln>
                        <a:solidFill>
                          <a:schemeClr val="tx1"/>
                        </a:solidFill>
                        <a:effectLst/>
                        <a:latin typeface="Arial" charset="0"/>
                        <a:cs typeface="Arial" charset="0"/>
                      </a:endParaRPr>
                    </a:p>
                  </a:txBody>
                  <a:tcPr marL="118876" marR="118876" marT="56444" marB="564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pic>
        <p:nvPicPr>
          <p:cNvPr id="6" name="Picture 9" descr="1495_7">
            <a:extLst>
              <a:ext uri="{FF2B5EF4-FFF2-40B4-BE49-F238E27FC236}">
                <a16:creationId xmlns:a16="http://schemas.microsoft.com/office/drawing/2014/main" xmlns="" id="{64C60EB8-83C4-4F65-A53A-E0A46D610C65}"/>
              </a:ext>
            </a:extLst>
          </p:cNvPr>
          <p:cNvPicPr>
            <a:picLocks noChangeAspect="1" noChangeArrowheads="1" noCrop="1"/>
          </p:cNvPicPr>
          <p:nvPr/>
        </p:nvPicPr>
        <p:blipFill>
          <a:blip r:embed="rId4">
            <a:clrChange>
              <a:clrFrom>
                <a:srgbClr val="FFFF00"/>
              </a:clrFrom>
              <a:clrTo>
                <a:srgbClr val="FFFF00">
                  <a:alpha val="0"/>
                </a:srgbClr>
              </a:clrTo>
            </a:clrChange>
            <a:extLst>
              <a:ext uri="{28A0092B-C50C-407E-A947-70E740481C1C}">
                <a14:useLocalDpi xmlns:a14="http://schemas.microsoft.com/office/drawing/2010/main" val="0"/>
              </a:ext>
            </a:extLst>
          </a:blip>
          <a:srcRect/>
          <a:stretch>
            <a:fillRect/>
          </a:stretch>
        </p:blipFill>
        <p:spPr bwMode="auto">
          <a:xfrm>
            <a:off x="9557914" y="6923355"/>
            <a:ext cx="1331841" cy="1119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1495_7">
            <a:extLst>
              <a:ext uri="{FF2B5EF4-FFF2-40B4-BE49-F238E27FC236}">
                <a16:creationId xmlns:a16="http://schemas.microsoft.com/office/drawing/2014/main" xmlns="" id="{9304BD62-381A-4AB4-A3C0-AA73DCC01AF9}"/>
              </a:ext>
            </a:extLst>
          </p:cNvPr>
          <p:cNvPicPr>
            <a:picLocks noChangeAspect="1" noChangeArrowheads="1" noCrop="1"/>
          </p:cNvPicPr>
          <p:nvPr/>
        </p:nvPicPr>
        <p:blipFill>
          <a:blip r:embed="rId4">
            <a:clrChange>
              <a:clrFrom>
                <a:srgbClr val="FFFF00"/>
              </a:clrFrom>
              <a:clrTo>
                <a:srgbClr val="FFFF00">
                  <a:alpha val="0"/>
                </a:srgbClr>
              </a:clrTo>
            </a:clrChange>
            <a:extLst>
              <a:ext uri="{28A0092B-C50C-407E-A947-70E740481C1C}">
                <a14:useLocalDpi xmlns:a14="http://schemas.microsoft.com/office/drawing/2010/main" val="0"/>
              </a:ext>
            </a:extLst>
          </a:blip>
          <a:srcRect/>
          <a:stretch>
            <a:fillRect/>
          </a:stretch>
        </p:blipFill>
        <p:spPr bwMode="auto">
          <a:xfrm>
            <a:off x="9525433" y="6923355"/>
            <a:ext cx="1331839" cy="1119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1495_7">
            <a:extLst>
              <a:ext uri="{FF2B5EF4-FFF2-40B4-BE49-F238E27FC236}">
                <a16:creationId xmlns:a16="http://schemas.microsoft.com/office/drawing/2014/main" xmlns="" id="{F0B7FF1A-704C-46BE-8DA7-E2D70C7A62EB}"/>
              </a:ext>
            </a:extLst>
          </p:cNvPr>
          <p:cNvPicPr>
            <a:picLocks noChangeAspect="1" noChangeArrowheads="1" noCrop="1"/>
          </p:cNvPicPr>
          <p:nvPr/>
        </p:nvPicPr>
        <p:blipFill>
          <a:blip r:embed="rId4">
            <a:clrChange>
              <a:clrFrom>
                <a:srgbClr val="FFFF00"/>
              </a:clrFrom>
              <a:clrTo>
                <a:srgbClr val="FFFF00">
                  <a:alpha val="0"/>
                </a:srgbClr>
              </a:clrTo>
            </a:clrChange>
            <a:extLst>
              <a:ext uri="{28A0092B-C50C-407E-A947-70E740481C1C}">
                <a14:useLocalDpi xmlns:a14="http://schemas.microsoft.com/office/drawing/2010/main" val="0"/>
              </a:ext>
            </a:extLst>
          </a:blip>
          <a:srcRect/>
          <a:stretch>
            <a:fillRect/>
          </a:stretch>
        </p:blipFill>
        <p:spPr bwMode="auto">
          <a:xfrm>
            <a:off x="9471933" y="6807719"/>
            <a:ext cx="1331839" cy="1117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descr="1495_7">
            <a:extLst>
              <a:ext uri="{FF2B5EF4-FFF2-40B4-BE49-F238E27FC236}">
                <a16:creationId xmlns:a16="http://schemas.microsoft.com/office/drawing/2014/main" xmlns="" id="{1A2E68E6-2676-4DC0-B2A0-9709E719BFD0}"/>
              </a:ext>
            </a:extLst>
          </p:cNvPr>
          <p:cNvPicPr>
            <a:picLocks noChangeAspect="1" noChangeArrowheads="1" noCrop="1"/>
          </p:cNvPicPr>
          <p:nvPr/>
        </p:nvPicPr>
        <p:blipFill>
          <a:blip r:embed="rId4">
            <a:clrChange>
              <a:clrFrom>
                <a:srgbClr val="FFFF00"/>
              </a:clrFrom>
              <a:clrTo>
                <a:srgbClr val="FFFF00">
                  <a:alpha val="0"/>
                </a:srgbClr>
              </a:clrTo>
            </a:clrChange>
            <a:extLst>
              <a:ext uri="{28A0092B-C50C-407E-A947-70E740481C1C}">
                <a14:useLocalDpi xmlns:a14="http://schemas.microsoft.com/office/drawing/2010/main" val="0"/>
              </a:ext>
            </a:extLst>
          </a:blip>
          <a:srcRect/>
          <a:stretch>
            <a:fillRect/>
          </a:stretch>
        </p:blipFill>
        <p:spPr bwMode="auto">
          <a:xfrm>
            <a:off x="9498685" y="6829279"/>
            <a:ext cx="1331839" cy="1119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Text Box 87">
            <a:extLst>
              <a:ext uri="{FF2B5EF4-FFF2-40B4-BE49-F238E27FC236}">
                <a16:creationId xmlns:a16="http://schemas.microsoft.com/office/drawing/2014/main" xmlns="" id="{20D447F1-6778-456B-A44F-1BC8CB390EC7}"/>
              </a:ext>
            </a:extLst>
          </p:cNvPr>
          <p:cNvSpPr txBox="1">
            <a:spLocks noChangeArrowheads="1"/>
          </p:cNvSpPr>
          <p:nvPr/>
        </p:nvSpPr>
        <p:spPr bwMode="auto">
          <a:xfrm>
            <a:off x="480292" y="1317737"/>
            <a:ext cx="5227977" cy="2643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883" tIns="56441" rIns="112883" bIns="56441"/>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Ơi chích chòe ơi</a:t>
            </a: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Chim đừng hót nữa</a:t>
            </a: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Bà em ốm rồi</a:t>
            </a: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Lặng cho bà ngủ.</a:t>
            </a:r>
          </a:p>
        </p:txBody>
      </p:sp>
      <p:sp>
        <p:nvSpPr>
          <p:cNvPr id="6164" name="Text Box 87">
            <a:extLst>
              <a:ext uri="{FF2B5EF4-FFF2-40B4-BE49-F238E27FC236}">
                <a16:creationId xmlns:a16="http://schemas.microsoft.com/office/drawing/2014/main" xmlns="" id="{5F06D9B6-1E8D-4436-967D-E9E2D7A2C84B}"/>
              </a:ext>
            </a:extLst>
          </p:cNvPr>
          <p:cNvSpPr txBox="1">
            <a:spLocks noChangeArrowheads="1"/>
          </p:cNvSpPr>
          <p:nvPr/>
        </p:nvSpPr>
        <p:spPr bwMode="auto">
          <a:xfrm>
            <a:off x="6053477" y="1294763"/>
            <a:ext cx="5833722" cy="2710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883" tIns="56441" rIns="112883" bIns="56441"/>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Bàn tay bé nhỏ</a:t>
            </a: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Vẫy quạt thật đều</a:t>
            </a: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Ngấn nắng thiu thiu</a:t>
            </a: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Đậu trên tường trắng.</a:t>
            </a:r>
          </a:p>
          <a:p>
            <a:pPr rtl="1" eaLnBrk="1" hangingPunct="1">
              <a:lnSpc>
                <a:spcPct val="100000"/>
              </a:lnSpc>
              <a:spcBef>
                <a:spcPct val="0"/>
              </a:spcBef>
              <a:buFontTx/>
              <a:buNone/>
            </a:pPr>
            <a:endParaRPr lang="en-US" altLang="en-US" sz="3457" b="1">
              <a:latin typeface="AvantGarde" panose="00000400000000000000" pitchFamily="2" charset="0"/>
              <a:cs typeface="AvantGarde" panose="00000400000000000000" pitchFamily="2" charset="0"/>
              <a:sym typeface="Arial" panose="020B0604020202020204" pitchFamily="34" charset="0"/>
            </a:endParaRPr>
          </a:p>
        </p:txBody>
      </p:sp>
      <p:sp>
        <p:nvSpPr>
          <p:cNvPr id="6165" name="Text Box 87">
            <a:extLst>
              <a:ext uri="{FF2B5EF4-FFF2-40B4-BE49-F238E27FC236}">
                <a16:creationId xmlns:a16="http://schemas.microsoft.com/office/drawing/2014/main" xmlns="" id="{760BAFB1-D38A-49C3-9084-6E226455EB51}"/>
              </a:ext>
            </a:extLst>
          </p:cNvPr>
          <p:cNvSpPr txBox="1">
            <a:spLocks noChangeArrowheads="1"/>
          </p:cNvSpPr>
          <p:nvPr/>
        </p:nvSpPr>
        <p:spPr bwMode="auto">
          <a:xfrm>
            <a:off x="5883564" y="4218814"/>
            <a:ext cx="6183745" cy="2516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883" tIns="56441" rIns="112883" bIns="56441"/>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Hoa cam, hoa khế</a:t>
            </a: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Chín lặng trong vườn</a:t>
            </a: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Bà mơ tay cháu </a:t>
            </a: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Quạt đầy hương thơm.</a:t>
            </a:r>
          </a:p>
        </p:txBody>
      </p:sp>
      <p:sp>
        <p:nvSpPr>
          <p:cNvPr id="6166" name="Text Box 87">
            <a:extLst>
              <a:ext uri="{FF2B5EF4-FFF2-40B4-BE49-F238E27FC236}">
                <a16:creationId xmlns:a16="http://schemas.microsoft.com/office/drawing/2014/main" xmlns="" id="{49B50F34-3CFD-48AF-A91A-C36F7407925F}"/>
              </a:ext>
            </a:extLst>
          </p:cNvPr>
          <p:cNvSpPr txBox="1">
            <a:spLocks noChangeArrowheads="1"/>
          </p:cNvSpPr>
          <p:nvPr/>
        </p:nvSpPr>
        <p:spPr bwMode="auto">
          <a:xfrm>
            <a:off x="480292" y="4214895"/>
            <a:ext cx="5227977" cy="3074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883" tIns="56441" rIns="112883" bIns="56441"/>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Căn nhà đã vắng</a:t>
            </a: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Cốc chén </a:t>
            </a:r>
            <a:r>
              <a:rPr lang="en-US" altLang="en-US" sz="3457" b="1" smtClean="0">
                <a:latin typeface="AvantGarde" panose="00000400000000000000" pitchFamily="2" charset="0"/>
                <a:cs typeface="AvantGarde" panose="00000400000000000000" pitchFamily="2" charset="0"/>
                <a:sym typeface="Arial" panose="020B0604020202020204" pitchFamily="34" charset="0"/>
              </a:rPr>
              <a:t>lặng im</a:t>
            </a:r>
            <a:endParaRPr lang="en-US" altLang="en-US" sz="3457" b="1">
              <a:latin typeface="AvantGarde" panose="00000400000000000000" pitchFamily="2" charset="0"/>
              <a:cs typeface="AvantGarde" panose="00000400000000000000" pitchFamily="2" charset="0"/>
              <a:sym typeface="Arial" panose="020B0604020202020204" pitchFamily="34" charset="0"/>
            </a:endParaRP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Đôi mắt lim dim</a:t>
            </a:r>
          </a:p>
          <a:p>
            <a:pPr rtl="1" eaLnBrk="1" hangingPunct="1">
              <a:lnSpc>
                <a:spcPct val="100000"/>
              </a:lnSpc>
              <a:spcBef>
                <a:spcPct val="0"/>
              </a:spcBef>
              <a:buFontTx/>
              <a:buNone/>
            </a:pPr>
            <a:r>
              <a:rPr lang="en-US" altLang="en-US" sz="3457" b="1">
                <a:latin typeface="AvantGarde" panose="00000400000000000000" pitchFamily="2" charset="0"/>
                <a:cs typeface="AvantGarde" panose="00000400000000000000" pitchFamily="2" charset="0"/>
                <a:sym typeface="Arial" panose="020B0604020202020204" pitchFamily="34" charset="0"/>
              </a:rPr>
              <a:t>Ngủ ngon bà nhé.</a:t>
            </a:r>
          </a:p>
        </p:txBody>
      </p:sp>
      <p:pic>
        <p:nvPicPr>
          <p:cNvPr id="46" name="Picture 23" descr="untitled">
            <a:extLst>
              <a:ext uri="{FF2B5EF4-FFF2-40B4-BE49-F238E27FC236}">
                <a16:creationId xmlns:a16="http://schemas.microsoft.com/office/drawing/2014/main" xmlns="" id="{139C0444-A804-447A-93A4-3E09C75654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5000" t="53999" r="23000" b="12666"/>
          <a:stretch>
            <a:fillRect/>
          </a:stretch>
        </p:blipFill>
        <p:spPr bwMode="auto">
          <a:xfrm>
            <a:off x="120073" y="1021659"/>
            <a:ext cx="5786535" cy="29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Rectangle 24">
            <a:extLst>
              <a:ext uri="{FF2B5EF4-FFF2-40B4-BE49-F238E27FC236}">
                <a16:creationId xmlns:a16="http://schemas.microsoft.com/office/drawing/2014/main" xmlns="" id="{BE4076CA-1280-4C76-951B-D5484D259CDD}"/>
              </a:ext>
            </a:extLst>
          </p:cNvPr>
          <p:cNvSpPr>
            <a:spLocks noChangeArrowheads="1"/>
          </p:cNvSpPr>
          <p:nvPr/>
        </p:nvSpPr>
        <p:spPr bwMode="auto">
          <a:xfrm>
            <a:off x="2709672" y="2204679"/>
            <a:ext cx="814007" cy="754529"/>
          </a:xfrm>
          <a:prstGeom prst="rect">
            <a:avLst/>
          </a:prstGeom>
          <a:gradFill rotWithShape="1">
            <a:gsLst>
              <a:gs pos="0">
                <a:srgbClr val="FFFF66"/>
              </a:gs>
              <a:gs pos="100000">
                <a:srgbClr val="00FF99"/>
              </a:gs>
            </a:gsLst>
            <a:path path="shape">
              <a:fillToRect l="50000" t="50000" r="50000" b="50000"/>
            </a:path>
          </a:gradFill>
          <a:ln w="9525">
            <a:solidFill>
              <a:schemeClr val="tx1"/>
            </a:solidFill>
            <a:miter lim="800000"/>
            <a:headEnd/>
            <a:tailEnd/>
          </a:ln>
        </p:spPr>
        <p:txBody>
          <a:bodyPr wrap="none" lIns="112883" tIns="56441" rIns="112883" bIns="56441" anchor="ctr"/>
          <a:lstStyle>
            <a:lvl1pPr eaLnBrk="0" hangingPunct="0">
              <a:defRPr>
                <a:solidFill>
                  <a:schemeClr val="tx1"/>
                </a:solidFill>
                <a:latin typeface="Calibri" panose="020F0502020204030204" pitchFamily="34" charset="0"/>
              </a:defRPr>
            </a:lvl1pPr>
            <a:lvl2pPr marL="742950" indent="-285750" eaLnBrk="0" hangingPunct="0">
              <a:defRPr>
                <a:solidFill>
                  <a:schemeClr val="tx1"/>
                </a:solidFill>
                <a:latin typeface="Calibri" panose="020F0502020204030204" pitchFamily="34" charset="0"/>
              </a:defRPr>
            </a:lvl2pPr>
            <a:lvl3pPr marL="1143000" indent="-228600" eaLnBrk="0" hangingPunct="0">
              <a:defRPr>
                <a:solidFill>
                  <a:schemeClr val="tx1"/>
                </a:solidFill>
                <a:latin typeface="Calibri" panose="020F0502020204030204" pitchFamily="34" charset="0"/>
              </a:defRPr>
            </a:lvl3pPr>
            <a:lvl4pPr marL="1600200" indent="-228600" eaLnBrk="0" hangingPunct="0">
              <a:defRPr>
                <a:solidFill>
                  <a:schemeClr val="tx1"/>
                </a:solidFill>
                <a:latin typeface="Calibri" panose="020F0502020204030204" pitchFamily="34" charset="0"/>
              </a:defRPr>
            </a:lvl4pPr>
            <a:lvl5pPr marL="2057400" indent="-228600" eaLnBrk="0" hangingPunct="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444" b="1">
                <a:solidFill>
                  <a:srgbClr val="FF3300"/>
                </a:solidFill>
              </a:rPr>
              <a:t>1</a:t>
            </a:r>
            <a:endParaRPr lang="en-US" altLang="en-US"/>
          </a:p>
        </p:txBody>
      </p:sp>
      <p:pic>
        <p:nvPicPr>
          <p:cNvPr id="48" name="Picture 29" descr="untitled">
            <a:extLst>
              <a:ext uri="{FF2B5EF4-FFF2-40B4-BE49-F238E27FC236}">
                <a16:creationId xmlns:a16="http://schemas.microsoft.com/office/drawing/2014/main" xmlns="" id="{8D5D03C1-2FC5-4749-BD6A-BF9C989B65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5000" t="12666" r="23000" b="53999"/>
          <a:stretch>
            <a:fillRect/>
          </a:stretch>
        </p:blipFill>
        <p:spPr bwMode="auto">
          <a:xfrm>
            <a:off x="5963298" y="872012"/>
            <a:ext cx="5878875" cy="3125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Rectangle 30">
            <a:extLst>
              <a:ext uri="{FF2B5EF4-FFF2-40B4-BE49-F238E27FC236}">
                <a16:creationId xmlns:a16="http://schemas.microsoft.com/office/drawing/2014/main" xmlns="" id="{ECB885DE-023D-42B5-A171-F24916236AFE}"/>
              </a:ext>
            </a:extLst>
          </p:cNvPr>
          <p:cNvSpPr>
            <a:spLocks noChangeArrowheads="1"/>
          </p:cNvSpPr>
          <p:nvPr/>
        </p:nvSpPr>
        <p:spPr bwMode="auto">
          <a:xfrm>
            <a:off x="8479227" y="2086538"/>
            <a:ext cx="785345" cy="778045"/>
          </a:xfrm>
          <a:prstGeom prst="rect">
            <a:avLst/>
          </a:prstGeom>
          <a:gradFill rotWithShape="1">
            <a:gsLst>
              <a:gs pos="0">
                <a:srgbClr val="FFFF66"/>
              </a:gs>
              <a:gs pos="100000">
                <a:srgbClr val="00FF99"/>
              </a:gs>
            </a:gsLst>
            <a:path path="shape">
              <a:fillToRect l="50000" t="50000" r="50000" b="50000"/>
            </a:path>
          </a:gradFill>
          <a:ln w="9525">
            <a:solidFill>
              <a:schemeClr val="tx1"/>
            </a:solidFill>
            <a:miter lim="800000"/>
            <a:headEnd/>
            <a:tailEnd/>
          </a:ln>
        </p:spPr>
        <p:txBody>
          <a:bodyPr wrap="none" lIns="112883" tIns="56441" rIns="112883" bIns="56441" anchor="ctr"/>
          <a:lstStyle>
            <a:lvl1pPr eaLnBrk="0" hangingPunct="0">
              <a:defRPr>
                <a:solidFill>
                  <a:schemeClr val="tx1"/>
                </a:solidFill>
                <a:latin typeface="Calibri" panose="020F0502020204030204" pitchFamily="34" charset="0"/>
              </a:defRPr>
            </a:lvl1pPr>
            <a:lvl2pPr marL="742950" indent="-285750" eaLnBrk="0" hangingPunct="0">
              <a:defRPr>
                <a:solidFill>
                  <a:schemeClr val="tx1"/>
                </a:solidFill>
                <a:latin typeface="Calibri" panose="020F0502020204030204" pitchFamily="34" charset="0"/>
              </a:defRPr>
            </a:lvl2pPr>
            <a:lvl3pPr marL="1143000" indent="-228600" eaLnBrk="0" hangingPunct="0">
              <a:defRPr>
                <a:solidFill>
                  <a:schemeClr val="tx1"/>
                </a:solidFill>
                <a:latin typeface="Calibri" panose="020F0502020204030204" pitchFamily="34" charset="0"/>
              </a:defRPr>
            </a:lvl3pPr>
            <a:lvl4pPr marL="1600200" indent="-228600" eaLnBrk="0" hangingPunct="0">
              <a:defRPr>
                <a:solidFill>
                  <a:schemeClr val="tx1"/>
                </a:solidFill>
                <a:latin typeface="Calibri" panose="020F0502020204030204" pitchFamily="34" charset="0"/>
              </a:defRPr>
            </a:lvl4pPr>
            <a:lvl5pPr marL="2057400" indent="-228600" eaLnBrk="0" hangingPunct="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444" b="1">
                <a:solidFill>
                  <a:srgbClr val="FF3300"/>
                </a:solidFill>
              </a:rPr>
              <a:t>2</a:t>
            </a:r>
            <a:endParaRPr lang="en-US" altLang="en-US"/>
          </a:p>
        </p:txBody>
      </p:sp>
      <p:pic>
        <p:nvPicPr>
          <p:cNvPr id="50" name="Picture 29" descr="untitled">
            <a:extLst>
              <a:ext uri="{FF2B5EF4-FFF2-40B4-BE49-F238E27FC236}">
                <a16:creationId xmlns:a16="http://schemas.microsoft.com/office/drawing/2014/main" xmlns="" id="{866878C9-95D6-4EEE-9F95-02E5DA310C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5000" t="12666" r="23000" b="53999"/>
          <a:stretch>
            <a:fillRect/>
          </a:stretch>
        </p:blipFill>
        <p:spPr bwMode="auto">
          <a:xfrm>
            <a:off x="120073" y="4064248"/>
            <a:ext cx="5763491" cy="2793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Rectangle 30">
            <a:extLst>
              <a:ext uri="{FF2B5EF4-FFF2-40B4-BE49-F238E27FC236}">
                <a16:creationId xmlns:a16="http://schemas.microsoft.com/office/drawing/2014/main" xmlns="" id="{52C08633-D282-4069-87B3-AE36292CF26E}"/>
              </a:ext>
            </a:extLst>
          </p:cNvPr>
          <p:cNvSpPr>
            <a:spLocks noChangeArrowheads="1"/>
          </p:cNvSpPr>
          <p:nvPr/>
        </p:nvSpPr>
        <p:spPr bwMode="auto">
          <a:xfrm>
            <a:off x="2747393" y="4987275"/>
            <a:ext cx="785347" cy="780006"/>
          </a:xfrm>
          <a:prstGeom prst="rect">
            <a:avLst/>
          </a:prstGeom>
          <a:gradFill rotWithShape="1">
            <a:gsLst>
              <a:gs pos="0">
                <a:srgbClr val="FFFF66"/>
              </a:gs>
              <a:gs pos="100000">
                <a:srgbClr val="00FF99"/>
              </a:gs>
            </a:gsLst>
            <a:path path="shape">
              <a:fillToRect l="50000" t="50000" r="50000" b="50000"/>
            </a:path>
          </a:gradFill>
          <a:ln w="9525">
            <a:solidFill>
              <a:schemeClr val="tx1"/>
            </a:solidFill>
            <a:miter lim="800000"/>
            <a:headEnd/>
            <a:tailEnd/>
          </a:ln>
        </p:spPr>
        <p:txBody>
          <a:bodyPr wrap="none" lIns="112883" tIns="56441" rIns="112883" bIns="56441" anchor="ctr"/>
          <a:lstStyle>
            <a:lvl1pPr eaLnBrk="0" hangingPunct="0">
              <a:defRPr>
                <a:solidFill>
                  <a:schemeClr val="tx1"/>
                </a:solidFill>
                <a:latin typeface="Calibri" panose="020F0502020204030204" pitchFamily="34" charset="0"/>
              </a:defRPr>
            </a:lvl1pPr>
            <a:lvl2pPr marL="742950" indent="-285750" eaLnBrk="0" hangingPunct="0">
              <a:defRPr>
                <a:solidFill>
                  <a:schemeClr val="tx1"/>
                </a:solidFill>
                <a:latin typeface="Calibri" panose="020F0502020204030204" pitchFamily="34" charset="0"/>
              </a:defRPr>
            </a:lvl2pPr>
            <a:lvl3pPr marL="1143000" indent="-228600" eaLnBrk="0" hangingPunct="0">
              <a:defRPr>
                <a:solidFill>
                  <a:schemeClr val="tx1"/>
                </a:solidFill>
                <a:latin typeface="Calibri" panose="020F0502020204030204" pitchFamily="34" charset="0"/>
              </a:defRPr>
            </a:lvl3pPr>
            <a:lvl4pPr marL="1600200" indent="-228600" eaLnBrk="0" hangingPunct="0">
              <a:defRPr>
                <a:solidFill>
                  <a:schemeClr val="tx1"/>
                </a:solidFill>
                <a:latin typeface="Calibri" panose="020F0502020204030204" pitchFamily="34" charset="0"/>
              </a:defRPr>
            </a:lvl4pPr>
            <a:lvl5pPr marL="2057400" indent="-228600" eaLnBrk="0" hangingPunct="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444" b="1">
                <a:solidFill>
                  <a:srgbClr val="FF3300"/>
                </a:solidFill>
              </a:rPr>
              <a:t>3</a:t>
            </a:r>
            <a:endParaRPr lang="en-US" altLang="en-US"/>
          </a:p>
        </p:txBody>
      </p:sp>
      <p:pic>
        <p:nvPicPr>
          <p:cNvPr id="52" name="Picture 23" descr="untitled">
            <a:extLst>
              <a:ext uri="{FF2B5EF4-FFF2-40B4-BE49-F238E27FC236}">
                <a16:creationId xmlns:a16="http://schemas.microsoft.com/office/drawing/2014/main" xmlns="" id="{677A0003-233F-4D4A-BDDA-D1E7CF3166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5000" t="53999" r="23000" b="12666"/>
          <a:stretch>
            <a:fillRect/>
          </a:stretch>
        </p:blipFill>
        <p:spPr bwMode="auto">
          <a:xfrm>
            <a:off x="5963298" y="4005186"/>
            <a:ext cx="5878875" cy="285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Rectangle 24">
            <a:extLst>
              <a:ext uri="{FF2B5EF4-FFF2-40B4-BE49-F238E27FC236}">
                <a16:creationId xmlns:a16="http://schemas.microsoft.com/office/drawing/2014/main" xmlns="" id="{ACB8F04F-8E50-40AD-86EF-1C1621AA4F69}"/>
              </a:ext>
            </a:extLst>
          </p:cNvPr>
          <p:cNvSpPr>
            <a:spLocks noChangeArrowheads="1"/>
          </p:cNvSpPr>
          <p:nvPr/>
        </p:nvSpPr>
        <p:spPr bwMode="auto">
          <a:xfrm>
            <a:off x="8490508" y="5032602"/>
            <a:ext cx="815920" cy="754529"/>
          </a:xfrm>
          <a:prstGeom prst="rect">
            <a:avLst/>
          </a:prstGeom>
          <a:gradFill rotWithShape="1">
            <a:gsLst>
              <a:gs pos="0">
                <a:srgbClr val="FFFF66"/>
              </a:gs>
              <a:gs pos="100000">
                <a:srgbClr val="00FF99"/>
              </a:gs>
            </a:gsLst>
            <a:path path="shape">
              <a:fillToRect l="50000" t="50000" r="50000" b="50000"/>
            </a:path>
          </a:gradFill>
          <a:ln w="9525">
            <a:solidFill>
              <a:schemeClr val="tx1"/>
            </a:solidFill>
            <a:miter lim="800000"/>
            <a:headEnd/>
            <a:tailEnd/>
          </a:ln>
        </p:spPr>
        <p:txBody>
          <a:bodyPr wrap="none" lIns="112883" tIns="56441" rIns="112883" bIns="56441" anchor="ctr"/>
          <a:lstStyle>
            <a:lvl1pPr eaLnBrk="0" hangingPunct="0">
              <a:defRPr>
                <a:solidFill>
                  <a:schemeClr val="tx1"/>
                </a:solidFill>
                <a:latin typeface="Calibri" panose="020F0502020204030204" pitchFamily="34" charset="0"/>
              </a:defRPr>
            </a:lvl1pPr>
            <a:lvl2pPr marL="742950" indent="-285750" eaLnBrk="0" hangingPunct="0">
              <a:defRPr>
                <a:solidFill>
                  <a:schemeClr val="tx1"/>
                </a:solidFill>
                <a:latin typeface="Calibri" panose="020F0502020204030204" pitchFamily="34" charset="0"/>
              </a:defRPr>
            </a:lvl2pPr>
            <a:lvl3pPr marL="1143000" indent="-228600" eaLnBrk="0" hangingPunct="0">
              <a:defRPr>
                <a:solidFill>
                  <a:schemeClr val="tx1"/>
                </a:solidFill>
                <a:latin typeface="Calibri" panose="020F0502020204030204" pitchFamily="34" charset="0"/>
              </a:defRPr>
            </a:lvl3pPr>
            <a:lvl4pPr marL="1600200" indent="-228600" eaLnBrk="0" hangingPunct="0">
              <a:defRPr>
                <a:solidFill>
                  <a:schemeClr val="tx1"/>
                </a:solidFill>
                <a:latin typeface="Calibri" panose="020F0502020204030204" pitchFamily="34" charset="0"/>
              </a:defRPr>
            </a:lvl4pPr>
            <a:lvl5pPr marL="2057400" indent="-228600" eaLnBrk="0" hangingPunct="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444" b="1">
                <a:solidFill>
                  <a:srgbClr val="FF3300"/>
                </a:solidFill>
              </a:rPr>
              <a:t>4</a:t>
            </a:r>
            <a:endParaRPr lang="en-US" alt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childTnLst>
                                  <p:subTnLst>
                                    <p:audio>
                                      <p:cMediaNode>
                                        <p:cTn display="0" masterRel="sameClick">
                                          <p:stCondLst>
                                            <p:cond evt="begin" delay="0">
                                              <p:tn val="15"/>
                                            </p:cond>
                                          </p:stCondLst>
                                          <p:endCondLst>
                                            <p:cond evt="onStopAudio" delay="0">
                                              <p:tgtEl>
                                                <p:sldTgt/>
                                              </p:tgtEl>
                                            </p:cond>
                                          </p:endCondLst>
                                        </p:cTn>
                                        <p:tgtEl>
                                          <p:sndTgt r:embed="rId3" name="applause.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childTnLst>
                                  <p:subTnLst>
                                    <p:audio>
                                      <p:cMediaNode>
                                        <p:cTn display="0" masterRel="sameClick">
                                          <p:stCondLst>
                                            <p:cond evt="begin" delay="0">
                                              <p:tn val="20"/>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47"/>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22" presetClass="emph" presetSubtype="0" fill="hold" grpId="0" nodeType="clickEffect">
                                  <p:stCondLst>
                                    <p:cond delay="0"/>
                                  </p:stCondLst>
                                  <p:childTnLst>
                                    <p:animClr clrSpc="hsl" dir="cw">
                                      <p:cBhvr override="childStyle">
                                        <p:cTn id="27" dur="500" fill="hold"/>
                                        <p:tgtEl>
                                          <p:spTgt spid="47"/>
                                        </p:tgtEl>
                                        <p:attrNameLst>
                                          <p:attrName>style.color</p:attrName>
                                        </p:attrNameLst>
                                      </p:cBhvr>
                                      <p:by>
                                        <p:hsl h="-7200000" s="0" l="0"/>
                                      </p:by>
                                    </p:animClr>
                                    <p:animClr clrSpc="hsl" dir="cw">
                                      <p:cBhvr>
                                        <p:cTn id="28" dur="500" fill="hold"/>
                                        <p:tgtEl>
                                          <p:spTgt spid="47"/>
                                        </p:tgtEl>
                                        <p:attrNameLst>
                                          <p:attrName>fillcolor</p:attrName>
                                        </p:attrNameLst>
                                      </p:cBhvr>
                                      <p:by>
                                        <p:hsl h="-7200000" s="0" l="0"/>
                                      </p:by>
                                    </p:animClr>
                                    <p:animClr clrSpc="hsl" dir="cw">
                                      <p:cBhvr>
                                        <p:cTn id="29" dur="500" fill="hold"/>
                                        <p:tgtEl>
                                          <p:spTgt spid="47"/>
                                        </p:tgtEl>
                                        <p:attrNameLst>
                                          <p:attrName>stroke.color</p:attrName>
                                        </p:attrNameLst>
                                      </p:cBhvr>
                                      <p:by>
                                        <p:hsl h="-7200000" s="0" l="0"/>
                                      </p:by>
                                    </p:animClr>
                                    <p:set>
                                      <p:cBhvr>
                                        <p:cTn id="30" dur="500" fill="hold"/>
                                        <p:tgtEl>
                                          <p:spTgt spid="47"/>
                                        </p:tgtEl>
                                        <p:attrNameLst>
                                          <p:attrName>fill.type</p:attrName>
                                        </p:attrNameLst>
                                      </p:cBhvr>
                                      <p:to>
                                        <p:strVal val="solid"/>
                                      </p:to>
                                    </p:set>
                                  </p:childTnLst>
                                </p:cTn>
                              </p:par>
                            </p:childTnLst>
                          </p:cTn>
                        </p:par>
                        <p:par>
                          <p:cTn id="31" fill="hold" nodeType="afterGroup">
                            <p:stCondLst>
                              <p:cond delay="500"/>
                            </p:stCondLst>
                            <p:childTnLst>
                              <p:par>
                                <p:cTn id="32" presetID="20" presetClass="exit" presetSubtype="0" fill="hold" grpId="1" nodeType="afterEffect">
                                  <p:stCondLst>
                                    <p:cond delay="0"/>
                                  </p:stCondLst>
                                  <p:childTnLst>
                                    <p:animEffect transition="out" filter="wedge">
                                      <p:cBhvr>
                                        <p:cTn id="33" dur="1000"/>
                                        <p:tgtEl>
                                          <p:spTgt spid="47"/>
                                        </p:tgtEl>
                                      </p:cBhvr>
                                    </p:animEffect>
                                    <p:set>
                                      <p:cBhvr>
                                        <p:cTn id="34" dur="1" fill="hold">
                                          <p:stCondLst>
                                            <p:cond delay="999"/>
                                          </p:stCondLst>
                                        </p:cTn>
                                        <p:tgtEl>
                                          <p:spTgt spid="47"/>
                                        </p:tgtEl>
                                        <p:attrNameLst>
                                          <p:attrName>style.visibility</p:attrName>
                                        </p:attrNameLst>
                                      </p:cBhvr>
                                      <p:to>
                                        <p:strVal val="hidden"/>
                                      </p:to>
                                    </p:set>
                                  </p:childTnLst>
                                </p:cTn>
                              </p:par>
                            </p:childTnLst>
                          </p:cTn>
                        </p:par>
                        <p:par>
                          <p:cTn id="35" fill="hold" nodeType="afterGroup">
                            <p:stCondLst>
                              <p:cond delay="1500"/>
                            </p:stCondLst>
                            <p:childTnLst>
                              <p:par>
                                <p:cTn id="36" presetID="16" presetClass="exit" presetSubtype="37" fill="hold" nodeType="afterEffect">
                                  <p:stCondLst>
                                    <p:cond delay="0"/>
                                  </p:stCondLst>
                                  <p:childTnLst>
                                    <p:animEffect transition="out" filter="barn(outVertical)">
                                      <p:cBhvr>
                                        <p:cTn id="37" dur="1000"/>
                                        <p:tgtEl>
                                          <p:spTgt spid="46"/>
                                        </p:tgtEl>
                                      </p:cBhvr>
                                    </p:animEffect>
                                    <p:set>
                                      <p:cBhvr>
                                        <p:cTn id="38" dur="1" fill="hold">
                                          <p:stCondLst>
                                            <p:cond delay="9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39" restart="whenNotActive" fill="hold" evtFilter="cancelBubble" nodeType="interactiveSeq">
                <p:stCondLst>
                  <p:cond evt="onClick" delay="0">
                    <p:tgtEl>
                      <p:spTgt spid="49"/>
                    </p:tgtEl>
                  </p:cond>
                </p:stCondLst>
                <p:endSync evt="end" delay="0">
                  <p:rtn val="all"/>
                </p:endSync>
                <p:childTnLst>
                  <p:par>
                    <p:cTn id="40" fill="hold" nodeType="clickPar">
                      <p:stCondLst>
                        <p:cond delay="0"/>
                      </p:stCondLst>
                      <p:childTnLst>
                        <p:par>
                          <p:cTn id="41" fill="hold" nodeType="withGroup">
                            <p:stCondLst>
                              <p:cond delay="0"/>
                            </p:stCondLst>
                            <p:childTnLst>
                              <p:par>
                                <p:cTn id="42" presetID="22" presetClass="emph" presetSubtype="0" fill="hold" grpId="0" nodeType="clickEffect">
                                  <p:stCondLst>
                                    <p:cond delay="0"/>
                                  </p:stCondLst>
                                  <p:childTnLst>
                                    <p:animClr clrSpc="hsl" dir="cw">
                                      <p:cBhvr override="childStyle">
                                        <p:cTn id="43" dur="500" fill="hold"/>
                                        <p:tgtEl>
                                          <p:spTgt spid="49"/>
                                        </p:tgtEl>
                                        <p:attrNameLst>
                                          <p:attrName>style.color</p:attrName>
                                        </p:attrNameLst>
                                      </p:cBhvr>
                                      <p:by>
                                        <p:hsl h="-7200000" s="0" l="0"/>
                                      </p:by>
                                    </p:animClr>
                                    <p:animClr clrSpc="hsl" dir="cw">
                                      <p:cBhvr>
                                        <p:cTn id="44" dur="500" fill="hold"/>
                                        <p:tgtEl>
                                          <p:spTgt spid="49"/>
                                        </p:tgtEl>
                                        <p:attrNameLst>
                                          <p:attrName>fillcolor</p:attrName>
                                        </p:attrNameLst>
                                      </p:cBhvr>
                                      <p:by>
                                        <p:hsl h="-7200000" s="0" l="0"/>
                                      </p:by>
                                    </p:animClr>
                                    <p:animClr clrSpc="hsl" dir="cw">
                                      <p:cBhvr>
                                        <p:cTn id="45" dur="500" fill="hold"/>
                                        <p:tgtEl>
                                          <p:spTgt spid="49"/>
                                        </p:tgtEl>
                                        <p:attrNameLst>
                                          <p:attrName>stroke.color</p:attrName>
                                        </p:attrNameLst>
                                      </p:cBhvr>
                                      <p:by>
                                        <p:hsl h="-7200000" s="0" l="0"/>
                                      </p:by>
                                    </p:animClr>
                                    <p:set>
                                      <p:cBhvr>
                                        <p:cTn id="46" dur="500" fill="hold"/>
                                        <p:tgtEl>
                                          <p:spTgt spid="49"/>
                                        </p:tgtEl>
                                        <p:attrNameLst>
                                          <p:attrName>fill.type</p:attrName>
                                        </p:attrNameLst>
                                      </p:cBhvr>
                                      <p:to>
                                        <p:strVal val="solid"/>
                                      </p:to>
                                    </p:set>
                                  </p:childTnLst>
                                </p:cTn>
                              </p:par>
                            </p:childTnLst>
                          </p:cTn>
                        </p:par>
                        <p:par>
                          <p:cTn id="47" fill="hold" nodeType="afterGroup">
                            <p:stCondLst>
                              <p:cond delay="500"/>
                            </p:stCondLst>
                            <p:childTnLst>
                              <p:par>
                                <p:cTn id="48" presetID="20" presetClass="exit" presetSubtype="0" fill="hold" grpId="1" nodeType="afterEffect">
                                  <p:stCondLst>
                                    <p:cond delay="0"/>
                                  </p:stCondLst>
                                  <p:childTnLst>
                                    <p:animEffect transition="out" filter="wedge">
                                      <p:cBhvr>
                                        <p:cTn id="49" dur="1000"/>
                                        <p:tgtEl>
                                          <p:spTgt spid="49"/>
                                        </p:tgtEl>
                                      </p:cBhvr>
                                    </p:animEffect>
                                    <p:set>
                                      <p:cBhvr>
                                        <p:cTn id="50" dur="1" fill="hold">
                                          <p:stCondLst>
                                            <p:cond delay="999"/>
                                          </p:stCondLst>
                                        </p:cTn>
                                        <p:tgtEl>
                                          <p:spTgt spid="49"/>
                                        </p:tgtEl>
                                        <p:attrNameLst>
                                          <p:attrName>style.visibility</p:attrName>
                                        </p:attrNameLst>
                                      </p:cBhvr>
                                      <p:to>
                                        <p:strVal val="hidden"/>
                                      </p:to>
                                    </p:set>
                                  </p:childTnLst>
                                </p:cTn>
                              </p:par>
                            </p:childTnLst>
                          </p:cTn>
                        </p:par>
                        <p:par>
                          <p:cTn id="51" fill="hold" nodeType="afterGroup">
                            <p:stCondLst>
                              <p:cond delay="1500"/>
                            </p:stCondLst>
                            <p:childTnLst>
                              <p:par>
                                <p:cTn id="52" presetID="16" presetClass="exit" presetSubtype="37" fill="hold" nodeType="afterEffect">
                                  <p:stCondLst>
                                    <p:cond delay="0"/>
                                  </p:stCondLst>
                                  <p:childTnLst>
                                    <p:animEffect transition="out" filter="barn(outVertical)">
                                      <p:cBhvr>
                                        <p:cTn id="53" dur="1000"/>
                                        <p:tgtEl>
                                          <p:spTgt spid="48"/>
                                        </p:tgtEl>
                                      </p:cBhvr>
                                    </p:animEffect>
                                    <p:set>
                                      <p:cBhvr>
                                        <p:cTn id="54" dur="1" fill="hold">
                                          <p:stCondLst>
                                            <p:cond delay="9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55" restart="whenNotActive" fill="hold" evtFilter="cancelBubble" nodeType="interactiveSeq">
                <p:stCondLst>
                  <p:cond evt="onClick" delay="0">
                    <p:tgtEl>
                      <p:spTgt spid="51"/>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22" presetClass="emph" presetSubtype="0" fill="hold" grpId="0" nodeType="clickEffect">
                                  <p:stCondLst>
                                    <p:cond delay="0"/>
                                  </p:stCondLst>
                                  <p:childTnLst>
                                    <p:animClr clrSpc="hsl" dir="cw">
                                      <p:cBhvr override="childStyle">
                                        <p:cTn id="59" dur="500" fill="hold"/>
                                        <p:tgtEl>
                                          <p:spTgt spid="51"/>
                                        </p:tgtEl>
                                        <p:attrNameLst>
                                          <p:attrName>style.color</p:attrName>
                                        </p:attrNameLst>
                                      </p:cBhvr>
                                      <p:by>
                                        <p:hsl h="-7200000" s="0" l="0"/>
                                      </p:by>
                                    </p:animClr>
                                    <p:animClr clrSpc="hsl" dir="cw">
                                      <p:cBhvr>
                                        <p:cTn id="60" dur="500" fill="hold"/>
                                        <p:tgtEl>
                                          <p:spTgt spid="51"/>
                                        </p:tgtEl>
                                        <p:attrNameLst>
                                          <p:attrName>fillcolor</p:attrName>
                                        </p:attrNameLst>
                                      </p:cBhvr>
                                      <p:by>
                                        <p:hsl h="-7200000" s="0" l="0"/>
                                      </p:by>
                                    </p:animClr>
                                    <p:animClr clrSpc="hsl" dir="cw">
                                      <p:cBhvr>
                                        <p:cTn id="61" dur="500" fill="hold"/>
                                        <p:tgtEl>
                                          <p:spTgt spid="51"/>
                                        </p:tgtEl>
                                        <p:attrNameLst>
                                          <p:attrName>stroke.color</p:attrName>
                                        </p:attrNameLst>
                                      </p:cBhvr>
                                      <p:by>
                                        <p:hsl h="-7200000" s="0" l="0"/>
                                      </p:by>
                                    </p:animClr>
                                    <p:set>
                                      <p:cBhvr>
                                        <p:cTn id="62" dur="500" fill="hold"/>
                                        <p:tgtEl>
                                          <p:spTgt spid="51"/>
                                        </p:tgtEl>
                                        <p:attrNameLst>
                                          <p:attrName>fill.type</p:attrName>
                                        </p:attrNameLst>
                                      </p:cBhvr>
                                      <p:to>
                                        <p:strVal val="solid"/>
                                      </p:to>
                                    </p:set>
                                  </p:childTnLst>
                                </p:cTn>
                              </p:par>
                            </p:childTnLst>
                          </p:cTn>
                        </p:par>
                        <p:par>
                          <p:cTn id="63" fill="hold" nodeType="afterGroup">
                            <p:stCondLst>
                              <p:cond delay="500"/>
                            </p:stCondLst>
                            <p:childTnLst>
                              <p:par>
                                <p:cTn id="64" presetID="20" presetClass="exit" presetSubtype="0" fill="hold" grpId="1" nodeType="afterEffect">
                                  <p:stCondLst>
                                    <p:cond delay="0"/>
                                  </p:stCondLst>
                                  <p:childTnLst>
                                    <p:animEffect transition="out" filter="wedge">
                                      <p:cBhvr>
                                        <p:cTn id="65" dur="1000"/>
                                        <p:tgtEl>
                                          <p:spTgt spid="51"/>
                                        </p:tgtEl>
                                      </p:cBhvr>
                                    </p:animEffect>
                                    <p:set>
                                      <p:cBhvr>
                                        <p:cTn id="66" dur="1" fill="hold">
                                          <p:stCondLst>
                                            <p:cond delay="999"/>
                                          </p:stCondLst>
                                        </p:cTn>
                                        <p:tgtEl>
                                          <p:spTgt spid="51"/>
                                        </p:tgtEl>
                                        <p:attrNameLst>
                                          <p:attrName>style.visibility</p:attrName>
                                        </p:attrNameLst>
                                      </p:cBhvr>
                                      <p:to>
                                        <p:strVal val="hidden"/>
                                      </p:to>
                                    </p:set>
                                  </p:childTnLst>
                                </p:cTn>
                              </p:par>
                            </p:childTnLst>
                          </p:cTn>
                        </p:par>
                        <p:par>
                          <p:cTn id="67" fill="hold" nodeType="afterGroup">
                            <p:stCondLst>
                              <p:cond delay="1500"/>
                            </p:stCondLst>
                            <p:childTnLst>
                              <p:par>
                                <p:cTn id="68" presetID="16" presetClass="exit" presetSubtype="37" fill="hold" nodeType="afterEffect">
                                  <p:stCondLst>
                                    <p:cond delay="0"/>
                                  </p:stCondLst>
                                  <p:childTnLst>
                                    <p:animEffect transition="out" filter="barn(outVertical)">
                                      <p:cBhvr>
                                        <p:cTn id="69" dur="1000"/>
                                        <p:tgtEl>
                                          <p:spTgt spid="50"/>
                                        </p:tgtEl>
                                      </p:cBhvr>
                                    </p:animEffect>
                                    <p:set>
                                      <p:cBhvr>
                                        <p:cTn id="70" dur="1" fill="hold">
                                          <p:stCondLst>
                                            <p:cond delay="9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71" restart="whenNotActive" fill="hold" evtFilter="cancelBubble" nodeType="interactiveSeq">
                <p:stCondLst>
                  <p:cond evt="onClick" delay="0">
                    <p:tgtEl>
                      <p:spTgt spid="53"/>
                    </p:tgtEl>
                  </p:cond>
                </p:stCondLst>
                <p:endSync evt="end" delay="0">
                  <p:rtn val="all"/>
                </p:endSync>
                <p:childTnLst>
                  <p:par>
                    <p:cTn id="72" fill="hold" nodeType="clickPar">
                      <p:stCondLst>
                        <p:cond delay="0"/>
                      </p:stCondLst>
                      <p:childTnLst>
                        <p:par>
                          <p:cTn id="73" fill="hold" nodeType="withGroup">
                            <p:stCondLst>
                              <p:cond delay="0"/>
                            </p:stCondLst>
                            <p:childTnLst>
                              <p:par>
                                <p:cTn id="74" presetID="22" presetClass="emph" presetSubtype="0" fill="hold" grpId="0" nodeType="clickEffect">
                                  <p:stCondLst>
                                    <p:cond delay="0"/>
                                  </p:stCondLst>
                                  <p:childTnLst>
                                    <p:animClr clrSpc="hsl" dir="cw">
                                      <p:cBhvr override="childStyle">
                                        <p:cTn id="75" dur="500" fill="hold"/>
                                        <p:tgtEl>
                                          <p:spTgt spid="53"/>
                                        </p:tgtEl>
                                        <p:attrNameLst>
                                          <p:attrName>style.color</p:attrName>
                                        </p:attrNameLst>
                                      </p:cBhvr>
                                      <p:by>
                                        <p:hsl h="-7200000" s="0" l="0"/>
                                      </p:by>
                                    </p:animClr>
                                    <p:animClr clrSpc="hsl" dir="cw">
                                      <p:cBhvr>
                                        <p:cTn id="76" dur="500" fill="hold"/>
                                        <p:tgtEl>
                                          <p:spTgt spid="53"/>
                                        </p:tgtEl>
                                        <p:attrNameLst>
                                          <p:attrName>fillcolor</p:attrName>
                                        </p:attrNameLst>
                                      </p:cBhvr>
                                      <p:by>
                                        <p:hsl h="-7200000" s="0" l="0"/>
                                      </p:by>
                                    </p:animClr>
                                    <p:animClr clrSpc="hsl" dir="cw">
                                      <p:cBhvr>
                                        <p:cTn id="77" dur="500" fill="hold"/>
                                        <p:tgtEl>
                                          <p:spTgt spid="53"/>
                                        </p:tgtEl>
                                        <p:attrNameLst>
                                          <p:attrName>stroke.color</p:attrName>
                                        </p:attrNameLst>
                                      </p:cBhvr>
                                      <p:by>
                                        <p:hsl h="-7200000" s="0" l="0"/>
                                      </p:by>
                                    </p:animClr>
                                    <p:set>
                                      <p:cBhvr>
                                        <p:cTn id="78" dur="500" fill="hold"/>
                                        <p:tgtEl>
                                          <p:spTgt spid="53"/>
                                        </p:tgtEl>
                                        <p:attrNameLst>
                                          <p:attrName>fill.type</p:attrName>
                                        </p:attrNameLst>
                                      </p:cBhvr>
                                      <p:to>
                                        <p:strVal val="solid"/>
                                      </p:to>
                                    </p:set>
                                  </p:childTnLst>
                                </p:cTn>
                              </p:par>
                            </p:childTnLst>
                          </p:cTn>
                        </p:par>
                        <p:par>
                          <p:cTn id="79" fill="hold" nodeType="afterGroup">
                            <p:stCondLst>
                              <p:cond delay="500"/>
                            </p:stCondLst>
                            <p:childTnLst>
                              <p:par>
                                <p:cTn id="80" presetID="20" presetClass="exit" presetSubtype="0" fill="hold" grpId="1" nodeType="afterEffect">
                                  <p:stCondLst>
                                    <p:cond delay="0"/>
                                  </p:stCondLst>
                                  <p:childTnLst>
                                    <p:animEffect transition="out" filter="wedge">
                                      <p:cBhvr>
                                        <p:cTn id="81" dur="1000"/>
                                        <p:tgtEl>
                                          <p:spTgt spid="53"/>
                                        </p:tgtEl>
                                      </p:cBhvr>
                                    </p:animEffect>
                                    <p:set>
                                      <p:cBhvr>
                                        <p:cTn id="82" dur="1" fill="hold">
                                          <p:stCondLst>
                                            <p:cond delay="999"/>
                                          </p:stCondLst>
                                        </p:cTn>
                                        <p:tgtEl>
                                          <p:spTgt spid="53"/>
                                        </p:tgtEl>
                                        <p:attrNameLst>
                                          <p:attrName>style.visibility</p:attrName>
                                        </p:attrNameLst>
                                      </p:cBhvr>
                                      <p:to>
                                        <p:strVal val="hidden"/>
                                      </p:to>
                                    </p:set>
                                  </p:childTnLst>
                                </p:cTn>
                              </p:par>
                            </p:childTnLst>
                          </p:cTn>
                        </p:par>
                        <p:par>
                          <p:cTn id="83" fill="hold" nodeType="afterGroup">
                            <p:stCondLst>
                              <p:cond delay="1500"/>
                            </p:stCondLst>
                            <p:childTnLst>
                              <p:par>
                                <p:cTn id="84" presetID="16" presetClass="exit" presetSubtype="37" fill="hold" nodeType="afterEffect">
                                  <p:stCondLst>
                                    <p:cond delay="0"/>
                                  </p:stCondLst>
                                  <p:childTnLst>
                                    <p:animEffect transition="out" filter="barn(outVertical)">
                                      <p:cBhvr>
                                        <p:cTn id="85" dur="1000"/>
                                        <p:tgtEl>
                                          <p:spTgt spid="52"/>
                                        </p:tgtEl>
                                      </p:cBhvr>
                                    </p:animEffect>
                                    <p:set>
                                      <p:cBhvr>
                                        <p:cTn id="86" dur="1" fill="hold">
                                          <p:stCondLst>
                                            <p:cond delay="9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3"/>
                  </p:tgtEl>
                </p:cond>
              </p:nextCondLst>
            </p:seq>
          </p:childTnLst>
        </p:cTn>
      </p:par>
    </p:tnLst>
    <p:bldLst>
      <p:bldP spid="47" grpId="0" animBg="1"/>
      <p:bldP spid="47" grpId="1" animBg="1"/>
      <p:bldP spid="49" grpId="0" animBg="1"/>
      <p:bldP spid="49" grpId="1" animBg="1"/>
      <p:bldP spid="51" grpId="0" animBg="1"/>
      <p:bldP spid="51" grpId="1" animBg="1"/>
      <p:bldP spid="53" grpId="0" animBg="1"/>
      <p:bldP spid="53"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xmlns="" id="{7F91B610-FC75-42D2-AAAC-A365C724F81D}"/>
              </a:ext>
            </a:extLst>
          </p:cNvPr>
          <p:cNvSpPr txBox="1">
            <a:spLocks noChangeArrowheads="1"/>
          </p:cNvSpPr>
          <p:nvPr/>
        </p:nvSpPr>
        <p:spPr bwMode="auto">
          <a:xfrm>
            <a:off x="1033754" y="1708291"/>
            <a:ext cx="9705046" cy="1144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50000"/>
              </a:lnSpc>
              <a:buFontTx/>
              <a:buNone/>
            </a:pPr>
            <a:r>
              <a:rPr lang="vi-VN" altLang="en-US" sz="3950">
                <a:solidFill>
                  <a:srgbClr val="FF0000"/>
                </a:solidFill>
                <a:latin typeface="UTM Avo" panose="02040603050506020204" pitchFamily="18" charset="0"/>
              </a:rPr>
              <a:t>Vào ngày </a:t>
            </a:r>
            <a:r>
              <a:rPr lang="vi-VN" altLang="en-US" sz="3950" smtClean="0">
                <a:solidFill>
                  <a:srgbClr val="FF0000"/>
                </a:solidFill>
                <a:latin typeface="UTM Avo" panose="02040603050506020204" pitchFamily="18" charset="0"/>
              </a:rPr>
              <a:t>này, </a:t>
            </a:r>
            <a:r>
              <a:rPr lang="vi-VN" altLang="en-US" sz="3950">
                <a:solidFill>
                  <a:srgbClr val="FF0000"/>
                </a:solidFill>
                <a:latin typeface="UTM Avo" panose="02040603050506020204" pitchFamily="18" charset="0"/>
              </a:rPr>
              <a:t>gia đ</a:t>
            </a:r>
            <a:r>
              <a:rPr lang="vi-VN" altLang="en-US" sz="3950">
                <a:solidFill>
                  <a:srgbClr val="FF0000"/>
                </a:solidFill>
                <a:latin typeface="Arial" panose="020B0604020202020204" pitchFamily="34" charset="0"/>
              </a:rPr>
              <a:t>ì</a:t>
            </a:r>
            <a:r>
              <a:rPr lang="vi-VN" altLang="en-US" sz="3950">
                <a:solidFill>
                  <a:srgbClr val="FF0000"/>
                </a:solidFill>
                <a:latin typeface="UTM Avo" panose="02040603050506020204" pitchFamily="18" charset="0"/>
              </a:rPr>
              <a:t>nh Chi liên hoan.</a:t>
            </a:r>
          </a:p>
        </p:txBody>
      </p:sp>
      <p:sp>
        <p:nvSpPr>
          <p:cNvPr id="7" name="Subtitle 2">
            <a:extLst>
              <a:ext uri="{FF2B5EF4-FFF2-40B4-BE49-F238E27FC236}">
                <a16:creationId xmlns:a16="http://schemas.microsoft.com/office/drawing/2014/main" xmlns="" id="{6C8D5178-7DC1-4CA9-9E53-12E0AC498C3D}"/>
              </a:ext>
            </a:extLst>
          </p:cNvPr>
          <p:cNvSpPr txBox="1">
            <a:spLocks noChangeArrowheads="1"/>
          </p:cNvSpPr>
          <p:nvPr/>
        </p:nvSpPr>
        <p:spPr bwMode="auto">
          <a:xfrm>
            <a:off x="966876" y="1007647"/>
            <a:ext cx="9008469" cy="1146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50000"/>
              </a:lnSpc>
              <a:buFontTx/>
              <a:buNone/>
            </a:pPr>
            <a:r>
              <a:rPr lang="en-US" altLang="vi-VN" sz="2963" b="1">
                <a:latin typeface="UTM Avo" panose="02040603050506020204" pitchFamily="18" charset="0"/>
              </a:rPr>
              <a:t>Viết vào vở câu trả lời cho câu hỏi b ở mục 3</a:t>
            </a:r>
          </a:p>
        </p:txBody>
      </p:sp>
      <p:sp>
        <p:nvSpPr>
          <p:cNvPr id="8" name="Subtitle 2">
            <a:extLst>
              <a:ext uri="{FF2B5EF4-FFF2-40B4-BE49-F238E27FC236}">
                <a16:creationId xmlns:a16="http://schemas.microsoft.com/office/drawing/2014/main" xmlns="" id="{13C0E405-4082-4245-8ADA-BDAB0F129910}"/>
              </a:ext>
            </a:extLst>
          </p:cNvPr>
          <p:cNvSpPr txBox="1">
            <a:spLocks noChangeArrowheads="1"/>
          </p:cNvSpPr>
          <p:nvPr/>
        </p:nvSpPr>
        <p:spPr bwMode="auto">
          <a:xfrm>
            <a:off x="1033756" y="1703708"/>
            <a:ext cx="8327344" cy="1146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50000"/>
              </a:lnSpc>
              <a:buFontTx/>
              <a:buNone/>
            </a:pPr>
            <a:r>
              <a:rPr lang="vi-VN" altLang="en-US" sz="3950">
                <a:latin typeface="UTM Avo" panose="02040603050506020204" pitchFamily="18" charset="0"/>
              </a:rPr>
              <a:t>Vào ngày </a:t>
            </a:r>
            <a:r>
              <a:rPr lang="vi-VN" altLang="en-US" sz="3950" smtClean="0">
                <a:latin typeface="UTM Avo" panose="02040603050506020204" pitchFamily="18" charset="0"/>
              </a:rPr>
              <a:t>này,</a:t>
            </a:r>
            <a:r>
              <a:rPr lang="en-US" altLang="en-US" sz="3950" smtClean="0">
                <a:latin typeface="UTM Avo" panose="02040603050506020204" pitchFamily="18" charset="0"/>
              </a:rPr>
              <a:t> </a:t>
            </a:r>
            <a:r>
              <a:rPr lang="vi-VN" altLang="en-US" sz="3950" smtClean="0">
                <a:latin typeface="UTM Avo" panose="02040603050506020204" pitchFamily="18" charset="0"/>
              </a:rPr>
              <a:t>gia </a:t>
            </a:r>
            <a:r>
              <a:rPr lang="vi-VN" altLang="en-US" sz="3950">
                <a:latin typeface="UTM Avo" panose="02040603050506020204" pitchFamily="18" charset="0"/>
              </a:rPr>
              <a:t>đ</a:t>
            </a:r>
            <a:r>
              <a:rPr lang="vi-VN" altLang="en-US" sz="3950">
                <a:latin typeface="Arial" panose="020B0604020202020204" pitchFamily="34" charset="0"/>
              </a:rPr>
              <a:t>ì</a:t>
            </a:r>
            <a:r>
              <a:rPr lang="vi-VN" altLang="en-US" sz="3950">
                <a:latin typeface="UTM Avo" panose="02040603050506020204" pitchFamily="18" charset="0"/>
              </a:rPr>
              <a:t>nh Chi (...).</a:t>
            </a:r>
          </a:p>
        </p:txBody>
      </p:sp>
      <p:sp>
        <p:nvSpPr>
          <p:cNvPr id="9" name="Oval 8">
            <a:extLst>
              <a:ext uri="{FF2B5EF4-FFF2-40B4-BE49-F238E27FC236}">
                <a16:creationId xmlns:a16="http://schemas.microsoft.com/office/drawing/2014/main" xmlns="" id="{D26B1E1B-BC8E-4A00-8E07-1FC03878CADB}"/>
              </a:ext>
            </a:extLst>
          </p:cNvPr>
          <p:cNvSpPr/>
          <p:nvPr/>
        </p:nvSpPr>
        <p:spPr>
          <a:xfrm>
            <a:off x="326752" y="1024310"/>
            <a:ext cx="640124" cy="75452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vi-VN" sz="3457" dirty="0">
                <a:solidFill>
                  <a:schemeClr val="tx1"/>
                </a:solidFill>
                <a:latin typeface="UTM Avo" panose="02040603050506020204" charset="0"/>
                <a:cs typeface="UTM Avo" panose="02040603050506020204" charset="0"/>
              </a:rPr>
              <a:t>4</a:t>
            </a:r>
          </a:p>
        </p:txBody>
      </p:sp>
    </p:spTree>
    <p:extLst>
      <p:ext uri="{BB962C8B-B14F-4D97-AF65-F5344CB8AC3E}">
        <p14:creationId xmlns:p14="http://schemas.microsoft.com/office/powerpoint/2010/main" val="3979838076"/>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9" presetClass="exit" presetSubtype="0" accel="100000" fill="hold" grpId="1" nodeType="clickEffect">
                                  <p:stCondLst>
                                    <p:cond delay="0"/>
                                  </p:stCondLst>
                                  <p:childTnLst>
                                    <p:anim calcmode="lin" valueType="num">
                                      <p:cBhvr>
                                        <p:cTn id="19" dur="500"/>
                                        <p:tgtEl>
                                          <p:spTgt spid="8"/>
                                        </p:tgtEl>
                                        <p:attrNameLst>
                                          <p:attrName>ppt_w</p:attrName>
                                        </p:attrNameLst>
                                      </p:cBhvr>
                                      <p:tavLst>
                                        <p:tav tm="0">
                                          <p:val>
                                            <p:strVal val="ppt_w"/>
                                          </p:val>
                                        </p:tav>
                                        <p:tav tm="100000">
                                          <p:val>
                                            <p:fltVal val="0"/>
                                          </p:val>
                                        </p:tav>
                                      </p:tavLst>
                                    </p:anim>
                                    <p:anim calcmode="lin" valueType="num">
                                      <p:cBhvr>
                                        <p:cTn id="20" dur="500"/>
                                        <p:tgtEl>
                                          <p:spTgt spid="8"/>
                                        </p:tgtEl>
                                        <p:attrNameLst>
                                          <p:attrName>ppt_h</p:attrName>
                                        </p:attrNameLst>
                                      </p:cBhvr>
                                      <p:tavLst>
                                        <p:tav tm="0">
                                          <p:val>
                                            <p:strVal val="ppt_h"/>
                                          </p:val>
                                        </p:tav>
                                        <p:tav tm="100000">
                                          <p:val>
                                            <p:fltVal val="0"/>
                                          </p:val>
                                        </p:tav>
                                      </p:tavLst>
                                    </p:anim>
                                    <p:anim calcmode="lin" valueType="num">
                                      <p:cBhvr>
                                        <p:cTn id="21" dur="500"/>
                                        <p:tgtEl>
                                          <p:spTgt spid="8"/>
                                        </p:tgtEl>
                                        <p:attrNameLst>
                                          <p:attrName>style.rotation</p:attrName>
                                        </p:attrNameLst>
                                      </p:cBhvr>
                                      <p:tavLst>
                                        <p:tav tm="0">
                                          <p:val>
                                            <p:fltVal val="0"/>
                                          </p:val>
                                        </p:tav>
                                        <p:tav tm="100000">
                                          <p:val>
                                            <p:fltVal val="360"/>
                                          </p:val>
                                        </p:tav>
                                      </p:tavLst>
                                    </p:anim>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8" grpId="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xmlns="" id="{39B5741A-30D8-475E-819C-24F2DC0D8DBA}"/>
              </a:ext>
            </a:extLst>
          </p:cNvPr>
          <p:cNvSpPr txBox="1">
            <a:spLocks noChangeArrowheads="1"/>
          </p:cNvSpPr>
          <p:nvPr/>
        </p:nvSpPr>
        <p:spPr bwMode="auto">
          <a:xfrm>
            <a:off x="932482" y="2063988"/>
            <a:ext cx="9806318" cy="1146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50000"/>
              </a:lnSpc>
              <a:buFont typeface="Arial" panose="020B0604020202020204" pitchFamily="34" charset="0"/>
              <a:buNone/>
            </a:pPr>
            <a:r>
              <a:rPr lang="en-US" altLang="vi-VN" sz="2963" b="1">
                <a:latin typeface="UTM Avo" panose="02040603050506020204" pitchFamily="18" charset="0"/>
                <a:ea typeface="UTM Avo" panose="02040603050506020204" pitchFamily="18" charset="0"/>
                <a:cs typeface="UTM Avo" panose="02040603050506020204" pitchFamily="18" charset="0"/>
              </a:rPr>
              <a:t>Chọn từ ngữ để hoàn thiện câu và viết câu vào vở</a:t>
            </a:r>
          </a:p>
        </p:txBody>
      </p:sp>
      <p:sp>
        <p:nvSpPr>
          <p:cNvPr id="12" name="Subtitle 2">
            <a:extLst>
              <a:ext uri="{FF2B5EF4-FFF2-40B4-BE49-F238E27FC236}">
                <a16:creationId xmlns:a16="http://schemas.microsoft.com/office/drawing/2014/main" xmlns="" id="{00AA5D88-EF86-4E02-9250-DBF39E885DA2}"/>
              </a:ext>
            </a:extLst>
          </p:cNvPr>
          <p:cNvSpPr txBox="1">
            <a:spLocks noChangeArrowheads="1"/>
          </p:cNvSpPr>
          <p:nvPr/>
        </p:nvSpPr>
        <p:spPr bwMode="auto">
          <a:xfrm>
            <a:off x="1033753" y="2900683"/>
            <a:ext cx="10014595" cy="1144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50000"/>
              </a:lnSpc>
              <a:buFont typeface="Arial" panose="020B0604020202020204" pitchFamily="34" charset="0"/>
              <a:buNone/>
            </a:pPr>
            <a:r>
              <a:rPr lang="vi-VN" altLang="en-US" sz="3950">
                <a:solidFill>
                  <a:srgbClr val="2E75B6"/>
                </a:solidFill>
                <a:latin typeface="UTM Avo" panose="02040603050506020204" pitchFamily="18" charset="0"/>
                <a:ea typeface="UTM Avo" panose="02040603050506020204" pitchFamily="18" charset="0"/>
                <a:cs typeface="UTM Avo" panose="02040603050506020204" pitchFamily="18" charset="0"/>
              </a:rPr>
              <a:t>liên hoan             quây quần               gặp</a:t>
            </a:r>
          </a:p>
        </p:txBody>
      </p:sp>
      <p:sp>
        <p:nvSpPr>
          <p:cNvPr id="14" name="Subtitle 2">
            <a:extLst>
              <a:ext uri="{FF2B5EF4-FFF2-40B4-BE49-F238E27FC236}">
                <a16:creationId xmlns:a16="http://schemas.microsoft.com/office/drawing/2014/main" xmlns="" id="{4DE28694-A94F-4815-9AD1-86B11E4252CD}"/>
              </a:ext>
            </a:extLst>
          </p:cNvPr>
          <p:cNvSpPr txBox="1">
            <a:spLocks noChangeArrowheads="1"/>
          </p:cNvSpPr>
          <p:nvPr/>
        </p:nvSpPr>
        <p:spPr bwMode="auto">
          <a:xfrm>
            <a:off x="1113002" y="4117171"/>
            <a:ext cx="10014595" cy="1144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50000"/>
              </a:lnSpc>
              <a:buFontTx/>
              <a:buNone/>
            </a:pPr>
            <a:r>
              <a:rPr lang="vi-VN" altLang="en-US" sz="3457">
                <a:latin typeface="UTM Avo" panose="02040603050506020204" pitchFamily="18" charset="0"/>
              </a:rPr>
              <a:t>Buổi tối, gia đ</a:t>
            </a:r>
            <a:r>
              <a:rPr lang="vi-VN" altLang="en-US" sz="3457">
                <a:latin typeface="Arial" panose="020B0604020202020204" pitchFamily="34" charset="0"/>
              </a:rPr>
              <a:t>ì</a:t>
            </a:r>
            <a:r>
              <a:rPr lang="vi-VN" altLang="en-US" sz="3457">
                <a:latin typeface="UTM Avo" panose="02040603050506020204" pitchFamily="18" charset="0"/>
              </a:rPr>
              <a:t>nh em thường (...) bên nhau.</a:t>
            </a:r>
          </a:p>
        </p:txBody>
      </p:sp>
      <p:sp>
        <p:nvSpPr>
          <p:cNvPr id="15" name="Subtitle 2">
            <a:extLst>
              <a:ext uri="{FF2B5EF4-FFF2-40B4-BE49-F238E27FC236}">
                <a16:creationId xmlns:a16="http://schemas.microsoft.com/office/drawing/2014/main" xmlns="" id="{45139D8C-4A6D-490A-8BA5-61B9A6C603EF}"/>
              </a:ext>
            </a:extLst>
          </p:cNvPr>
          <p:cNvSpPr txBox="1">
            <a:spLocks noChangeArrowheads="1"/>
          </p:cNvSpPr>
          <p:nvPr/>
        </p:nvSpPr>
        <p:spPr bwMode="auto">
          <a:xfrm>
            <a:off x="613375" y="4129864"/>
            <a:ext cx="11462041" cy="1146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50000"/>
              </a:lnSpc>
              <a:buFontTx/>
              <a:buNone/>
            </a:pPr>
            <a:r>
              <a:rPr lang="vi-VN" altLang="en-US" sz="3457">
                <a:latin typeface="UTM Avo" panose="02040603050506020204" pitchFamily="18" charset="0"/>
              </a:rPr>
              <a:t>Buổi tối, gia đ</a:t>
            </a:r>
            <a:r>
              <a:rPr lang="vi-VN" altLang="en-US" sz="3457">
                <a:latin typeface="Arial" panose="020B0604020202020204" pitchFamily="34" charset="0"/>
              </a:rPr>
              <a:t>ì</a:t>
            </a:r>
            <a:r>
              <a:rPr lang="vi-VN" altLang="en-US" sz="3457">
                <a:latin typeface="UTM Avo" panose="02040603050506020204" pitchFamily="18" charset="0"/>
              </a:rPr>
              <a:t>nh em thường </a:t>
            </a:r>
            <a:r>
              <a:rPr lang="vi-VN" altLang="en-US" sz="3457">
                <a:solidFill>
                  <a:srgbClr val="FF0000"/>
                </a:solidFill>
                <a:latin typeface="UTM Avo" panose="02040603050506020204" pitchFamily="18" charset="0"/>
              </a:rPr>
              <a:t>quây quần </a:t>
            </a:r>
            <a:r>
              <a:rPr lang="vi-VN" altLang="en-US" sz="3457">
                <a:latin typeface="UTM Avo" panose="02040603050506020204" pitchFamily="18" charset="0"/>
              </a:rPr>
              <a:t>bên nhau.</a:t>
            </a:r>
            <a:endParaRPr lang="en-US" altLang="en-US" sz="3457">
              <a:latin typeface="UTM Avo" panose="02040603050506020204" pitchFamily="18" charset="0"/>
            </a:endParaRPr>
          </a:p>
        </p:txBody>
      </p:sp>
      <p:sp>
        <p:nvSpPr>
          <p:cNvPr id="16" name="Oval 15">
            <a:extLst>
              <a:ext uri="{FF2B5EF4-FFF2-40B4-BE49-F238E27FC236}">
                <a16:creationId xmlns:a16="http://schemas.microsoft.com/office/drawing/2014/main" xmlns="" id="{1F02D605-FD48-4AA9-9DC5-91BB73D8141B}"/>
              </a:ext>
            </a:extLst>
          </p:cNvPr>
          <p:cNvSpPr/>
          <p:nvPr/>
        </p:nvSpPr>
        <p:spPr>
          <a:xfrm>
            <a:off x="294270" y="2078959"/>
            <a:ext cx="638211" cy="75452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vi-VN" sz="3457" dirty="0">
                <a:solidFill>
                  <a:schemeClr val="tx1"/>
                </a:solidFill>
                <a:latin typeface="UTM Avo" panose="02040603050506020204" charset="0"/>
                <a:cs typeface="UTM Avo" panose="02040603050506020204" charset="0"/>
              </a:rPr>
              <a:t>5</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exit" presetSubtype="0" fill="hold" grpId="1" nodeType="clickEffect">
                                  <p:stCondLst>
                                    <p:cond delay="0"/>
                                  </p:stCondLst>
                                  <p:childTnLst>
                                    <p:animEffect transition="out" filter="fade">
                                      <p:cBhvr>
                                        <p:cTn id="24" dur="1000"/>
                                        <p:tgtEl>
                                          <p:spTgt spid="14"/>
                                        </p:tgtEl>
                                      </p:cBhvr>
                                    </p:animEffect>
                                    <p:anim calcmode="lin" valueType="num">
                                      <p:cBhvr>
                                        <p:cTn id="25" dur="1000"/>
                                        <p:tgtEl>
                                          <p:spTgt spid="14"/>
                                        </p:tgtEl>
                                        <p:attrNameLst>
                                          <p:attrName>ppt_x</p:attrName>
                                        </p:attrNameLst>
                                      </p:cBhvr>
                                      <p:tavLst>
                                        <p:tav tm="0">
                                          <p:val>
                                            <p:strVal val="ppt_x"/>
                                          </p:val>
                                        </p:tav>
                                        <p:tav tm="100000">
                                          <p:val>
                                            <p:strVal val="ppt_x"/>
                                          </p:val>
                                        </p:tav>
                                      </p:tavLst>
                                    </p:anim>
                                    <p:anim calcmode="lin" valueType="num">
                                      <p:cBhvr>
                                        <p:cTn id="26" dur="1000"/>
                                        <p:tgtEl>
                                          <p:spTgt spid="14"/>
                                        </p:tgtEl>
                                        <p:attrNameLst>
                                          <p:attrName>ppt_y</p:attrName>
                                        </p:attrNameLst>
                                      </p:cBhvr>
                                      <p:tavLst>
                                        <p:tav tm="0">
                                          <p:val>
                                            <p:strVal val="ppt_y"/>
                                          </p:val>
                                        </p:tav>
                                        <p:tav tm="100000">
                                          <p:val>
                                            <p:strVal val="ppt_y+.1"/>
                                          </p:val>
                                        </p:tav>
                                      </p:tavLst>
                                    </p:anim>
                                    <p:set>
                                      <p:cBhvr>
                                        <p:cTn id="27" dur="1" fill="hold">
                                          <p:stCondLst>
                                            <p:cond delay="999"/>
                                          </p:stCondLst>
                                        </p:cTn>
                                        <p:tgtEl>
                                          <p:spTgt spid="14"/>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4" grpId="1"/>
      <p:bldP spid="15" grpId="0"/>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xmlns="" id="{A074F352-9E4E-4767-BC6E-A1211A168F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202" y="91440"/>
            <a:ext cx="11006313" cy="6563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a:extLst>
              <a:ext uri="{FF2B5EF4-FFF2-40B4-BE49-F238E27FC236}">
                <a16:creationId xmlns:a16="http://schemas.microsoft.com/office/drawing/2014/main" xmlns="" id="{DD2687FF-75F9-49F6-8B61-E51361FE43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53" t="53853" r="4904" b="7513"/>
          <a:stretch/>
        </p:blipFill>
        <p:spPr bwMode="auto">
          <a:xfrm>
            <a:off x="341760" y="-11772"/>
            <a:ext cx="11203687" cy="688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ubtitle 2">
            <a:extLst>
              <a:ext uri="{FF2B5EF4-FFF2-40B4-BE49-F238E27FC236}">
                <a16:creationId xmlns:a16="http://schemas.microsoft.com/office/drawing/2014/main" xmlns="" id="{3F5D0700-533F-46E3-9C3E-BEB6BB5D32C5}"/>
              </a:ext>
            </a:extLst>
          </p:cNvPr>
          <p:cNvSpPr txBox="1">
            <a:spLocks noChangeArrowheads="1"/>
          </p:cNvSpPr>
          <p:nvPr/>
        </p:nvSpPr>
        <p:spPr bwMode="auto">
          <a:xfrm>
            <a:off x="320064" y="340340"/>
            <a:ext cx="11937837" cy="304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50000"/>
              </a:lnSpc>
              <a:buFont typeface="Arial" panose="020B0604020202020204" pitchFamily="34" charset="0"/>
              <a:buNone/>
            </a:pPr>
            <a:r>
              <a:rPr lang="en-US" altLang="vi-VN" sz="3457">
                <a:latin typeface="Times New Roman" panose="02020603050405020304" pitchFamily="18" charset="0"/>
              </a:rPr>
              <a:t>Chọn chữ phù hợp thay cho bông hoa</a:t>
            </a:r>
          </a:p>
          <a:p>
            <a:pPr eaLnBrk="1" hangingPunct="1">
              <a:lnSpc>
                <a:spcPct val="150000"/>
              </a:lnSpc>
              <a:buFont typeface="Arial" panose="020B0604020202020204" pitchFamily="34" charset="0"/>
              <a:buAutoNum type="alphaLcPeriod"/>
            </a:pPr>
            <a:r>
              <a:rPr lang="vi-VN" altLang="en-US" sz="3457" b="1" i="1">
                <a:latin typeface=".VnAvant" panose="020B7200000000000000" pitchFamily="34" charset="0"/>
              </a:rPr>
              <a:t>gi</a:t>
            </a:r>
            <a:r>
              <a:rPr lang="vi-VN" altLang="en-US" sz="3457" b="1">
                <a:latin typeface=".VnAvant" panose="020B7200000000000000" pitchFamily="34" charset="0"/>
              </a:rPr>
              <a:t> </a:t>
            </a:r>
            <a:r>
              <a:rPr lang="vi-VN" altLang="en-US" sz="3457">
                <a:latin typeface=".VnAvant" panose="020B7200000000000000" pitchFamily="34" charset="0"/>
              </a:rPr>
              <a:t>hay </a:t>
            </a:r>
            <a:r>
              <a:rPr lang="vi-VN" altLang="en-US" sz="3457" b="1" i="1">
                <a:latin typeface=".VnAvant" panose="020B7200000000000000" pitchFamily="34" charset="0"/>
              </a:rPr>
              <a:t>d </a:t>
            </a:r>
            <a:r>
              <a:rPr lang="vi-VN" altLang="en-US" sz="3457" smtClean="0">
                <a:latin typeface=".VnAvant" panose="020B7200000000000000" pitchFamily="34" charset="0"/>
              </a:rPr>
              <a:t>? </a:t>
            </a:r>
            <a:r>
              <a:rPr lang="en-US" altLang="en-US" sz="3457" smtClean="0">
                <a:latin typeface=".VnAvant" panose="020B7200000000000000" pitchFamily="34" charset="0"/>
              </a:rPr>
              <a:t>      </a:t>
            </a:r>
            <a:r>
              <a:rPr lang="vi-VN" altLang="en-US" sz="3950" smtClean="0">
                <a:latin typeface="Arial" panose="020B0604020202020204" pitchFamily="34" charset="0"/>
              </a:rPr>
              <a:t>đôi</a:t>
            </a:r>
            <a:r>
              <a:rPr lang="vi-VN" altLang="en-US" sz="3950" smtClean="0">
                <a:solidFill>
                  <a:srgbClr val="FF0000"/>
                </a:solidFill>
                <a:latin typeface="Arial" panose="020B0604020202020204" pitchFamily="34" charset="0"/>
              </a:rPr>
              <a:t> </a:t>
            </a:r>
            <a:r>
              <a:rPr lang="vi-VN" altLang="en-US" sz="3950">
                <a:solidFill>
                  <a:srgbClr val="FF0000"/>
                </a:solidFill>
                <a:latin typeface="Arial" panose="020B0604020202020204" pitchFamily="34" charset="0"/>
              </a:rPr>
              <a:t>gi</a:t>
            </a:r>
            <a:r>
              <a:rPr lang="vi-VN" altLang="en-US" sz="3950">
                <a:latin typeface="Arial" panose="020B0604020202020204" pitchFamily="34" charset="0"/>
              </a:rPr>
              <a:t>ày   </a:t>
            </a:r>
            <a:r>
              <a:rPr lang="vi-VN" altLang="en-US" sz="3950" smtClean="0">
                <a:latin typeface="Arial" panose="020B0604020202020204" pitchFamily="34" charset="0"/>
              </a:rPr>
              <a:t>nuôi</a:t>
            </a:r>
            <a:r>
              <a:rPr lang="vi-VN" altLang="en-US" sz="3950" smtClean="0">
                <a:solidFill>
                  <a:srgbClr val="FF0000"/>
                </a:solidFill>
                <a:latin typeface="Arial" panose="020B0604020202020204" pitchFamily="34" charset="0"/>
              </a:rPr>
              <a:t> </a:t>
            </a:r>
            <a:r>
              <a:rPr lang="vi-VN" altLang="en-US" sz="3950" smtClean="0">
                <a:solidFill>
                  <a:srgbClr val="FF0000"/>
                </a:solidFill>
                <a:latin typeface="Arial" panose="020B0604020202020204" pitchFamily="34" charset="0"/>
              </a:rPr>
              <a:t>d</a:t>
            </a:r>
            <a:r>
              <a:rPr lang="vi-VN" altLang="en-US" sz="3950" smtClean="0">
                <a:latin typeface="Arial" panose="020B0604020202020204" pitchFamily="34" charset="0"/>
              </a:rPr>
              <a:t>ưỡng  </a:t>
            </a:r>
            <a:r>
              <a:rPr lang="vi-VN" altLang="en-US" sz="3950" smtClean="0">
                <a:latin typeface="Arial" panose="020B0604020202020204" pitchFamily="34" charset="0"/>
              </a:rPr>
              <a:t>tờ</a:t>
            </a:r>
            <a:r>
              <a:rPr lang="vi-VN" altLang="en-US" sz="3950" smtClean="0">
                <a:solidFill>
                  <a:srgbClr val="FF0000"/>
                </a:solidFill>
                <a:latin typeface="Arial" panose="020B0604020202020204" pitchFamily="34" charset="0"/>
              </a:rPr>
              <a:t> </a:t>
            </a:r>
            <a:r>
              <a:rPr lang="vi-VN" altLang="en-US" sz="3950" smtClean="0">
                <a:solidFill>
                  <a:srgbClr val="FF0000"/>
                </a:solidFill>
                <a:latin typeface="Arial" panose="020B0604020202020204" pitchFamily="34" charset="0"/>
              </a:rPr>
              <a:t>gi</a:t>
            </a:r>
            <a:r>
              <a:rPr lang="vi-VN" altLang="en-US" sz="3950" smtClean="0">
                <a:latin typeface="Arial" panose="020B0604020202020204" pitchFamily="34" charset="0"/>
              </a:rPr>
              <a:t>ấy</a:t>
            </a:r>
            <a:endParaRPr lang="vi-VN" altLang="en-US" sz="3950">
              <a:latin typeface="Arial" panose="020B0604020202020204" pitchFamily="34" charset="0"/>
            </a:endParaRPr>
          </a:p>
          <a:p>
            <a:pPr eaLnBrk="1" hangingPunct="1">
              <a:lnSpc>
                <a:spcPct val="150000"/>
              </a:lnSpc>
              <a:buFont typeface="Arial" panose="020B0604020202020204" pitchFamily="34" charset="0"/>
              <a:buAutoNum type="alphaLcPeriod"/>
            </a:pPr>
            <a:r>
              <a:rPr lang="vi-VN" altLang="en-US" sz="3457" b="1" i="1">
                <a:latin typeface=".VnAvant" panose="020B7200000000000000" pitchFamily="34" charset="0"/>
              </a:rPr>
              <a:t>ng</a:t>
            </a:r>
            <a:r>
              <a:rPr lang="vi-VN" altLang="en-US" sz="3457">
                <a:latin typeface=".VnAvant" panose="020B7200000000000000" pitchFamily="34" charset="0"/>
              </a:rPr>
              <a:t> hay </a:t>
            </a:r>
            <a:r>
              <a:rPr lang="vi-VN" altLang="en-US" sz="3457" b="1" i="1">
                <a:latin typeface=".VnAvant" panose="020B7200000000000000" pitchFamily="34" charset="0"/>
              </a:rPr>
              <a:t>ngh</a:t>
            </a:r>
            <a:r>
              <a:rPr lang="vi-VN" altLang="en-US" sz="3457" i="1">
                <a:latin typeface=".VnAvant" panose="020B7200000000000000" pitchFamily="34" charset="0"/>
              </a:rPr>
              <a:t> </a:t>
            </a:r>
            <a:r>
              <a:rPr lang="vi-VN" altLang="en-US" sz="3457">
                <a:latin typeface=".VnAvant" panose="020B7200000000000000" pitchFamily="34" charset="0"/>
              </a:rPr>
              <a:t>?   </a:t>
            </a:r>
            <a:r>
              <a:rPr lang="vi-VN" altLang="en-US" sz="3950">
                <a:solidFill>
                  <a:srgbClr val="FF0000"/>
                </a:solidFill>
                <a:latin typeface="Arial" panose="020B0604020202020204" pitchFamily="34" charset="0"/>
              </a:rPr>
              <a:t>ng</a:t>
            </a:r>
            <a:r>
              <a:rPr lang="vi-VN" altLang="en-US" sz="3950">
                <a:latin typeface="Arial" panose="020B0604020202020204" pitchFamily="34" charset="0"/>
              </a:rPr>
              <a:t>ày lễ      </a:t>
            </a:r>
            <a:r>
              <a:rPr lang="vi-VN" altLang="en-US" sz="3950">
                <a:solidFill>
                  <a:srgbClr val="FF0000"/>
                </a:solidFill>
                <a:latin typeface="Arial" panose="020B0604020202020204" pitchFamily="34" charset="0"/>
              </a:rPr>
              <a:t>ngh</a:t>
            </a:r>
            <a:r>
              <a:rPr lang="vi-VN" altLang="en-US" sz="3950">
                <a:latin typeface="Arial" panose="020B0604020202020204" pitchFamily="34" charset="0"/>
              </a:rPr>
              <a:t>e nhạc    </a:t>
            </a:r>
            <a:r>
              <a:rPr lang="en-US" altLang="en-US" sz="3950">
                <a:latin typeface="Arial" panose="020B0604020202020204" pitchFamily="34" charset="0"/>
              </a:rPr>
              <a:t> </a:t>
            </a:r>
            <a:r>
              <a:rPr lang="vi-VN" altLang="en-US" sz="3950">
                <a:solidFill>
                  <a:srgbClr val="FF0000"/>
                </a:solidFill>
                <a:latin typeface="Arial" panose="020B0604020202020204" pitchFamily="34" charset="0"/>
              </a:rPr>
              <a:t>ngh</a:t>
            </a:r>
            <a:r>
              <a:rPr lang="vi-VN" altLang="en-US" sz="3950">
                <a:latin typeface="Arial" panose="020B0604020202020204" pitchFamily="34" charset="0"/>
              </a:rPr>
              <a:t>ỉ ngơi</a:t>
            </a:r>
            <a:endParaRPr lang="en-US" altLang="en-US" sz="3950"/>
          </a:p>
        </p:txBody>
      </p:sp>
      <p:sp>
        <p:nvSpPr>
          <p:cNvPr id="14" name="Oval 13">
            <a:extLst>
              <a:ext uri="{FF2B5EF4-FFF2-40B4-BE49-F238E27FC236}">
                <a16:creationId xmlns:a16="http://schemas.microsoft.com/office/drawing/2014/main" xmlns="" id="{6B787BEC-D248-41E5-99D7-418EE668CB55}"/>
              </a:ext>
            </a:extLst>
          </p:cNvPr>
          <p:cNvSpPr/>
          <p:nvPr/>
        </p:nvSpPr>
        <p:spPr>
          <a:xfrm>
            <a:off x="1" y="55199"/>
            <a:ext cx="640125" cy="75452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vi-VN" sz="3457" dirty="0">
                <a:solidFill>
                  <a:schemeClr val="tx1"/>
                </a:solidFill>
              </a:rPr>
              <a:t>8</a:t>
            </a:r>
            <a:endParaRPr lang="en-US" sz="3457" dirty="0">
              <a:solidFill>
                <a:schemeClr val="tx1"/>
              </a:solidFill>
            </a:endParaRPr>
          </a:p>
        </p:txBody>
      </p:sp>
      <p:sp>
        <p:nvSpPr>
          <p:cNvPr id="16" name="AutoShape 14" descr="daisy_button_pink_hb">
            <a:extLst>
              <a:ext uri="{FF2B5EF4-FFF2-40B4-BE49-F238E27FC236}">
                <a16:creationId xmlns:a16="http://schemas.microsoft.com/office/drawing/2014/main" xmlns="" id="{C6FAE9AB-33EF-4AC3-93D5-C522E5A5BDF9}"/>
              </a:ext>
            </a:extLst>
          </p:cNvPr>
          <p:cNvSpPr>
            <a:spLocks noChangeArrowheads="1"/>
          </p:cNvSpPr>
          <p:nvPr/>
        </p:nvSpPr>
        <p:spPr bwMode="auto">
          <a:xfrm>
            <a:off x="3924301" y="2492657"/>
            <a:ext cx="680706" cy="757223"/>
          </a:xfrm>
          <a:prstGeom prst="actionButtonBlank">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2222">
              <a:latin typeface="Verdana" panose="020B0604030504040204" pitchFamily="34" charset="0"/>
            </a:endParaRPr>
          </a:p>
        </p:txBody>
      </p:sp>
      <p:sp>
        <p:nvSpPr>
          <p:cNvPr id="27" name="AutoShape 14" descr="daisy_button_pink_hb">
            <a:extLst>
              <a:ext uri="{FF2B5EF4-FFF2-40B4-BE49-F238E27FC236}">
                <a16:creationId xmlns:a16="http://schemas.microsoft.com/office/drawing/2014/main" xmlns="" id="{7E12E5EB-47FA-4F96-A974-D14B4938B509}"/>
              </a:ext>
            </a:extLst>
          </p:cNvPr>
          <p:cNvSpPr>
            <a:spLocks noChangeArrowheads="1"/>
          </p:cNvSpPr>
          <p:nvPr/>
        </p:nvSpPr>
        <p:spPr bwMode="auto">
          <a:xfrm>
            <a:off x="9359899" y="2456941"/>
            <a:ext cx="1012733" cy="856439"/>
          </a:xfrm>
          <a:prstGeom prst="actionButtonBlank">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2222">
              <a:latin typeface="Verdana" panose="020B0604030504040204" pitchFamily="34" charset="0"/>
            </a:endParaRPr>
          </a:p>
        </p:txBody>
      </p:sp>
      <p:sp>
        <p:nvSpPr>
          <p:cNvPr id="28" name="AutoShape 14" descr="daisy_button_pink_hb">
            <a:extLst>
              <a:ext uri="{FF2B5EF4-FFF2-40B4-BE49-F238E27FC236}">
                <a16:creationId xmlns:a16="http://schemas.microsoft.com/office/drawing/2014/main" xmlns="" id="{3C57A49A-E1C6-4915-8FCD-081B1BD43807}"/>
              </a:ext>
            </a:extLst>
          </p:cNvPr>
          <p:cNvSpPr>
            <a:spLocks noChangeArrowheads="1"/>
          </p:cNvSpPr>
          <p:nvPr/>
        </p:nvSpPr>
        <p:spPr bwMode="auto">
          <a:xfrm>
            <a:off x="6321596" y="2456941"/>
            <a:ext cx="1020377" cy="856439"/>
          </a:xfrm>
          <a:prstGeom prst="actionButtonBlank">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2222">
              <a:latin typeface="Verdana" panose="020B0604030504040204" pitchFamily="34" charset="0"/>
            </a:endParaRPr>
          </a:p>
        </p:txBody>
      </p:sp>
      <p:sp>
        <p:nvSpPr>
          <p:cNvPr id="29" name="AutoShape 14" descr="daisy_button_pink_hb">
            <a:extLst>
              <a:ext uri="{FF2B5EF4-FFF2-40B4-BE49-F238E27FC236}">
                <a16:creationId xmlns:a16="http://schemas.microsoft.com/office/drawing/2014/main" xmlns="" id="{4BACDD34-36AD-424D-A95B-E470FAFD51C6}"/>
              </a:ext>
            </a:extLst>
          </p:cNvPr>
          <p:cNvSpPr>
            <a:spLocks noChangeArrowheads="1"/>
          </p:cNvSpPr>
          <p:nvPr/>
        </p:nvSpPr>
        <p:spPr bwMode="auto">
          <a:xfrm>
            <a:off x="9359899" y="1485760"/>
            <a:ext cx="513467" cy="756669"/>
          </a:xfrm>
          <a:prstGeom prst="actionButtonBlank">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2222">
              <a:latin typeface="Verdana" panose="020B0604030504040204" pitchFamily="34" charset="0"/>
            </a:endParaRPr>
          </a:p>
        </p:txBody>
      </p:sp>
      <p:sp>
        <p:nvSpPr>
          <p:cNvPr id="30" name="AutoShape 14" descr="daisy_button_pink_hb">
            <a:extLst>
              <a:ext uri="{FF2B5EF4-FFF2-40B4-BE49-F238E27FC236}">
                <a16:creationId xmlns:a16="http://schemas.microsoft.com/office/drawing/2014/main" xmlns="" id="{51FAA895-F8A8-425D-84B9-8E47F32DAE07}"/>
              </a:ext>
            </a:extLst>
          </p:cNvPr>
          <p:cNvSpPr>
            <a:spLocks noChangeArrowheads="1"/>
          </p:cNvSpPr>
          <p:nvPr/>
        </p:nvSpPr>
        <p:spPr bwMode="auto">
          <a:xfrm>
            <a:off x="6861609" y="1434045"/>
            <a:ext cx="531208" cy="856438"/>
          </a:xfrm>
          <a:prstGeom prst="actionButtonBlank">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2222">
              <a:latin typeface="Verdana" panose="020B0604030504040204" pitchFamily="34" charset="0"/>
            </a:endParaRPr>
          </a:p>
        </p:txBody>
      </p:sp>
      <p:sp>
        <p:nvSpPr>
          <p:cNvPr id="31" name="AutoShape 14" descr="daisy_button_pink_hb">
            <a:extLst>
              <a:ext uri="{FF2B5EF4-FFF2-40B4-BE49-F238E27FC236}">
                <a16:creationId xmlns:a16="http://schemas.microsoft.com/office/drawing/2014/main" xmlns="" id="{616982C1-578F-440A-95E5-22F3432E04D0}"/>
              </a:ext>
            </a:extLst>
          </p:cNvPr>
          <p:cNvSpPr>
            <a:spLocks noChangeArrowheads="1"/>
          </p:cNvSpPr>
          <p:nvPr/>
        </p:nvSpPr>
        <p:spPr bwMode="auto">
          <a:xfrm>
            <a:off x="4528806" y="1336235"/>
            <a:ext cx="531208" cy="854479"/>
          </a:xfrm>
          <a:prstGeom prst="actionButtonBlank">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2222">
              <a:latin typeface="Verdana" panose="020B0604030504040204"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xit" presetSubtype="0" fill="hold" grpId="0" nodeType="clickEffect">
                                  <p:stCondLst>
                                    <p:cond delay="0"/>
                                  </p:stCondLst>
                                  <p:childTnLst>
                                    <p:anim calcmode="lin" valueType="num">
                                      <p:cBhvr>
                                        <p:cTn id="6" dur="1000"/>
                                        <p:tgtEl>
                                          <p:spTgt spid="31"/>
                                        </p:tgtEl>
                                        <p:attrNameLst>
                                          <p:attrName>ppt_w</p:attrName>
                                        </p:attrNameLst>
                                      </p:cBhvr>
                                      <p:tavLst>
                                        <p:tav tm="0">
                                          <p:val>
                                            <p:strVal val="ppt_w"/>
                                          </p:val>
                                        </p:tav>
                                        <p:tav tm="100000">
                                          <p:val>
                                            <p:fltVal val="0"/>
                                          </p:val>
                                        </p:tav>
                                      </p:tavLst>
                                    </p:anim>
                                    <p:anim calcmode="lin" valueType="num">
                                      <p:cBhvr>
                                        <p:cTn id="7" dur="1000"/>
                                        <p:tgtEl>
                                          <p:spTgt spid="31"/>
                                        </p:tgtEl>
                                        <p:attrNameLst>
                                          <p:attrName>ppt_h</p:attrName>
                                        </p:attrNameLst>
                                      </p:cBhvr>
                                      <p:tavLst>
                                        <p:tav tm="0">
                                          <p:val>
                                            <p:strVal val="ppt_h"/>
                                          </p:val>
                                        </p:tav>
                                        <p:tav tm="100000">
                                          <p:val>
                                            <p:fltVal val="0"/>
                                          </p:val>
                                        </p:tav>
                                      </p:tavLst>
                                    </p:anim>
                                    <p:anim calcmode="lin" valueType="num">
                                      <p:cBhvr>
                                        <p:cTn id="8" dur="1000"/>
                                        <p:tgtEl>
                                          <p:spTgt spid="31"/>
                                        </p:tgtEl>
                                        <p:attrNameLst>
                                          <p:attrName>style.rotation</p:attrName>
                                        </p:attrNameLst>
                                      </p:cBhvr>
                                      <p:tavLst>
                                        <p:tav tm="0">
                                          <p:val>
                                            <p:fltVal val="0"/>
                                          </p:val>
                                        </p:tav>
                                        <p:tav tm="100000">
                                          <p:val>
                                            <p:fltVal val="90"/>
                                          </p:val>
                                        </p:tav>
                                      </p:tavLst>
                                    </p:anim>
                                    <p:animEffect transition="out" filter="fade">
                                      <p:cBhvr>
                                        <p:cTn id="9" dur="1000"/>
                                        <p:tgtEl>
                                          <p:spTgt spid="31"/>
                                        </p:tgtEl>
                                      </p:cBhvr>
                                    </p:animEffect>
                                    <p:set>
                                      <p:cBhvr>
                                        <p:cTn id="10" dur="1" fill="hold">
                                          <p:stCondLst>
                                            <p:cond delay="999"/>
                                          </p:stCondLst>
                                        </p:cTn>
                                        <p:tgtEl>
                                          <p:spTgt spid="31"/>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xit" presetSubtype="0" fill="hold" grpId="0" nodeType="clickEffect">
                                  <p:stCondLst>
                                    <p:cond delay="0"/>
                                  </p:stCondLst>
                                  <p:childTnLst>
                                    <p:anim calcmode="lin" valueType="num">
                                      <p:cBhvr>
                                        <p:cTn id="14" dur="1000"/>
                                        <p:tgtEl>
                                          <p:spTgt spid="30"/>
                                        </p:tgtEl>
                                        <p:attrNameLst>
                                          <p:attrName>ppt_w</p:attrName>
                                        </p:attrNameLst>
                                      </p:cBhvr>
                                      <p:tavLst>
                                        <p:tav tm="0">
                                          <p:val>
                                            <p:strVal val="ppt_w"/>
                                          </p:val>
                                        </p:tav>
                                        <p:tav tm="100000">
                                          <p:val>
                                            <p:fltVal val="0"/>
                                          </p:val>
                                        </p:tav>
                                      </p:tavLst>
                                    </p:anim>
                                    <p:anim calcmode="lin" valueType="num">
                                      <p:cBhvr>
                                        <p:cTn id="15" dur="1000"/>
                                        <p:tgtEl>
                                          <p:spTgt spid="30"/>
                                        </p:tgtEl>
                                        <p:attrNameLst>
                                          <p:attrName>ppt_h</p:attrName>
                                        </p:attrNameLst>
                                      </p:cBhvr>
                                      <p:tavLst>
                                        <p:tav tm="0">
                                          <p:val>
                                            <p:strVal val="ppt_h"/>
                                          </p:val>
                                        </p:tav>
                                        <p:tav tm="100000">
                                          <p:val>
                                            <p:fltVal val="0"/>
                                          </p:val>
                                        </p:tav>
                                      </p:tavLst>
                                    </p:anim>
                                    <p:anim calcmode="lin" valueType="num">
                                      <p:cBhvr>
                                        <p:cTn id="16" dur="1000"/>
                                        <p:tgtEl>
                                          <p:spTgt spid="30"/>
                                        </p:tgtEl>
                                        <p:attrNameLst>
                                          <p:attrName>style.rotation</p:attrName>
                                        </p:attrNameLst>
                                      </p:cBhvr>
                                      <p:tavLst>
                                        <p:tav tm="0">
                                          <p:val>
                                            <p:fltVal val="0"/>
                                          </p:val>
                                        </p:tav>
                                        <p:tav tm="100000">
                                          <p:val>
                                            <p:fltVal val="90"/>
                                          </p:val>
                                        </p:tav>
                                      </p:tavLst>
                                    </p:anim>
                                    <p:animEffect transition="out" filter="fade">
                                      <p:cBhvr>
                                        <p:cTn id="17" dur="1000"/>
                                        <p:tgtEl>
                                          <p:spTgt spid="30"/>
                                        </p:tgtEl>
                                      </p:cBhvr>
                                    </p:animEffect>
                                    <p:set>
                                      <p:cBhvr>
                                        <p:cTn id="18" dur="1" fill="hold">
                                          <p:stCondLst>
                                            <p:cond delay="999"/>
                                          </p:stCondLst>
                                        </p:cTn>
                                        <p:tgtEl>
                                          <p:spTgt spid="30"/>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31" presetClass="exit" presetSubtype="0" fill="hold" grpId="0" nodeType="clickEffect">
                                  <p:stCondLst>
                                    <p:cond delay="0"/>
                                  </p:stCondLst>
                                  <p:childTnLst>
                                    <p:anim calcmode="lin" valueType="num">
                                      <p:cBhvr>
                                        <p:cTn id="22" dur="1000"/>
                                        <p:tgtEl>
                                          <p:spTgt spid="29"/>
                                        </p:tgtEl>
                                        <p:attrNameLst>
                                          <p:attrName>ppt_w</p:attrName>
                                        </p:attrNameLst>
                                      </p:cBhvr>
                                      <p:tavLst>
                                        <p:tav tm="0">
                                          <p:val>
                                            <p:strVal val="ppt_w"/>
                                          </p:val>
                                        </p:tav>
                                        <p:tav tm="100000">
                                          <p:val>
                                            <p:fltVal val="0"/>
                                          </p:val>
                                        </p:tav>
                                      </p:tavLst>
                                    </p:anim>
                                    <p:anim calcmode="lin" valueType="num">
                                      <p:cBhvr>
                                        <p:cTn id="23" dur="1000"/>
                                        <p:tgtEl>
                                          <p:spTgt spid="29"/>
                                        </p:tgtEl>
                                        <p:attrNameLst>
                                          <p:attrName>ppt_h</p:attrName>
                                        </p:attrNameLst>
                                      </p:cBhvr>
                                      <p:tavLst>
                                        <p:tav tm="0">
                                          <p:val>
                                            <p:strVal val="ppt_h"/>
                                          </p:val>
                                        </p:tav>
                                        <p:tav tm="100000">
                                          <p:val>
                                            <p:fltVal val="0"/>
                                          </p:val>
                                        </p:tav>
                                      </p:tavLst>
                                    </p:anim>
                                    <p:anim calcmode="lin" valueType="num">
                                      <p:cBhvr>
                                        <p:cTn id="24" dur="1000"/>
                                        <p:tgtEl>
                                          <p:spTgt spid="29"/>
                                        </p:tgtEl>
                                        <p:attrNameLst>
                                          <p:attrName>style.rotation</p:attrName>
                                        </p:attrNameLst>
                                      </p:cBhvr>
                                      <p:tavLst>
                                        <p:tav tm="0">
                                          <p:val>
                                            <p:fltVal val="0"/>
                                          </p:val>
                                        </p:tav>
                                        <p:tav tm="100000">
                                          <p:val>
                                            <p:fltVal val="90"/>
                                          </p:val>
                                        </p:tav>
                                      </p:tavLst>
                                    </p:anim>
                                    <p:animEffect transition="out" filter="fade">
                                      <p:cBhvr>
                                        <p:cTn id="25" dur="1000"/>
                                        <p:tgtEl>
                                          <p:spTgt spid="29"/>
                                        </p:tgtEl>
                                      </p:cBhvr>
                                    </p:animEffect>
                                    <p:set>
                                      <p:cBhvr>
                                        <p:cTn id="26" dur="1" fill="hold">
                                          <p:stCondLst>
                                            <p:cond delay="999"/>
                                          </p:stCondLst>
                                        </p:cTn>
                                        <p:tgtEl>
                                          <p:spTgt spid="29"/>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xit" presetSubtype="10" fill="hold" grpId="0" nodeType="clickEffect">
                                  <p:stCondLst>
                                    <p:cond delay="0"/>
                                  </p:stCondLst>
                                  <p:childTnLst>
                                    <p:anim calcmode="lin" valueType="num">
                                      <p:cBhvr>
                                        <p:cTn id="30" dur="500"/>
                                        <p:tgtEl>
                                          <p:spTgt spid="16"/>
                                        </p:tgtEl>
                                        <p:attrNameLst>
                                          <p:attrName>ppt_w</p:attrName>
                                        </p:attrNameLst>
                                      </p:cBhvr>
                                      <p:tavLst>
                                        <p:tav tm="0">
                                          <p:val>
                                            <p:strVal val="ppt_w"/>
                                          </p:val>
                                        </p:tav>
                                        <p:tav tm="100000">
                                          <p:val>
                                            <p:fltVal val="0"/>
                                          </p:val>
                                        </p:tav>
                                      </p:tavLst>
                                    </p:anim>
                                    <p:anim calcmode="lin" valueType="num">
                                      <p:cBhvr>
                                        <p:cTn id="31" dur="500"/>
                                        <p:tgtEl>
                                          <p:spTgt spid="16"/>
                                        </p:tgtEl>
                                        <p:attrNameLst>
                                          <p:attrName>ppt_h</p:attrName>
                                        </p:attrNameLst>
                                      </p:cBhvr>
                                      <p:tavLst>
                                        <p:tav tm="0">
                                          <p:val>
                                            <p:strVal val="ppt_h"/>
                                          </p:val>
                                        </p:tav>
                                        <p:tav tm="100000">
                                          <p:val>
                                            <p:strVal val="ppt_h"/>
                                          </p:val>
                                        </p:tav>
                                      </p:tavLst>
                                    </p:anim>
                                    <p:set>
                                      <p:cBhvr>
                                        <p:cTn id="32" dur="1" fill="hold">
                                          <p:stCondLst>
                                            <p:cond delay="499"/>
                                          </p:stCondLst>
                                        </p:cTn>
                                        <p:tgtEl>
                                          <p:spTgt spid="16"/>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7" presetClass="exit" presetSubtype="10" fill="hold" grpId="0" nodeType="clickEffect">
                                  <p:stCondLst>
                                    <p:cond delay="0"/>
                                  </p:stCondLst>
                                  <p:childTnLst>
                                    <p:anim calcmode="lin" valueType="num">
                                      <p:cBhvr>
                                        <p:cTn id="36" dur="500"/>
                                        <p:tgtEl>
                                          <p:spTgt spid="28"/>
                                        </p:tgtEl>
                                        <p:attrNameLst>
                                          <p:attrName>ppt_w</p:attrName>
                                        </p:attrNameLst>
                                      </p:cBhvr>
                                      <p:tavLst>
                                        <p:tav tm="0">
                                          <p:val>
                                            <p:strVal val="ppt_w"/>
                                          </p:val>
                                        </p:tav>
                                        <p:tav tm="100000">
                                          <p:val>
                                            <p:fltVal val="0"/>
                                          </p:val>
                                        </p:tav>
                                      </p:tavLst>
                                    </p:anim>
                                    <p:anim calcmode="lin" valueType="num">
                                      <p:cBhvr>
                                        <p:cTn id="37" dur="500"/>
                                        <p:tgtEl>
                                          <p:spTgt spid="28"/>
                                        </p:tgtEl>
                                        <p:attrNameLst>
                                          <p:attrName>ppt_h</p:attrName>
                                        </p:attrNameLst>
                                      </p:cBhvr>
                                      <p:tavLst>
                                        <p:tav tm="0">
                                          <p:val>
                                            <p:strVal val="ppt_h"/>
                                          </p:val>
                                        </p:tav>
                                        <p:tav tm="100000">
                                          <p:val>
                                            <p:strVal val="ppt_h"/>
                                          </p:val>
                                        </p:tav>
                                      </p:tavLst>
                                    </p:anim>
                                    <p:set>
                                      <p:cBhvr>
                                        <p:cTn id="38" dur="1" fill="hold">
                                          <p:stCondLst>
                                            <p:cond delay="499"/>
                                          </p:stCondLst>
                                        </p:cTn>
                                        <p:tgtEl>
                                          <p:spTgt spid="28"/>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7" presetClass="exit" presetSubtype="10" fill="hold" grpId="0" nodeType="clickEffect">
                                  <p:stCondLst>
                                    <p:cond delay="0"/>
                                  </p:stCondLst>
                                  <p:childTnLst>
                                    <p:anim calcmode="lin" valueType="num">
                                      <p:cBhvr>
                                        <p:cTn id="42" dur="500"/>
                                        <p:tgtEl>
                                          <p:spTgt spid="27"/>
                                        </p:tgtEl>
                                        <p:attrNameLst>
                                          <p:attrName>ppt_w</p:attrName>
                                        </p:attrNameLst>
                                      </p:cBhvr>
                                      <p:tavLst>
                                        <p:tav tm="0">
                                          <p:val>
                                            <p:strVal val="ppt_w"/>
                                          </p:val>
                                        </p:tav>
                                        <p:tav tm="100000">
                                          <p:val>
                                            <p:fltVal val="0"/>
                                          </p:val>
                                        </p:tav>
                                      </p:tavLst>
                                    </p:anim>
                                    <p:anim calcmode="lin" valueType="num">
                                      <p:cBhvr>
                                        <p:cTn id="43" dur="500"/>
                                        <p:tgtEl>
                                          <p:spTgt spid="27"/>
                                        </p:tgtEl>
                                        <p:attrNameLst>
                                          <p:attrName>ppt_h</p:attrName>
                                        </p:attrNameLst>
                                      </p:cBhvr>
                                      <p:tavLst>
                                        <p:tav tm="0">
                                          <p:val>
                                            <p:strVal val="ppt_h"/>
                                          </p:val>
                                        </p:tav>
                                        <p:tav tm="100000">
                                          <p:val>
                                            <p:strVal val="ppt_h"/>
                                          </p:val>
                                        </p:tav>
                                      </p:tavLst>
                                    </p:anim>
                                    <p:set>
                                      <p:cBhvr>
                                        <p:cTn id="44"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27" grpId="0" bldLvl="0" animBg="1"/>
      <p:bldP spid="28" grpId="0" bldLvl="0" animBg="1"/>
      <p:bldP spid="29" grpId="0" bldLvl="0" animBg="1"/>
      <p:bldP spid="30" grpId="0" animBg="1"/>
      <p:bldP spid="31"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a:extLst>
              <a:ext uri="{FF2B5EF4-FFF2-40B4-BE49-F238E27FC236}">
                <a16:creationId xmlns:a16="http://schemas.microsoft.com/office/drawing/2014/main" xmlns="" id="{53432052-8488-47A5-A0BD-856548295A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9595" b="15311"/>
          <a:stretch>
            <a:fillRect/>
          </a:stretch>
        </p:blipFill>
        <p:spPr bwMode="auto">
          <a:xfrm>
            <a:off x="479617" y="97503"/>
            <a:ext cx="10836250" cy="8466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39129" y="3"/>
            <a:ext cx="11606506" cy="7049967"/>
            <a:chOff x="347822" y="0"/>
            <a:chExt cx="11904110" cy="7049967"/>
          </a:xfrm>
        </p:grpSpPr>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65866" t="43141" r="16000" b="18696"/>
            <a:stretch/>
          </p:blipFill>
          <p:spPr>
            <a:xfrm>
              <a:off x="9571780" y="3429439"/>
              <a:ext cx="1450504" cy="1717140"/>
            </a:xfrm>
            <a:prstGeom prst="rect">
              <a:avLst/>
            </a:prstGeom>
          </p:spPr>
        </p:pic>
        <p:pic>
          <p:nvPicPr>
            <p:cNvPr id="7" name="图片 6"/>
            <p:cNvPicPr>
              <a:picLocks noChangeAspect="1"/>
            </p:cNvPicPr>
            <p:nvPr/>
          </p:nvPicPr>
          <p:blipFill rotWithShape="1">
            <a:blip r:embed="rId4" cstate="print">
              <a:extLst>
                <a:ext uri="{28A0092B-C50C-407E-A947-70E740481C1C}">
                  <a14:useLocalDpi xmlns:a14="http://schemas.microsoft.com/office/drawing/2010/main" val="0"/>
                </a:ext>
              </a:extLst>
            </a:blip>
            <a:srcRect l="54800" t="72533" r="8533"/>
            <a:stretch/>
          </p:blipFill>
          <p:spPr>
            <a:xfrm>
              <a:off x="8377646" y="4801744"/>
              <a:ext cx="3352800" cy="1412748"/>
            </a:xfrm>
            <a:prstGeom prst="rect">
              <a:avLst/>
            </a:prstGeom>
          </p:spPr>
        </p:pic>
        <p:pic>
          <p:nvPicPr>
            <p:cNvPr id="4" name="图片 3"/>
            <p:cNvPicPr>
              <a:picLocks noChangeAspect="1"/>
            </p:cNvPicPr>
            <p:nvPr/>
          </p:nvPicPr>
          <p:blipFill rotWithShape="1">
            <a:blip r:embed="rId5">
              <a:extLst>
                <a:ext uri="{28A0092B-C50C-407E-A947-70E740481C1C}">
                  <a14:useLocalDpi xmlns:a14="http://schemas.microsoft.com/office/drawing/2010/main" val="0"/>
                </a:ext>
              </a:extLst>
            </a:blip>
            <a:srcRect l="3466" r="34400" b="5897"/>
            <a:stretch/>
          </p:blipFill>
          <p:spPr>
            <a:xfrm>
              <a:off x="347822" y="0"/>
              <a:ext cx="8275276" cy="7049967"/>
            </a:xfrm>
            <a:prstGeom prst="rect">
              <a:avLst/>
            </a:prstGeom>
          </p:spPr>
        </p:pic>
        <p:pic>
          <p:nvPicPr>
            <p:cNvPr id="9" name="图片 8"/>
            <p:cNvPicPr>
              <a:picLocks noChangeAspect="1"/>
            </p:cNvPicPr>
            <p:nvPr/>
          </p:nvPicPr>
          <p:blipFill rotWithShape="1">
            <a:blip r:embed="rId6" cstate="print">
              <a:extLst>
                <a:ext uri="{28A0092B-C50C-407E-A947-70E740481C1C}">
                  <a14:useLocalDpi xmlns:a14="http://schemas.microsoft.com/office/drawing/2010/main" val="0"/>
                </a:ext>
              </a:extLst>
            </a:blip>
            <a:srcRect l="77867" t="20385" r="6933" b="5896"/>
            <a:stretch/>
          </p:blipFill>
          <p:spPr>
            <a:xfrm>
              <a:off x="10862044" y="2070413"/>
              <a:ext cx="1389888" cy="3791712"/>
            </a:xfrm>
            <a:prstGeom prst="rect">
              <a:avLst/>
            </a:prstGeom>
          </p:spPr>
        </p:pic>
        <p:pic>
          <p:nvPicPr>
            <p:cNvPr id="10" name="图片 9"/>
            <p:cNvPicPr>
              <a:picLocks noChangeAspect="1"/>
            </p:cNvPicPr>
            <p:nvPr/>
          </p:nvPicPr>
          <p:blipFill rotWithShape="1">
            <a:blip r:embed="rId7" cstate="print">
              <a:extLst>
                <a:ext uri="{28A0092B-C50C-407E-A947-70E740481C1C}">
                  <a14:useLocalDpi xmlns:a14="http://schemas.microsoft.com/office/drawing/2010/main" val="0"/>
                </a:ext>
              </a:extLst>
            </a:blip>
            <a:srcRect l="62133" t="18963" r="21600" b="52948"/>
            <a:stretch/>
          </p:blipFill>
          <p:spPr>
            <a:xfrm>
              <a:off x="9384497" y="2057836"/>
              <a:ext cx="1487424" cy="1444752"/>
            </a:xfrm>
            <a:prstGeom prst="rect">
              <a:avLst/>
            </a:prstGeom>
          </p:spPr>
        </p:pic>
        <p:pic>
          <p:nvPicPr>
            <p:cNvPr id="11" name="图片 10"/>
            <p:cNvPicPr>
              <a:picLocks noChangeAspect="1"/>
            </p:cNvPicPr>
            <p:nvPr/>
          </p:nvPicPr>
          <p:blipFill rotWithShape="1">
            <a:blip r:embed="rId8" cstate="print">
              <a:extLst>
                <a:ext uri="{28A0092B-C50C-407E-A947-70E740481C1C}">
                  <a14:useLocalDpi xmlns:a14="http://schemas.microsoft.com/office/drawing/2010/main" val="0"/>
                </a:ext>
              </a:extLst>
            </a:blip>
            <a:srcRect l="53867" t="4030" r="30313" b="70607"/>
            <a:stretch/>
          </p:blipFill>
          <p:spPr>
            <a:xfrm>
              <a:off x="8623098" y="1389226"/>
              <a:ext cx="1446632" cy="1304544"/>
            </a:xfrm>
            <a:prstGeom prst="rect">
              <a:avLst/>
            </a:prstGeom>
          </p:spPr>
        </p:pic>
        <p:sp>
          <p:nvSpPr>
            <p:cNvPr id="12" name="文本框 17">
              <a:extLst>
                <a:ext uri="{FF2B5EF4-FFF2-40B4-BE49-F238E27FC236}">
                  <a16:creationId xmlns="" xmlns:a16="http://schemas.microsoft.com/office/drawing/2014/main" id="{C3D290E4-D4B9-476B-A8C9-4EDF4E9FBEBE}"/>
                </a:ext>
              </a:extLst>
            </p:cNvPr>
            <p:cNvSpPr txBox="1"/>
            <p:nvPr/>
          </p:nvSpPr>
          <p:spPr>
            <a:xfrm>
              <a:off x="2042215" y="1441333"/>
              <a:ext cx="5020813" cy="1169551"/>
            </a:xfrm>
            <a:prstGeom prst="rect">
              <a:avLst/>
            </a:prstGeom>
            <a:noFill/>
            <a:effectLst/>
          </p:spPr>
          <p:txBody>
            <a:bodyPr wrap="square" rtlCol="0">
              <a:spAutoFit/>
            </a:bodyPr>
            <a:lstStyle/>
            <a:p>
              <a:pPr defTabSz="641847">
                <a:defRPr/>
              </a:pPr>
              <a:r>
                <a:rPr lang="en-US" altLang="zh-CN" sz="6800" b="1">
                  <a:solidFill>
                    <a:srgbClr val="FF0000"/>
                  </a:solidFill>
                  <a:latin typeface="Times New Roman" panose="02020603050405020304" pitchFamily="18" charset="0"/>
                  <a:ea typeface="AvantGarde" panose="00000400000000000000" pitchFamily="2" charset="0"/>
                  <a:cs typeface="Times New Roman" panose="02020603050405020304" pitchFamily="18" charset="0"/>
                  <a:sym typeface="+mn-lt"/>
                </a:rPr>
                <a:t>DẶN DÒ</a:t>
              </a:r>
              <a:endParaRPr lang="tr-TR" altLang="zh-CN" sz="6800" b="1" dirty="0">
                <a:solidFill>
                  <a:srgbClr val="FF0000"/>
                </a:solidFill>
                <a:latin typeface="Times New Roman" panose="02020603050405020304" pitchFamily="18" charset="0"/>
                <a:ea typeface="AvantGarde" panose="00000400000000000000" pitchFamily="2" charset="0"/>
                <a:cs typeface="Times New Roman" panose="02020603050405020304" pitchFamily="18" charset="0"/>
                <a:sym typeface="+mn-lt"/>
              </a:endParaRPr>
            </a:p>
          </p:txBody>
        </p:sp>
      </p:grpSp>
      <p:pic>
        <p:nvPicPr>
          <p:cNvPr id="13" name="Picture 12">
            <a:extLst>
              <a:ext uri="{FF2B5EF4-FFF2-40B4-BE49-F238E27FC236}">
                <a16:creationId xmlns="" xmlns:a16="http://schemas.microsoft.com/office/drawing/2014/main" id="{D02C75E8-5008-45DA-A632-40B5EC04A04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4426" t="17384" r="12814"/>
          <a:stretch/>
        </p:blipFill>
        <p:spPr>
          <a:xfrm flipH="1">
            <a:off x="1463388" y="3060067"/>
            <a:ext cx="2506648" cy="3483361"/>
          </a:xfrm>
          <a:prstGeom prst="rect">
            <a:avLst/>
          </a:prstGeom>
        </p:spPr>
      </p:pic>
      <p:sp>
        <p:nvSpPr>
          <p:cNvPr id="14" name="Text Box 10"/>
          <p:cNvSpPr txBox="1">
            <a:spLocks noChangeArrowheads="1"/>
          </p:cNvSpPr>
          <p:nvPr/>
        </p:nvSpPr>
        <p:spPr bwMode="auto">
          <a:xfrm>
            <a:off x="2929806" y="2746758"/>
            <a:ext cx="5587790" cy="537828"/>
          </a:xfrm>
          <a:prstGeom prst="rect">
            <a:avLst/>
          </a:prstGeom>
          <a:noFill/>
          <a:ln w="9525">
            <a:noFill/>
            <a:miter lim="800000"/>
            <a:headEnd/>
            <a:tailEnd/>
          </a:ln>
        </p:spPr>
        <p:txBody>
          <a:bodyPr wrap="square" lIns="85586" tIns="42792" rIns="85586" bIns="42792">
            <a:spAutoFit/>
          </a:bodyPr>
          <a:lstStyle/>
          <a:p>
            <a:r>
              <a:rPr lang="en-US" sz="2900" b="1">
                <a:latin typeface="HP001 4 hàng" panose="020B0603050302020204" pitchFamily="34" charset="0"/>
                <a:ea typeface="AvantGarde" panose="00000400000000000000" pitchFamily="2" charset="0"/>
                <a:cs typeface="AvantGarde" panose="00000400000000000000" pitchFamily="2" charset="0"/>
              </a:rPr>
              <a:t>- Về nhà đọc lại nội dung bài.</a:t>
            </a:r>
          </a:p>
        </p:txBody>
      </p:sp>
      <p:sp>
        <p:nvSpPr>
          <p:cNvPr id="15" name="Text Box 10"/>
          <p:cNvSpPr txBox="1">
            <a:spLocks noChangeArrowheads="1"/>
          </p:cNvSpPr>
          <p:nvPr/>
        </p:nvSpPr>
        <p:spPr bwMode="auto">
          <a:xfrm>
            <a:off x="2841326" y="3332989"/>
            <a:ext cx="6534656" cy="978972"/>
          </a:xfrm>
          <a:prstGeom prst="rect">
            <a:avLst/>
          </a:prstGeom>
          <a:noFill/>
          <a:ln w="9525">
            <a:noFill/>
            <a:miter lim="800000"/>
            <a:headEnd/>
            <a:tailEnd/>
          </a:ln>
        </p:spPr>
        <p:txBody>
          <a:bodyPr wrap="square" lIns="85586" tIns="42792" rIns="85586" bIns="42792">
            <a:spAutoFit/>
          </a:bodyPr>
          <a:lstStyle/>
          <a:p>
            <a:r>
              <a:rPr lang="en-US" sz="2900" b="1" dirty="0">
                <a:latin typeface="HP001 4 hàng" panose="020B0603050302020204" pitchFamily="34" charset="0"/>
                <a:ea typeface="AvantGarde" panose="00000400000000000000" pitchFamily="2" charset="0"/>
                <a:cs typeface="AvantGarde" panose="00000400000000000000" pitchFamily="2" charset="0"/>
              </a:rPr>
              <a:t>-</a:t>
            </a:r>
            <a:r>
              <a:rPr lang="en-US" sz="2900" b="1" dirty="0" err="1">
                <a:latin typeface="HP001 4 hàng" panose="020B0603050302020204" pitchFamily="34" charset="0"/>
                <a:ea typeface="AvantGarde" panose="00000400000000000000" pitchFamily="2" charset="0"/>
                <a:cs typeface="AvantGarde" panose="00000400000000000000" pitchFamily="2" charset="0"/>
              </a:rPr>
              <a:t>Chuẩn</a:t>
            </a:r>
            <a:r>
              <a:rPr lang="en-US" sz="2900" b="1" dirty="0">
                <a:latin typeface="HP001 4 hàng" panose="020B0603050302020204" pitchFamily="34" charset="0"/>
                <a:ea typeface="AvantGarde" panose="00000400000000000000" pitchFamily="2" charset="0"/>
                <a:cs typeface="AvantGarde" panose="00000400000000000000" pitchFamily="2" charset="0"/>
              </a:rPr>
              <a:t> </a:t>
            </a:r>
            <a:r>
              <a:rPr lang="en-US" sz="2900" b="1" dirty="0" err="1">
                <a:latin typeface="HP001 4 hàng" panose="020B0603050302020204" pitchFamily="34" charset="0"/>
                <a:ea typeface="AvantGarde" panose="00000400000000000000" pitchFamily="2" charset="0"/>
                <a:cs typeface="AvantGarde" panose="00000400000000000000" pitchFamily="2" charset="0"/>
              </a:rPr>
              <a:t>bị</a:t>
            </a:r>
            <a:r>
              <a:rPr lang="en-US" sz="2900" b="1" dirty="0">
                <a:latin typeface="HP001 4 hàng" panose="020B0603050302020204" pitchFamily="34" charset="0"/>
                <a:ea typeface="AvantGarde" panose="00000400000000000000" pitchFamily="2" charset="0"/>
                <a:cs typeface="AvantGarde" panose="00000400000000000000" pitchFamily="2" charset="0"/>
              </a:rPr>
              <a:t> </a:t>
            </a:r>
            <a:r>
              <a:rPr lang="en-US" sz="2900" b="1" dirty="0" err="1">
                <a:latin typeface="HP001 4 hàng" panose="020B0603050302020204" pitchFamily="34" charset="0"/>
                <a:ea typeface="AvantGarde" panose="00000400000000000000" pitchFamily="2" charset="0"/>
                <a:cs typeface="AvantGarde" panose="00000400000000000000" pitchFamily="2" charset="0"/>
              </a:rPr>
              <a:t>bài</a:t>
            </a:r>
            <a:r>
              <a:rPr lang="en-US" sz="2900" b="1" dirty="0">
                <a:latin typeface="HP001 4 hàng" panose="020B0603050302020204" pitchFamily="34" charset="0"/>
                <a:ea typeface="AvantGarde" panose="00000400000000000000" pitchFamily="2" charset="0"/>
                <a:cs typeface="AvantGarde" panose="00000400000000000000" pitchFamily="2" charset="0"/>
              </a:rPr>
              <a:t> </a:t>
            </a:r>
            <a:r>
              <a:rPr lang="en-US" sz="2900" b="1" dirty="0" err="1">
                <a:latin typeface="HP001 4 hàng" panose="020B0603050302020204" pitchFamily="34" charset="0"/>
                <a:ea typeface="AvantGarde" panose="00000400000000000000" pitchFamily="2" charset="0"/>
                <a:cs typeface="AvantGarde" panose="00000400000000000000" pitchFamily="2" charset="0"/>
              </a:rPr>
              <a:t>sau</a:t>
            </a:r>
            <a:r>
              <a:rPr lang="en-US" sz="2900" b="1" dirty="0">
                <a:latin typeface="HP001 4 hàng" panose="020B0603050302020204" pitchFamily="34" charset="0"/>
                <a:ea typeface="AvantGarde" panose="00000400000000000000" pitchFamily="2" charset="0"/>
                <a:cs typeface="AvantGarde" panose="00000400000000000000" pitchFamily="2" charset="0"/>
              </a:rPr>
              <a:t>: </a:t>
            </a:r>
          </a:p>
          <a:p>
            <a:pPr algn="ctr"/>
            <a:r>
              <a:rPr lang="en-US" sz="2900" b="1" err="1">
                <a:latin typeface="HP001 4 hàng" panose="020B0603050302020204" pitchFamily="34" charset="0"/>
                <a:ea typeface="AvantGarde" panose="00000400000000000000" pitchFamily="2" charset="0"/>
                <a:cs typeface="AvantGarde" panose="00000400000000000000" pitchFamily="2" charset="0"/>
              </a:rPr>
              <a:t>Bài</a:t>
            </a:r>
            <a:r>
              <a:rPr lang="en-US" sz="2900" b="1">
                <a:latin typeface="HP001 4 hàng" panose="020B0603050302020204" pitchFamily="34" charset="0"/>
                <a:ea typeface="AvantGarde" panose="00000400000000000000" pitchFamily="2" charset="0"/>
                <a:cs typeface="AvantGarde" panose="00000400000000000000" pitchFamily="2" charset="0"/>
              </a:rPr>
              <a:t> </a:t>
            </a:r>
            <a:r>
              <a:rPr lang="en-US" sz="2900" b="1">
                <a:latin typeface="HP001 4 hàng" panose="020B0603050302020204" pitchFamily="34" charset="0"/>
                <a:ea typeface="AvantGarde" panose="00000400000000000000" pitchFamily="2" charset="0"/>
                <a:cs typeface="AvantGarde" panose="00000400000000000000" pitchFamily="2" charset="0"/>
              </a:rPr>
              <a:t>6</a:t>
            </a:r>
            <a:r>
              <a:rPr lang="en-US" sz="2900" b="1" smtClean="0">
                <a:latin typeface="HP001 4 hàng" panose="020B0603050302020204" pitchFamily="34" charset="0"/>
                <a:ea typeface="AvantGarde" panose="00000400000000000000" pitchFamily="2" charset="0"/>
                <a:cs typeface="AvantGarde" panose="00000400000000000000" pitchFamily="2" charset="0"/>
              </a:rPr>
              <a:t>: Ngôi nhà</a:t>
            </a:r>
            <a:endParaRPr lang="en-US" sz="3700" b="1" dirty="0">
              <a:latin typeface="HP001 4 hàng" panose="020B0603050302020204" pitchFamily="34"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257738334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9C6F32-AFF2-4131-8740-B36687E72493}"/>
              </a:ext>
            </a:extLst>
          </p:cNvPr>
          <p:cNvSpPr>
            <a:spLocks noGrp="1"/>
          </p:cNvSpPr>
          <p:nvPr>
            <p:ph type="body" idx="1"/>
          </p:nvPr>
        </p:nvSpPr>
        <p:spPr>
          <a:xfrm>
            <a:off x="810191" y="4861632"/>
            <a:ext cx="10253449" cy="1852023"/>
          </a:xfrm>
        </p:spPr>
        <p:txBody>
          <a:bodyPr/>
          <a:lstStyle/>
          <a:p>
            <a:pPr>
              <a:defRPr/>
            </a:pPr>
            <a:endParaRPr lang="en-US"/>
          </a:p>
        </p:txBody>
      </p:sp>
      <p:pic>
        <p:nvPicPr>
          <p:cNvPr id="9" name="Picture 8">
            <a:extLst>
              <a:ext uri="{FF2B5EF4-FFF2-40B4-BE49-F238E27FC236}">
                <a16:creationId xmlns:a16="http://schemas.microsoft.com/office/drawing/2014/main" xmlns="" id="{2CE06ACC-E86A-4383-BA5E-3AC4EB3EFC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6354" b="35152"/>
          <a:stretch>
            <a:fillRect/>
          </a:stretch>
        </p:blipFill>
        <p:spPr bwMode="auto">
          <a:xfrm>
            <a:off x="308610" y="-292101"/>
            <a:ext cx="11403071" cy="699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3">
            <a:extLst>
              <a:ext uri="{FF2B5EF4-FFF2-40B4-BE49-F238E27FC236}">
                <a16:creationId xmlns:a16="http://schemas.microsoft.com/office/drawing/2014/main" xmlns="" id="{547AE304-E20C-43BA-81DC-24F8D5DC7AE4}"/>
              </a:ext>
            </a:extLst>
          </p:cNvPr>
          <p:cNvSpPr txBox="1">
            <a:spLocks noChangeArrowheads="1"/>
          </p:cNvSpPr>
          <p:nvPr/>
        </p:nvSpPr>
        <p:spPr bwMode="auto">
          <a:xfrm>
            <a:off x="3711867" y="1"/>
            <a:ext cx="8734349"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20000"/>
              </a:lnSpc>
              <a:spcBef>
                <a:spcPct val="0"/>
              </a:spcBef>
              <a:buFontTx/>
              <a:buNone/>
            </a:pPr>
            <a:r>
              <a:rPr lang="en-US" altLang="en-US" sz="3200" b="1">
                <a:solidFill>
                  <a:srgbClr val="C00000"/>
                </a:solidFill>
                <a:latin typeface="AvantGarde" panose="00000400000000000000" pitchFamily="2" charset="0"/>
                <a:cs typeface="AvantGarde" panose="00000400000000000000" pitchFamily="2" charset="0"/>
              </a:rPr>
              <a:t>Bữa cơm gia đình</a:t>
            </a:r>
          </a:p>
        </p:txBody>
      </p:sp>
      <p:sp>
        <p:nvSpPr>
          <p:cNvPr id="12291" name="TextBox 4">
            <a:extLst>
              <a:ext uri="{FF2B5EF4-FFF2-40B4-BE49-F238E27FC236}">
                <a16:creationId xmlns:a16="http://schemas.microsoft.com/office/drawing/2014/main" xmlns="" id="{47B6AF8E-E4F9-426F-9FE7-7B97E1B8BF99}"/>
              </a:ext>
            </a:extLst>
          </p:cNvPr>
          <p:cNvSpPr txBox="1">
            <a:spLocks noChangeArrowheads="1"/>
          </p:cNvSpPr>
          <p:nvPr/>
        </p:nvSpPr>
        <p:spPr bwMode="auto">
          <a:xfrm>
            <a:off x="341094" y="433745"/>
            <a:ext cx="11561116" cy="595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Thấy mẹ đi chợ về, Chi hỏi:</a:t>
            </a:r>
          </a:p>
          <a:p>
            <a:pPr eaLnBrk="1" hangingPunct="1">
              <a:lnSpc>
                <a:spcPct val="100000"/>
              </a:lnSpc>
              <a:spcBef>
                <a:spcPct val="0"/>
              </a:spcBef>
              <a:buFontTx/>
              <a:buChar char="-"/>
            </a:pPr>
            <a:r>
              <a:rPr lang="en-US" altLang="en-US" sz="3200" b="1">
                <a:latin typeface="AvantGarde" panose="00000400000000000000" pitchFamily="2" charset="0"/>
                <a:cs typeface="AvantGarde" panose="00000400000000000000" pitchFamily="2" charset="0"/>
              </a:rPr>
              <a:t>Sao mẹ mua nhiều đồ ăn thế ạ?</a:t>
            </a:r>
          </a:p>
          <a:p>
            <a:pPr eaLnBrk="1" hangingPunct="1">
              <a:lnSpc>
                <a:spcPct val="100000"/>
              </a:lnSpc>
              <a:spcBef>
                <a:spcPct val="0"/>
              </a:spcBef>
              <a:buFontTx/>
              <a:buChar char="-"/>
            </a:pPr>
            <a:r>
              <a:rPr lang="en-US" altLang="en-US" sz="3200" b="1">
                <a:latin typeface="AvantGarde" panose="00000400000000000000" pitchFamily="2" charset="0"/>
                <a:cs typeface="AvantGarde" panose="00000400000000000000" pitchFamily="2" charset="0"/>
              </a:rPr>
              <a:t>Đố con hôm nay là ngày gì?</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Chi chạy lại xem lịch:</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 A, ngày 28 tháng 6, Ngày Gia đình Việt Nam.</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Đúng rồi.  </a:t>
            </a:r>
            <a:r>
              <a:rPr lang="en-US" altLang="en-US" sz="3200" b="1" smtClean="0">
                <a:latin typeface="AvantGarde" panose="00000400000000000000" pitchFamily="2" charset="0"/>
                <a:cs typeface="AvantGarde" panose="00000400000000000000" pitchFamily="2" charset="0"/>
              </a:rPr>
              <a:t>  Vì </a:t>
            </a:r>
            <a:r>
              <a:rPr lang="en-US" altLang="en-US" sz="3200" b="1">
                <a:latin typeface="AvantGarde" panose="00000400000000000000" pitchFamily="2" charset="0"/>
                <a:cs typeface="AvantGarde" panose="00000400000000000000" pitchFamily="2" charset="0"/>
              </a:rPr>
              <a:t>thế, hôm nay nhà mình liên hoan con ạ.</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Chi vui </a:t>
            </a:r>
            <a:r>
              <a:rPr lang="en-US" altLang="en-US" sz="3200" b="1" smtClean="0">
                <a:latin typeface="AvantGarde" panose="00000400000000000000" pitchFamily="2" charset="0"/>
                <a:cs typeface="AvantGarde" panose="00000400000000000000" pitchFamily="2" charset="0"/>
              </a:rPr>
              <a:t>lắm.   </a:t>
            </a:r>
            <a:r>
              <a:rPr lang="en-US" altLang="en-US" sz="3200" b="1">
                <a:latin typeface="AvantGarde" panose="00000400000000000000" pitchFamily="2" charset="0"/>
                <a:cs typeface="AvantGarde" panose="00000400000000000000" pitchFamily="2" charset="0"/>
              </a:rPr>
              <a:t>Em nhặt rau giúp mẹ.  </a:t>
            </a:r>
            <a:r>
              <a:rPr lang="en-US" altLang="en-US" sz="3200" b="1" smtClean="0">
                <a:latin typeface="AvantGarde" panose="00000400000000000000" pitchFamily="2" charset="0"/>
                <a:cs typeface="AvantGarde" panose="00000400000000000000" pitchFamily="2" charset="0"/>
              </a:rPr>
              <a:t>   Bố </a:t>
            </a:r>
            <a:r>
              <a:rPr lang="en-US" altLang="en-US" sz="3200" b="1">
                <a:latin typeface="AvantGarde" panose="00000400000000000000" pitchFamily="2" charset="0"/>
                <a:cs typeface="AvantGarde" panose="00000400000000000000" pitchFamily="2" charset="0"/>
              </a:rPr>
              <a:t>dọn nhà, rửa xoong nồi, cốc chén.</a:t>
            </a:r>
            <a:r>
              <a:rPr lang="en-US" altLang="en-US" sz="3200" b="1">
                <a:solidFill>
                  <a:srgbClr val="FF0000"/>
                </a:solidFill>
                <a:latin typeface="AvantGarde" panose="00000400000000000000" pitchFamily="2" charset="0"/>
                <a:cs typeface="AvantGarde" panose="00000400000000000000" pitchFamily="2" charset="0"/>
              </a:rPr>
              <a:t>  </a:t>
            </a:r>
            <a:r>
              <a:rPr lang="en-US" altLang="en-US" sz="3200" b="1" smtClean="0">
                <a:solidFill>
                  <a:srgbClr val="FF0000"/>
                </a:solidFill>
                <a:latin typeface="AvantGarde" panose="00000400000000000000" pitchFamily="2" charset="0"/>
                <a:cs typeface="AvantGarde" panose="00000400000000000000" pitchFamily="2" charset="0"/>
              </a:rPr>
              <a:t>   </a:t>
            </a:r>
            <a:r>
              <a:rPr lang="en-US" altLang="en-US" sz="3200" b="1" smtClean="0">
                <a:latin typeface="AvantGarde" panose="00000400000000000000" pitchFamily="2" charset="0"/>
                <a:cs typeface="AvantGarde" panose="00000400000000000000" pitchFamily="2" charset="0"/>
              </a:rPr>
              <a:t>Ông </a:t>
            </a:r>
            <a:r>
              <a:rPr lang="en-US" altLang="en-US" sz="3200" b="1">
                <a:latin typeface="AvantGarde" panose="00000400000000000000" pitchFamily="2" charset="0"/>
                <a:cs typeface="AvantGarde" panose="00000400000000000000" pitchFamily="2" charset="0"/>
              </a:rPr>
              <a:t>bà trông em bé để mẹ nấu ăn.   </a:t>
            </a:r>
            <a:r>
              <a:rPr lang="en-US" altLang="en-US" sz="3200" b="1" smtClean="0">
                <a:latin typeface="AvantGarde" panose="00000400000000000000" pitchFamily="2" charset="0"/>
                <a:cs typeface="AvantGarde" panose="00000400000000000000" pitchFamily="2" charset="0"/>
              </a:rPr>
              <a:t> Cả </a:t>
            </a:r>
            <a:r>
              <a:rPr lang="en-US" altLang="en-US" sz="3200" b="1">
                <a:latin typeface="AvantGarde" panose="00000400000000000000" pitchFamily="2" charset="0"/>
                <a:cs typeface="AvantGarde" panose="00000400000000000000" pitchFamily="2" charset="0"/>
              </a:rPr>
              <a:t>nhà quây quần bên nhau. </a:t>
            </a:r>
            <a:r>
              <a:rPr lang="en-US" altLang="en-US" sz="3200" b="1" smtClean="0">
                <a:latin typeface="AvantGarde" panose="00000400000000000000" pitchFamily="2" charset="0"/>
                <a:cs typeface="AvantGarde" panose="00000400000000000000" pitchFamily="2" charset="0"/>
              </a:rPr>
              <a:t>     Bữa </a:t>
            </a:r>
            <a:r>
              <a:rPr lang="en-US" altLang="en-US" sz="3200" b="1">
                <a:latin typeface="AvantGarde" panose="00000400000000000000" pitchFamily="2" charset="0"/>
                <a:cs typeface="AvantGarde" panose="00000400000000000000" pitchFamily="2" charset="0"/>
              </a:rPr>
              <a:t>cơm thật tuyệt.    Chi thích ngày nào cũng là Ngày Gia đình Việt Nam.</a:t>
            </a:r>
          </a:p>
          <a:p>
            <a:pPr eaLnBrk="1" hangingPunct="1">
              <a:lnSpc>
                <a:spcPct val="120000"/>
              </a:lnSpc>
              <a:spcBef>
                <a:spcPct val="0"/>
              </a:spcBef>
              <a:buFontTx/>
              <a:buNone/>
            </a:pPr>
            <a:endParaRPr lang="en-US" altLang="en-US" sz="2400" b="1">
              <a:latin typeface="AvantGarde" panose="00000400000000000000" pitchFamily="2" charset="0"/>
              <a:cs typeface="AvantGarde" panose="00000400000000000000" pitchFamily="2" charset="0"/>
            </a:endParaRPr>
          </a:p>
        </p:txBody>
      </p:sp>
      <p:sp>
        <p:nvSpPr>
          <p:cNvPr id="8" name="Lưu đồ: Đường kết nối 8">
            <a:extLst>
              <a:ext uri="{FF2B5EF4-FFF2-40B4-BE49-F238E27FC236}">
                <a16:creationId xmlns:a16="http://schemas.microsoft.com/office/drawing/2014/main" xmlns="" id="{3BE073D4-01E6-469A-803F-3BFEAD13832C}"/>
              </a:ext>
            </a:extLst>
          </p:cNvPr>
          <p:cNvSpPr/>
          <p:nvPr/>
        </p:nvSpPr>
        <p:spPr>
          <a:xfrm>
            <a:off x="52192" y="477416"/>
            <a:ext cx="391717" cy="433119"/>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1</a:t>
            </a:r>
            <a:endParaRPr lang="vi-VN" sz="2400" b="1" dirty="0">
              <a:latin typeface="Times New Roman" panose="02020603050405020304" pitchFamily="18" charset="0"/>
              <a:cs typeface="Times New Roman" panose="02020603050405020304" pitchFamily="18" charset="0"/>
            </a:endParaRPr>
          </a:p>
        </p:txBody>
      </p:sp>
      <p:sp>
        <p:nvSpPr>
          <p:cNvPr id="9" name="Lưu đồ: Đường kết nối 8">
            <a:extLst>
              <a:ext uri="{FF2B5EF4-FFF2-40B4-BE49-F238E27FC236}">
                <a16:creationId xmlns:a16="http://schemas.microsoft.com/office/drawing/2014/main" xmlns="" id="{505672D1-9263-4D2B-8DFF-1B559CF2787B}"/>
              </a:ext>
            </a:extLst>
          </p:cNvPr>
          <p:cNvSpPr/>
          <p:nvPr/>
        </p:nvSpPr>
        <p:spPr>
          <a:xfrm>
            <a:off x="83840" y="988684"/>
            <a:ext cx="391718" cy="433119"/>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2</a:t>
            </a:r>
            <a:endParaRPr lang="vi-VN" sz="2400" b="1" dirty="0">
              <a:latin typeface="Times New Roman" panose="02020603050405020304" pitchFamily="18" charset="0"/>
              <a:cs typeface="Times New Roman" panose="02020603050405020304" pitchFamily="18" charset="0"/>
            </a:endParaRPr>
          </a:p>
        </p:txBody>
      </p:sp>
      <p:sp>
        <p:nvSpPr>
          <p:cNvPr id="11" name="Lưu đồ: Đường kết nối 8">
            <a:extLst>
              <a:ext uri="{FF2B5EF4-FFF2-40B4-BE49-F238E27FC236}">
                <a16:creationId xmlns:a16="http://schemas.microsoft.com/office/drawing/2014/main" xmlns="" id="{7E8BA35B-DA22-4B63-B481-81C7E7F3E87E}"/>
              </a:ext>
            </a:extLst>
          </p:cNvPr>
          <p:cNvSpPr/>
          <p:nvPr/>
        </p:nvSpPr>
        <p:spPr>
          <a:xfrm>
            <a:off x="88445" y="1491272"/>
            <a:ext cx="391718" cy="43311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3</a:t>
            </a:r>
            <a:endParaRPr lang="vi-VN" sz="2400" b="1" dirty="0">
              <a:latin typeface="Times New Roman" panose="02020603050405020304" pitchFamily="18" charset="0"/>
              <a:cs typeface="Times New Roman" panose="02020603050405020304" pitchFamily="18" charset="0"/>
            </a:endParaRPr>
          </a:p>
        </p:txBody>
      </p:sp>
      <p:sp>
        <p:nvSpPr>
          <p:cNvPr id="13" name="Lưu đồ: Đường kết nối 8">
            <a:extLst>
              <a:ext uri="{FF2B5EF4-FFF2-40B4-BE49-F238E27FC236}">
                <a16:creationId xmlns:a16="http://schemas.microsoft.com/office/drawing/2014/main" xmlns="" id="{0FCBDFCF-27CF-45A9-89A5-0100CE46DABB}"/>
              </a:ext>
            </a:extLst>
          </p:cNvPr>
          <p:cNvSpPr/>
          <p:nvPr/>
        </p:nvSpPr>
        <p:spPr>
          <a:xfrm>
            <a:off x="70190" y="1978850"/>
            <a:ext cx="391717" cy="43311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4</a:t>
            </a:r>
            <a:endParaRPr lang="vi-VN" sz="2400" b="1" dirty="0">
              <a:latin typeface="Times New Roman" panose="02020603050405020304" pitchFamily="18" charset="0"/>
              <a:cs typeface="Times New Roman" panose="02020603050405020304" pitchFamily="18" charset="0"/>
            </a:endParaRPr>
          </a:p>
        </p:txBody>
      </p:sp>
      <p:sp>
        <p:nvSpPr>
          <p:cNvPr id="15" name="Lưu đồ: Đường kết nối 8">
            <a:extLst>
              <a:ext uri="{FF2B5EF4-FFF2-40B4-BE49-F238E27FC236}">
                <a16:creationId xmlns:a16="http://schemas.microsoft.com/office/drawing/2014/main" xmlns="" id="{44226ED0-EF01-4134-BEF8-B9A526AC0B5C}"/>
              </a:ext>
            </a:extLst>
          </p:cNvPr>
          <p:cNvSpPr/>
          <p:nvPr/>
        </p:nvSpPr>
        <p:spPr>
          <a:xfrm>
            <a:off x="98571" y="2457354"/>
            <a:ext cx="391718" cy="43311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5</a:t>
            </a:r>
            <a:endParaRPr lang="vi-VN" sz="2400" b="1" dirty="0">
              <a:latin typeface="Times New Roman" panose="02020603050405020304" pitchFamily="18" charset="0"/>
              <a:cs typeface="Times New Roman" panose="02020603050405020304" pitchFamily="18" charset="0"/>
            </a:endParaRPr>
          </a:p>
        </p:txBody>
      </p:sp>
      <p:sp>
        <p:nvSpPr>
          <p:cNvPr id="16" name="Lưu đồ: Đường kết nối 8">
            <a:extLst>
              <a:ext uri="{FF2B5EF4-FFF2-40B4-BE49-F238E27FC236}">
                <a16:creationId xmlns:a16="http://schemas.microsoft.com/office/drawing/2014/main" xmlns="" id="{D8C49D42-378A-4FAC-A2F2-16AB9E54E564}"/>
              </a:ext>
            </a:extLst>
          </p:cNvPr>
          <p:cNvSpPr/>
          <p:nvPr/>
        </p:nvSpPr>
        <p:spPr>
          <a:xfrm>
            <a:off x="55181" y="2942602"/>
            <a:ext cx="391717" cy="43311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6</a:t>
            </a:r>
            <a:endParaRPr lang="vi-VN" sz="2400" b="1" dirty="0">
              <a:latin typeface="Times New Roman" panose="02020603050405020304" pitchFamily="18" charset="0"/>
              <a:cs typeface="Times New Roman" panose="02020603050405020304" pitchFamily="18" charset="0"/>
            </a:endParaRPr>
          </a:p>
        </p:txBody>
      </p:sp>
      <p:sp>
        <p:nvSpPr>
          <p:cNvPr id="17" name="Lưu đồ: Đường kết nối 8">
            <a:extLst>
              <a:ext uri="{FF2B5EF4-FFF2-40B4-BE49-F238E27FC236}">
                <a16:creationId xmlns:a16="http://schemas.microsoft.com/office/drawing/2014/main" xmlns="" id="{C4E8A9D5-2F6C-4F45-8949-F0806CE6C824}"/>
              </a:ext>
            </a:extLst>
          </p:cNvPr>
          <p:cNvSpPr/>
          <p:nvPr/>
        </p:nvSpPr>
        <p:spPr>
          <a:xfrm>
            <a:off x="2287199" y="2979373"/>
            <a:ext cx="391717" cy="35758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000" b="1" dirty="0">
                <a:latin typeface="Times New Roman" panose="02020603050405020304" pitchFamily="18" charset="0"/>
                <a:cs typeface="Times New Roman" panose="02020603050405020304" pitchFamily="18" charset="0"/>
              </a:rPr>
              <a:t>7</a:t>
            </a:r>
            <a:endParaRPr lang="vi-VN" sz="2000" b="1" dirty="0">
              <a:latin typeface="Times New Roman" panose="02020603050405020304" pitchFamily="18" charset="0"/>
              <a:cs typeface="Times New Roman" panose="02020603050405020304" pitchFamily="18" charset="0"/>
            </a:endParaRPr>
          </a:p>
        </p:txBody>
      </p:sp>
      <p:sp>
        <p:nvSpPr>
          <p:cNvPr id="18" name="Lưu đồ: Đường kết nối 8">
            <a:extLst>
              <a:ext uri="{FF2B5EF4-FFF2-40B4-BE49-F238E27FC236}">
                <a16:creationId xmlns:a16="http://schemas.microsoft.com/office/drawing/2014/main" xmlns="" id="{BF02557A-F3FB-4FA7-90E2-61732F1E735D}"/>
              </a:ext>
            </a:extLst>
          </p:cNvPr>
          <p:cNvSpPr/>
          <p:nvPr/>
        </p:nvSpPr>
        <p:spPr>
          <a:xfrm>
            <a:off x="68833" y="3435137"/>
            <a:ext cx="391717" cy="420424"/>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000" b="1" dirty="0">
                <a:latin typeface="Times New Roman" panose="02020603050405020304" pitchFamily="18" charset="0"/>
                <a:cs typeface="Times New Roman" panose="02020603050405020304" pitchFamily="18" charset="0"/>
              </a:rPr>
              <a:t>8</a:t>
            </a:r>
            <a:endParaRPr lang="vi-VN" sz="2000" b="1" dirty="0">
              <a:latin typeface="Times New Roman" panose="02020603050405020304" pitchFamily="18" charset="0"/>
              <a:cs typeface="Times New Roman" panose="02020603050405020304" pitchFamily="18" charset="0"/>
            </a:endParaRPr>
          </a:p>
        </p:txBody>
      </p:sp>
      <p:sp>
        <p:nvSpPr>
          <p:cNvPr id="19" name="Lưu đồ: Đường kết nối 8">
            <a:extLst>
              <a:ext uri="{FF2B5EF4-FFF2-40B4-BE49-F238E27FC236}">
                <a16:creationId xmlns:a16="http://schemas.microsoft.com/office/drawing/2014/main" xmlns="" id="{301A08DF-5247-4121-955C-99FDEC7284CE}"/>
              </a:ext>
            </a:extLst>
          </p:cNvPr>
          <p:cNvSpPr/>
          <p:nvPr/>
        </p:nvSpPr>
        <p:spPr>
          <a:xfrm>
            <a:off x="2652420" y="3455629"/>
            <a:ext cx="391717"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000" b="1" dirty="0">
                <a:latin typeface="Times New Roman" panose="02020603050405020304" pitchFamily="18" charset="0"/>
                <a:cs typeface="Times New Roman" panose="02020603050405020304" pitchFamily="18" charset="0"/>
              </a:rPr>
              <a:t>9</a:t>
            </a:r>
            <a:endParaRPr lang="vi-VN" sz="2000" b="1" dirty="0">
              <a:latin typeface="Times New Roman" panose="02020603050405020304" pitchFamily="18" charset="0"/>
              <a:cs typeface="Times New Roman" panose="02020603050405020304" pitchFamily="18" charset="0"/>
            </a:endParaRPr>
          </a:p>
        </p:txBody>
      </p:sp>
      <p:sp>
        <p:nvSpPr>
          <p:cNvPr id="21" name="Lưu đồ: Đường kết nối 8">
            <a:extLst>
              <a:ext uri="{FF2B5EF4-FFF2-40B4-BE49-F238E27FC236}">
                <a16:creationId xmlns:a16="http://schemas.microsoft.com/office/drawing/2014/main" xmlns="" id="{C7977E49-1C84-4D8F-BCB9-1339018E5433}"/>
              </a:ext>
            </a:extLst>
          </p:cNvPr>
          <p:cNvSpPr/>
          <p:nvPr/>
        </p:nvSpPr>
        <p:spPr>
          <a:xfrm>
            <a:off x="7330209" y="3455629"/>
            <a:ext cx="543791"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1400" b="1">
                <a:latin typeface="Times New Roman" panose="02020603050405020304" pitchFamily="18" charset="0"/>
                <a:cs typeface="Times New Roman" panose="02020603050405020304" pitchFamily="18" charset="0"/>
              </a:rPr>
              <a:t>10</a:t>
            </a:r>
            <a:endParaRPr lang="vi-VN" sz="1400" b="1" dirty="0">
              <a:latin typeface="Times New Roman" panose="02020603050405020304" pitchFamily="18" charset="0"/>
              <a:cs typeface="Times New Roman" panose="02020603050405020304" pitchFamily="18" charset="0"/>
            </a:endParaRPr>
          </a:p>
        </p:txBody>
      </p:sp>
      <p:sp>
        <p:nvSpPr>
          <p:cNvPr id="26" name="Lưu đồ: Đường kết nối 8">
            <a:extLst>
              <a:ext uri="{FF2B5EF4-FFF2-40B4-BE49-F238E27FC236}">
                <a16:creationId xmlns:a16="http://schemas.microsoft.com/office/drawing/2014/main" xmlns="" id="{E8AEA8C4-3A40-4134-A44F-9A2A2DCB74EE}"/>
              </a:ext>
            </a:extLst>
          </p:cNvPr>
          <p:cNvSpPr/>
          <p:nvPr/>
        </p:nvSpPr>
        <p:spPr>
          <a:xfrm>
            <a:off x="4597335" y="3880961"/>
            <a:ext cx="660465"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1600" b="1">
                <a:latin typeface="Times New Roman" panose="02020603050405020304" pitchFamily="18" charset="0"/>
                <a:cs typeface="Times New Roman" panose="02020603050405020304" pitchFamily="18" charset="0"/>
              </a:rPr>
              <a:t>11</a:t>
            </a:r>
            <a:endParaRPr lang="vi-VN" sz="1600" b="1" dirty="0">
              <a:latin typeface="Times New Roman" panose="02020603050405020304" pitchFamily="18" charset="0"/>
              <a:cs typeface="Times New Roman" panose="02020603050405020304" pitchFamily="18" charset="0"/>
            </a:endParaRPr>
          </a:p>
        </p:txBody>
      </p:sp>
      <p:sp>
        <p:nvSpPr>
          <p:cNvPr id="27" name="Lưu đồ: Đường kết nối 8">
            <a:extLst>
              <a:ext uri="{FF2B5EF4-FFF2-40B4-BE49-F238E27FC236}">
                <a16:creationId xmlns:a16="http://schemas.microsoft.com/office/drawing/2014/main" xmlns="" id="{1646427F-E083-4FB2-881E-B9DF32D563FF}"/>
              </a:ext>
            </a:extLst>
          </p:cNvPr>
          <p:cNvSpPr/>
          <p:nvPr/>
        </p:nvSpPr>
        <p:spPr>
          <a:xfrm>
            <a:off x="993697" y="4391501"/>
            <a:ext cx="593803"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1600" b="1">
                <a:latin typeface="Times New Roman" panose="02020603050405020304" pitchFamily="18" charset="0"/>
                <a:cs typeface="Times New Roman" panose="02020603050405020304" pitchFamily="18" charset="0"/>
              </a:rPr>
              <a:t>12</a:t>
            </a:r>
            <a:endParaRPr lang="vi-VN" sz="1600" b="1" dirty="0">
              <a:latin typeface="Times New Roman" panose="02020603050405020304" pitchFamily="18" charset="0"/>
              <a:cs typeface="Times New Roman" panose="02020603050405020304" pitchFamily="18" charset="0"/>
            </a:endParaRPr>
          </a:p>
        </p:txBody>
      </p:sp>
      <p:sp>
        <p:nvSpPr>
          <p:cNvPr id="28" name="Lưu đồ: Đường kết nối 8">
            <a:extLst>
              <a:ext uri="{FF2B5EF4-FFF2-40B4-BE49-F238E27FC236}">
                <a16:creationId xmlns:a16="http://schemas.microsoft.com/office/drawing/2014/main" xmlns="" id="{8958EF03-1DC4-4348-BFF0-60EA133A156D}"/>
              </a:ext>
            </a:extLst>
          </p:cNvPr>
          <p:cNvSpPr/>
          <p:nvPr/>
        </p:nvSpPr>
        <p:spPr>
          <a:xfrm>
            <a:off x="7505700" y="4429600"/>
            <a:ext cx="599518"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1600" b="1">
                <a:latin typeface="Times New Roman" panose="02020603050405020304" pitchFamily="18" charset="0"/>
                <a:cs typeface="Times New Roman" panose="02020603050405020304" pitchFamily="18" charset="0"/>
              </a:rPr>
              <a:t>13</a:t>
            </a:r>
            <a:endParaRPr lang="vi-VN" sz="1600" b="1" dirty="0">
              <a:latin typeface="Times New Roman" panose="02020603050405020304" pitchFamily="18" charset="0"/>
              <a:cs typeface="Times New Roman" panose="02020603050405020304" pitchFamily="18" charset="0"/>
            </a:endParaRPr>
          </a:p>
        </p:txBody>
      </p:sp>
      <p:sp>
        <p:nvSpPr>
          <p:cNvPr id="29" name="Lưu đồ: Đường kết nối 8">
            <a:extLst>
              <a:ext uri="{FF2B5EF4-FFF2-40B4-BE49-F238E27FC236}">
                <a16:creationId xmlns:a16="http://schemas.microsoft.com/office/drawing/2014/main" xmlns="" id="{0BA5D33B-BDF2-48C6-A677-26486229DF98}"/>
              </a:ext>
            </a:extLst>
          </p:cNvPr>
          <p:cNvSpPr/>
          <p:nvPr/>
        </p:nvSpPr>
        <p:spPr>
          <a:xfrm>
            <a:off x="1484808" y="4836600"/>
            <a:ext cx="636092"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1600" b="1">
                <a:latin typeface="Times New Roman" panose="02020603050405020304" pitchFamily="18" charset="0"/>
                <a:cs typeface="Times New Roman" panose="02020603050405020304" pitchFamily="18" charset="0"/>
              </a:rPr>
              <a:t>14</a:t>
            </a:r>
            <a:endParaRPr lang="vi-VN" sz="1600" b="1" dirty="0">
              <a:latin typeface="Times New Roman" panose="02020603050405020304" pitchFamily="18" charset="0"/>
              <a:cs typeface="Times New Roman" panose="02020603050405020304" pitchFamily="18" charset="0"/>
            </a:endParaRPr>
          </a:p>
        </p:txBody>
      </p:sp>
      <p:cxnSp>
        <p:nvCxnSpPr>
          <p:cNvPr id="20" name="Straight Connector 19">
            <a:extLst>
              <a:ext uri="{FF2B5EF4-FFF2-40B4-BE49-F238E27FC236}">
                <a16:creationId xmlns:a16="http://schemas.microsoft.com/office/drawing/2014/main" xmlns="" id="{521B34E6-8034-4922-A136-BE578D21D2E4}"/>
              </a:ext>
            </a:extLst>
          </p:cNvPr>
          <p:cNvCxnSpPr/>
          <p:nvPr/>
        </p:nvCxnSpPr>
        <p:spPr>
          <a:xfrm flipH="1">
            <a:off x="7874000" y="3393322"/>
            <a:ext cx="18415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521B34E6-8034-4922-A136-BE578D21D2E4}"/>
              </a:ext>
            </a:extLst>
          </p:cNvPr>
          <p:cNvCxnSpPr/>
          <p:nvPr/>
        </p:nvCxnSpPr>
        <p:spPr>
          <a:xfrm flipH="1">
            <a:off x="407782" y="4329266"/>
            <a:ext cx="21286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521B34E6-8034-4922-A136-BE578D21D2E4}"/>
              </a:ext>
            </a:extLst>
          </p:cNvPr>
          <p:cNvCxnSpPr/>
          <p:nvPr/>
        </p:nvCxnSpPr>
        <p:spPr>
          <a:xfrm flipH="1">
            <a:off x="3262761" y="4845378"/>
            <a:ext cx="21286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521B34E6-8034-4922-A136-BE578D21D2E4}"/>
              </a:ext>
            </a:extLst>
          </p:cNvPr>
          <p:cNvCxnSpPr/>
          <p:nvPr/>
        </p:nvCxnSpPr>
        <p:spPr>
          <a:xfrm flipH="1">
            <a:off x="10006461" y="4836600"/>
            <a:ext cx="890139" cy="87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521B34E6-8034-4922-A136-BE578D21D2E4}"/>
              </a:ext>
            </a:extLst>
          </p:cNvPr>
          <p:cNvCxnSpPr/>
          <p:nvPr/>
        </p:nvCxnSpPr>
        <p:spPr>
          <a:xfrm flipH="1">
            <a:off x="460550" y="5330078"/>
            <a:ext cx="10643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35485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75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75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750"/>
                                        <p:tgtEl>
                                          <p:spTgt spid="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750"/>
                                        <p:tgtEl>
                                          <p:spTgt spid="1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750"/>
                                        <p:tgtEl>
                                          <p:spTgt spid="1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circle(in)">
                                      <p:cBhvr>
                                        <p:cTn id="32" dur="750"/>
                                        <p:tgtEl>
                                          <p:spTgt spid="1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circle(in)">
                                      <p:cBhvr>
                                        <p:cTn id="37" dur="750"/>
                                        <p:tgtEl>
                                          <p:spTgt spid="1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circle(in)">
                                      <p:cBhvr>
                                        <p:cTn id="42" dur="750"/>
                                        <p:tgtEl>
                                          <p:spTgt spid="1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circle(in)">
                                      <p:cBhvr>
                                        <p:cTn id="47" dur="75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circle(in)">
                                      <p:cBhvr>
                                        <p:cTn id="52" dur="75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circle(in)">
                                      <p:cBhvr>
                                        <p:cTn id="57" dur="75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circle(in)">
                                      <p:cBhvr>
                                        <p:cTn id="62" dur="75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circle(in)">
                                      <p:cBhvr>
                                        <p:cTn id="67" dur="75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circle(in)">
                                      <p:cBhvr>
                                        <p:cTn id="72" dur="750"/>
                                        <p:tgtEl>
                                          <p:spTgt spid="29"/>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0"/>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2"/>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23"/>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24"/>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3" grpId="0" animBg="1"/>
      <p:bldP spid="15" grpId="0" animBg="1"/>
      <p:bldP spid="16" grpId="0" animBg="1"/>
      <p:bldP spid="17" grpId="0" animBg="1"/>
      <p:bldP spid="18" grpId="0" animBg="1"/>
      <p:bldP spid="19" grpId="0" animBg="1"/>
      <p:bldP spid="21" grpId="0" animBg="1"/>
      <p:bldP spid="26" grpId="0" animBg="1"/>
      <p:bldP spid="27" grpId="0" animBg="1"/>
      <p:bldP spid="28" grpId="0" animBg="1"/>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xmlns="" id="{0D1C5757-EB9C-4E53-9861-A60189E2513F}"/>
              </a:ext>
            </a:extLst>
          </p:cNvPr>
          <p:cNvSpPr txBox="1">
            <a:spLocks noChangeArrowheads="1"/>
          </p:cNvSpPr>
          <p:nvPr/>
        </p:nvSpPr>
        <p:spPr bwMode="auto">
          <a:xfrm>
            <a:off x="2577697" y="3677897"/>
            <a:ext cx="4519086" cy="93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buFontTx/>
              <a:buNone/>
            </a:pPr>
            <a:r>
              <a:rPr lang="en-US" altLang="en-US" sz="4444" b="1">
                <a:solidFill>
                  <a:srgbClr val="002060"/>
                </a:solidFill>
                <a:latin typeface="UTM Avo" panose="02040603050506020204" pitchFamily="18" charset="0"/>
              </a:rPr>
              <a:t> </a:t>
            </a:r>
            <a:r>
              <a:rPr lang="vi-VN" altLang="en-US" sz="4938" b="1">
                <a:solidFill>
                  <a:srgbClr val="002060"/>
                </a:solidFill>
                <a:latin typeface="AvantGarde" panose="00000400000000000000" pitchFamily="2" charset="0"/>
                <a:cs typeface="AvantGarde" panose="00000400000000000000" pitchFamily="2" charset="0"/>
              </a:rPr>
              <a:t>xoo</a:t>
            </a:r>
            <a:r>
              <a:rPr lang="en-US" altLang="en-US" sz="4938" b="1">
                <a:solidFill>
                  <a:srgbClr val="002060"/>
                </a:solidFill>
                <a:latin typeface="AvantGarde" panose="00000400000000000000" pitchFamily="2" charset="0"/>
                <a:cs typeface="AvantGarde" panose="00000400000000000000" pitchFamily="2" charset="0"/>
              </a:rPr>
              <a:t>n</a:t>
            </a:r>
            <a:r>
              <a:rPr lang="vi-VN" altLang="en-US" sz="4938" b="1">
                <a:solidFill>
                  <a:srgbClr val="002060"/>
                </a:solidFill>
                <a:latin typeface="AvantGarde" panose="00000400000000000000" pitchFamily="2" charset="0"/>
                <a:cs typeface="AvantGarde" panose="00000400000000000000" pitchFamily="2" charset="0"/>
              </a:rPr>
              <a:t>g</a:t>
            </a:r>
            <a:r>
              <a:rPr lang="en-US" altLang="en-US" sz="4938" b="1">
                <a:solidFill>
                  <a:srgbClr val="002060"/>
                </a:solidFill>
                <a:latin typeface="AvantGarde" panose="00000400000000000000" pitchFamily="2" charset="0"/>
                <a:cs typeface="AvantGarde" panose="00000400000000000000" pitchFamily="2" charset="0"/>
              </a:rPr>
              <a:t> nồi</a:t>
            </a:r>
            <a:endParaRPr lang="en-US" altLang="en-US" sz="4938">
              <a:solidFill>
                <a:srgbClr val="002060"/>
              </a:solidFill>
              <a:latin typeface="AvantGarde" panose="00000400000000000000" pitchFamily="2" charset="0"/>
              <a:cs typeface="AvantGarde" panose="00000400000000000000" pitchFamily="2" charset="0"/>
            </a:endParaRPr>
          </a:p>
        </p:txBody>
      </p:sp>
      <p:sp>
        <p:nvSpPr>
          <p:cNvPr id="8" name="Rounded Rectangle 7">
            <a:extLst>
              <a:ext uri="{FF2B5EF4-FFF2-40B4-BE49-F238E27FC236}">
                <a16:creationId xmlns:a16="http://schemas.microsoft.com/office/drawing/2014/main" xmlns="" id="{15F024FA-0ECB-4531-A492-E3750E7E26DA}"/>
              </a:ext>
            </a:extLst>
          </p:cNvPr>
          <p:cNvSpPr/>
          <p:nvPr/>
        </p:nvSpPr>
        <p:spPr>
          <a:xfrm>
            <a:off x="191085" y="201188"/>
            <a:ext cx="2613997" cy="991666"/>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n-US" sz="4938" b="1" noProof="1">
                <a:solidFill>
                  <a:schemeClr val="bg1"/>
                </a:solidFill>
                <a:latin typeface="UTM Avo" panose="02040603050506020204" pitchFamily="18" charset="0"/>
                <a:ea typeface="UTM Avo" panose="02040603050506020204" pitchFamily="18" charset="0"/>
                <a:cs typeface="UTM Avo" panose="02040603050506020204" pitchFamily="18" charset="0"/>
              </a:rPr>
              <a:t>2. Đọc</a:t>
            </a:r>
          </a:p>
        </p:txBody>
      </p:sp>
      <p:sp>
        <p:nvSpPr>
          <p:cNvPr id="16" name="Subtitle 2">
            <a:extLst>
              <a:ext uri="{FF2B5EF4-FFF2-40B4-BE49-F238E27FC236}">
                <a16:creationId xmlns:a16="http://schemas.microsoft.com/office/drawing/2014/main" xmlns="" id="{B2C5472B-C8C7-4D12-AE98-0AEF301FEFD9}"/>
              </a:ext>
            </a:extLst>
          </p:cNvPr>
          <p:cNvSpPr txBox="1">
            <a:spLocks noChangeArrowheads="1"/>
          </p:cNvSpPr>
          <p:nvPr/>
        </p:nvSpPr>
        <p:spPr bwMode="auto">
          <a:xfrm>
            <a:off x="3017189" y="4759714"/>
            <a:ext cx="3552209" cy="940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buFontTx/>
              <a:buNone/>
            </a:pPr>
            <a:r>
              <a:rPr lang="en-US" altLang="en-US" sz="4444" b="1">
                <a:solidFill>
                  <a:srgbClr val="002060"/>
                </a:solidFill>
                <a:latin typeface="UTM Avo" panose="02040603050506020204" pitchFamily="18" charset="0"/>
              </a:rPr>
              <a:t> </a:t>
            </a:r>
            <a:r>
              <a:rPr lang="en-US" altLang="en-US" sz="4444" b="1">
                <a:solidFill>
                  <a:srgbClr val="002060"/>
                </a:solidFill>
                <a:latin typeface="AvantGarde" panose="00000400000000000000" pitchFamily="2" charset="0"/>
                <a:cs typeface="AvantGarde" panose="00000400000000000000" pitchFamily="2" charset="0"/>
              </a:rPr>
              <a:t>thật </a:t>
            </a:r>
            <a:r>
              <a:rPr lang="vi-VN" altLang="en-US" sz="4444" b="1">
                <a:solidFill>
                  <a:srgbClr val="002060"/>
                </a:solidFill>
                <a:latin typeface="AvantGarde" panose="00000400000000000000" pitchFamily="2" charset="0"/>
                <a:cs typeface="AvantGarde" panose="00000400000000000000" pitchFamily="2" charset="0"/>
              </a:rPr>
              <a:t>tuyệt</a:t>
            </a:r>
            <a:endParaRPr lang="en-US" altLang="en-US" sz="4444">
              <a:solidFill>
                <a:srgbClr val="002060"/>
              </a:solidFill>
              <a:latin typeface="AvantGarde" panose="00000400000000000000" pitchFamily="2" charset="0"/>
              <a:cs typeface="AvantGarde" panose="00000400000000000000" pitchFamily="2" charset="0"/>
            </a:endParaRPr>
          </a:p>
        </p:txBody>
      </p:sp>
      <p:sp>
        <p:nvSpPr>
          <p:cNvPr id="18" name="Subtitle 2">
            <a:extLst>
              <a:ext uri="{FF2B5EF4-FFF2-40B4-BE49-F238E27FC236}">
                <a16:creationId xmlns:a16="http://schemas.microsoft.com/office/drawing/2014/main" xmlns="" id="{A99BB669-5B04-41C2-AE46-7BEB63D6874F}"/>
              </a:ext>
            </a:extLst>
          </p:cNvPr>
          <p:cNvSpPr txBox="1"/>
          <p:nvPr/>
        </p:nvSpPr>
        <p:spPr bwMode="auto">
          <a:xfrm>
            <a:off x="2814633" y="1776878"/>
            <a:ext cx="3789153" cy="940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eaLnBrk="1" hangingPunct="1">
              <a:defRPr/>
            </a:pPr>
            <a:r>
              <a:rPr lang="en-US" altLang="en-US" sz="4444"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vi-VN" altLang="en-US" sz="4938" b="1" dirty="0">
                <a:solidFill>
                  <a:srgbClr val="002060"/>
                </a:solidFill>
                <a:latin typeface="AvantGarde" panose="00000400000000000000" pitchFamily="2" charset="0"/>
                <a:ea typeface="AvantGarde" panose="00000400000000000000" pitchFamily="2" charset="0"/>
                <a:cs typeface="AvantGarde" panose="00000400000000000000" pitchFamily="2" charset="0"/>
              </a:rPr>
              <a:t>liên hoan</a:t>
            </a:r>
            <a:endParaRPr lang="en-US" altLang="en-US" sz="4938"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9" name="Subtitle 2">
            <a:extLst>
              <a:ext uri="{FF2B5EF4-FFF2-40B4-BE49-F238E27FC236}">
                <a16:creationId xmlns:a16="http://schemas.microsoft.com/office/drawing/2014/main" xmlns="" id="{F9109BEF-3A9B-49FA-A384-29310E989050}"/>
              </a:ext>
            </a:extLst>
          </p:cNvPr>
          <p:cNvSpPr txBox="1">
            <a:spLocks noChangeArrowheads="1"/>
          </p:cNvSpPr>
          <p:nvPr/>
        </p:nvSpPr>
        <p:spPr bwMode="auto">
          <a:xfrm>
            <a:off x="2652217" y="2694071"/>
            <a:ext cx="4679595" cy="93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buFontTx/>
              <a:buNone/>
            </a:pPr>
            <a:r>
              <a:rPr lang="en-US" altLang="en-US" sz="4444" b="1">
                <a:solidFill>
                  <a:srgbClr val="FF0000"/>
                </a:solidFill>
                <a:latin typeface="UTM Avo" panose="02040603050506020204" pitchFamily="18" charset="0"/>
              </a:rPr>
              <a:t> </a:t>
            </a:r>
            <a:r>
              <a:rPr lang="vi-VN" altLang="en-US" sz="4938" b="1">
                <a:solidFill>
                  <a:srgbClr val="002060"/>
                </a:solidFill>
                <a:latin typeface="AvantGarde" panose="00000400000000000000" pitchFamily="2" charset="0"/>
                <a:cs typeface="AvantGarde" panose="00000400000000000000" pitchFamily="2" charset="0"/>
              </a:rPr>
              <a:t>quây quần</a:t>
            </a:r>
            <a:endParaRPr lang="en-US" altLang="en-US" sz="4938">
              <a:solidFill>
                <a:srgbClr val="002060"/>
              </a:solidFill>
              <a:latin typeface="AvantGarde" panose="00000400000000000000" pitchFamily="2" charset="0"/>
              <a:cs typeface="AvantGarde" panose="00000400000000000000" pitchFamily="2" charset="0"/>
            </a:endParaRPr>
          </a:p>
        </p:txBody>
      </p:sp>
      <p:sp>
        <p:nvSpPr>
          <p:cNvPr id="7" name="Subtitle 2">
            <a:extLst>
              <a:ext uri="{FF2B5EF4-FFF2-40B4-BE49-F238E27FC236}">
                <a16:creationId xmlns:a16="http://schemas.microsoft.com/office/drawing/2014/main" xmlns="" id="{4490BCE8-B4FE-4DCF-B340-3CE6D0E345CD}"/>
              </a:ext>
            </a:extLst>
          </p:cNvPr>
          <p:cNvSpPr>
            <a:spLocks noGrp="1" noChangeArrowheads="1"/>
          </p:cNvSpPr>
          <p:nvPr>
            <p:ph type="subTitle" idx="1"/>
          </p:nvPr>
        </p:nvSpPr>
        <p:spPr>
          <a:xfrm>
            <a:off x="3361134" y="663704"/>
            <a:ext cx="2761131" cy="940710"/>
          </a:xfrm>
        </p:spPr>
        <p:txBody>
          <a:bodyPr/>
          <a:lstStyle/>
          <a:p>
            <a:pPr eaLnBrk="1" hangingPunct="1"/>
            <a:r>
              <a:rPr lang="en-US" altLang="en-US" sz="4444" b="1">
                <a:solidFill>
                  <a:srgbClr val="FF0000"/>
                </a:solidFill>
                <a:latin typeface="UTM Avo" panose="02040603050506020204" pitchFamily="18" charset="0"/>
              </a:rPr>
              <a:t> </a:t>
            </a:r>
            <a:r>
              <a:rPr lang="vi-VN" altLang="en-US" sz="4938" b="1">
                <a:solidFill>
                  <a:srgbClr val="FF0000"/>
                </a:solidFill>
                <a:latin typeface="AvantGarde" panose="00000400000000000000" pitchFamily="2" charset="0"/>
                <a:ea typeface="AvantGarde" panose="00000400000000000000" pitchFamily="2" charset="0"/>
                <a:cs typeface="AvantGarde" panose="00000400000000000000" pitchFamily="2" charset="0"/>
              </a:rPr>
              <a:t>oong</a:t>
            </a:r>
            <a:endParaRPr lang="en-US" altLang="en-US" sz="4938">
              <a:latin typeface="AvantGarde" panose="00000400000000000000" pitchFamily="2" charset="0"/>
              <a:ea typeface="AvantGarde" panose="00000400000000000000" pitchFamily="2" charset="0"/>
              <a:cs typeface="AvantGarde" panose="00000400000000000000" pitchFamily="2" charset="0"/>
            </a:endParaRPr>
          </a:p>
        </p:txBody>
      </p:sp>
      <p:sp>
        <p:nvSpPr>
          <p:cNvPr id="9" name="Subtitle 2">
            <a:extLst>
              <a:ext uri="{FF2B5EF4-FFF2-40B4-BE49-F238E27FC236}">
                <a16:creationId xmlns:a16="http://schemas.microsoft.com/office/drawing/2014/main" xmlns="" id="{80859B36-B14C-4F74-AC53-C6A210A4A250}"/>
              </a:ext>
            </a:extLst>
          </p:cNvPr>
          <p:cNvSpPr txBox="1">
            <a:spLocks noChangeArrowheads="1"/>
          </p:cNvSpPr>
          <p:nvPr/>
        </p:nvSpPr>
        <p:spPr bwMode="auto">
          <a:xfrm>
            <a:off x="6796785" y="697030"/>
            <a:ext cx="2628925" cy="93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buFontTx/>
              <a:buNone/>
            </a:pPr>
            <a:r>
              <a:rPr lang="vi-VN" altLang="en-US" sz="4938" b="1">
                <a:solidFill>
                  <a:srgbClr val="FF0000"/>
                </a:solidFill>
                <a:latin typeface="AvantGarde" panose="00000400000000000000" pitchFamily="2" charset="0"/>
                <a:ea typeface="AvantGarde" panose="00000400000000000000" pitchFamily="2" charset="0"/>
                <a:cs typeface="AvantGarde" panose="00000400000000000000" pitchFamily="2" charset="0"/>
              </a:rPr>
              <a:t>xoong</a:t>
            </a:r>
            <a:endParaRPr lang="en-US" altLang="en-US" sz="4938">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8" grpId="0"/>
      <p:bldP spid="19" grpId="0"/>
      <p:bldP spid="7" grpId="0" build="p"/>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xmlns="" id="{57F968FE-82DC-41C9-9D90-EB7159ABE281}"/>
              </a:ext>
            </a:extLst>
          </p:cNvPr>
          <p:cNvSpPr>
            <a:spLocks noGrp="1"/>
          </p:cNvSpPr>
          <p:nvPr>
            <p:ph type="title"/>
          </p:nvPr>
        </p:nvSpPr>
        <p:spPr>
          <a:xfrm>
            <a:off x="810191" y="1306523"/>
            <a:ext cx="10253449" cy="3521784"/>
          </a:xfrm>
        </p:spPr>
        <p:txBody>
          <a:bodyPr/>
          <a:lstStyle/>
          <a:p>
            <a:endParaRPr lang="en-US" altLang="en-US"/>
          </a:p>
        </p:txBody>
      </p:sp>
      <p:sp>
        <p:nvSpPr>
          <p:cNvPr id="3" name="Text Placeholder 2">
            <a:extLst>
              <a:ext uri="{FF2B5EF4-FFF2-40B4-BE49-F238E27FC236}">
                <a16:creationId xmlns:a16="http://schemas.microsoft.com/office/drawing/2014/main" xmlns="" id="{A2C14ABF-69EE-4CC7-9569-04BE61B01F54}"/>
              </a:ext>
            </a:extLst>
          </p:cNvPr>
          <p:cNvSpPr>
            <a:spLocks noGrp="1"/>
          </p:cNvSpPr>
          <p:nvPr>
            <p:ph type="body" idx="1"/>
          </p:nvPr>
        </p:nvSpPr>
        <p:spPr>
          <a:xfrm>
            <a:off x="810191" y="4861632"/>
            <a:ext cx="10253449" cy="1852023"/>
          </a:xfrm>
        </p:spPr>
        <p:txBody>
          <a:bodyPr/>
          <a:lstStyle/>
          <a:p>
            <a:pPr>
              <a:defRPr/>
            </a:pPr>
            <a:endParaRPr lang="en-US"/>
          </a:p>
        </p:txBody>
      </p:sp>
      <p:pic>
        <p:nvPicPr>
          <p:cNvPr id="9220" name="Picture 3">
            <a:extLst>
              <a:ext uri="{FF2B5EF4-FFF2-40B4-BE49-F238E27FC236}">
                <a16:creationId xmlns:a16="http://schemas.microsoft.com/office/drawing/2014/main" xmlns="" id="{8135A29D-B278-4D18-A9F4-BED8ED544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877" y="-75691"/>
            <a:ext cx="11887201" cy="6933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6469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17247" y="2473326"/>
            <a:ext cx="10252711" cy="13239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50000"/>
              </a:lnSpc>
              <a:spcAft>
                <a:spcPts val="0"/>
              </a:spcAft>
              <a:buFont typeface="Arial" panose="020B0604020202020204" pitchFamily="34" charset="0"/>
              <a:buNone/>
            </a:pPr>
            <a:r>
              <a:rPr lang="en-US" altLang="en-US" sz="3600" b="1" smtClean="0">
                <a:latin typeface="AvantGarde" panose="00000400000000000000" pitchFamily="2" charset="0"/>
                <a:cs typeface="AvantGarde" panose="00000400000000000000" pitchFamily="2" charset="0"/>
              </a:rPr>
              <a:t>Chi thích ngày nào cũng là Ngày Gia đình Việt Nam.</a:t>
            </a:r>
            <a:endParaRPr lang="en-US" sz="3600"/>
          </a:p>
        </p:txBody>
      </p:sp>
      <p:cxnSp>
        <p:nvCxnSpPr>
          <p:cNvPr id="15" name="Straight Connector 14">
            <a:extLst>
              <a:ext uri="{FF2B5EF4-FFF2-40B4-BE49-F238E27FC236}">
                <a16:creationId xmlns:a16="http://schemas.microsoft.com/office/drawing/2014/main" xmlns="" id="{343DD6BE-9794-4A78-9937-0A607EC2745B}"/>
              </a:ext>
            </a:extLst>
          </p:cNvPr>
          <p:cNvCxnSpPr>
            <a:cxnSpLocks/>
          </p:cNvCxnSpPr>
          <p:nvPr/>
        </p:nvCxnSpPr>
        <p:spPr>
          <a:xfrm flipH="1">
            <a:off x="2878253" y="2715485"/>
            <a:ext cx="179916" cy="4772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343DD6BE-9794-4A78-9937-0A607EC2745B}"/>
              </a:ext>
            </a:extLst>
          </p:cNvPr>
          <p:cNvCxnSpPr>
            <a:cxnSpLocks/>
          </p:cNvCxnSpPr>
          <p:nvPr/>
        </p:nvCxnSpPr>
        <p:spPr>
          <a:xfrm flipH="1">
            <a:off x="8315090" y="2715483"/>
            <a:ext cx="179916" cy="4772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xmlns="" id="{13F0D69F-097E-4AA0-BD04-5CD6F9365216}"/>
              </a:ext>
            </a:extLst>
          </p:cNvPr>
          <p:cNvGrpSpPr>
            <a:grpSpLocks/>
          </p:cNvGrpSpPr>
          <p:nvPr/>
        </p:nvGrpSpPr>
        <p:grpSpPr bwMode="auto">
          <a:xfrm>
            <a:off x="3071291" y="3499598"/>
            <a:ext cx="295217" cy="595405"/>
            <a:chOff x="5898867" y="239080"/>
            <a:chExt cx="132747" cy="578534"/>
          </a:xfrm>
        </p:grpSpPr>
        <p:cxnSp>
          <p:nvCxnSpPr>
            <p:cNvPr id="18" name="Straight Connector 17">
              <a:extLst>
                <a:ext uri="{FF2B5EF4-FFF2-40B4-BE49-F238E27FC236}">
                  <a16:creationId xmlns:a16="http://schemas.microsoft.com/office/drawing/2014/main" xmlns="" id="{73F312CD-91BB-4BF3-AA1A-50B5D096F460}"/>
                </a:ext>
              </a:extLst>
            </p:cNvPr>
            <p:cNvCxnSpPr>
              <a:cxnSpLocks noChangeShapeType="1"/>
            </p:cNvCxnSpPr>
            <p:nvPr/>
          </p:nvCxnSpPr>
          <p:spPr bwMode="auto">
            <a:xfrm flipH="1">
              <a:off x="5898867" y="239080"/>
              <a:ext cx="104021" cy="578534"/>
            </a:xfrm>
            <a:prstGeom prst="line">
              <a:avLst/>
            </a:prstGeom>
            <a:noFill/>
            <a:ln w="1905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4">
              <a:extLst>
                <a:ext uri="{FF2B5EF4-FFF2-40B4-BE49-F238E27FC236}">
                  <a16:creationId xmlns:a16="http://schemas.microsoft.com/office/drawing/2014/main" xmlns="" id="{CFCF0F1B-8634-480B-AD84-BA62244E1906}"/>
                </a:ext>
              </a:extLst>
            </p:cNvPr>
            <p:cNvCxnSpPr>
              <a:cxnSpLocks noChangeShapeType="1"/>
            </p:cNvCxnSpPr>
            <p:nvPr/>
          </p:nvCxnSpPr>
          <p:spPr bwMode="auto">
            <a:xfrm flipH="1">
              <a:off x="5934854" y="239080"/>
              <a:ext cx="96760" cy="578534"/>
            </a:xfrm>
            <a:prstGeom prst="line">
              <a:avLst/>
            </a:prstGeom>
            <a:noFill/>
            <a:ln w="1905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58989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3">
            <a:extLst>
              <a:ext uri="{FF2B5EF4-FFF2-40B4-BE49-F238E27FC236}">
                <a16:creationId xmlns:a16="http://schemas.microsoft.com/office/drawing/2014/main" xmlns="" id="{547AE304-E20C-43BA-81DC-24F8D5DC7AE4}"/>
              </a:ext>
            </a:extLst>
          </p:cNvPr>
          <p:cNvSpPr txBox="1">
            <a:spLocks noChangeArrowheads="1"/>
          </p:cNvSpPr>
          <p:nvPr/>
        </p:nvSpPr>
        <p:spPr bwMode="auto">
          <a:xfrm>
            <a:off x="3711867" y="1"/>
            <a:ext cx="8734349"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20000"/>
              </a:lnSpc>
              <a:spcBef>
                <a:spcPct val="0"/>
              </a:spcBef>
              <a:buFontTx/>
              <a:buNone/>
            </a:pPr>
            <a:r>
              <a:rPr lang="en-US" altLang="en-US" sz="3200" b="1">
                <a:solidFill>
                  <a:srgbClr val="C00000"/>
                </a:solidFill>
                <a:latin typeface="AvantGarde" panose="00000400000000000000" pitchFamily="2" charset="0"/>
                <a:cs typeface="AvantGarde" panose="00000400000000000000" pitchFamily="2" charset="0"/>
              </a:rPr>
              <a:t>Bữa cơm gia đình</a:t>
            </a:r>
          </a:p>
        </p:txBody>
      </p:sp>
      <p:sp>
        <p:nvSpPr>
          <p:cNvPr id="12291" name="TextBox 4">
            <a:extLst>
              <a:ext uri="{FF2B5EF4-FFF2-40B4-BE49-F238E27FC236}">
                <a16:creationId xmlns:a16="http://schemas.microsoft.com/office/drawing/2014/main" xmlns="" id="{47B6AF8E-E4F9-426F-9FE7-7B97E1B8BF99}"/>
              </a:ext>
            </a:extLst>
          </p:cNvPr>
          <p:cNvSpPr txBox="1">
            <a:spLocks noChangeArrowheads="1"/>
          </p:cNvSpPr>
          <p:nvPr/>
        </p:nvSpPr>
        <p:spPr bwMode="auto">
          <a:xfrm>
            <a:off x="341094" y="433745"/>
            <a:ext cx="11561116" cy="595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Thấy mẹ đi chợ về, Chi hỏi:</a:t>
            </a:r>
          </a:p>
          <a:p>
            <a:pPr eaLnBrk="1" hangingPunct="1">
              <a:lnSpc>
                <a:spcPct val="100000"/>
              </a:lnSpc>
              <a:spcBef>
                <a:spcPct val="0"/>
              </a:spcBef>
              <a:buFontTx/>
              <a:buChar char="-"/>
            </a:pPr>
            <a:r>
              <a:rPr lang="en-US" altLang="en-US" sz="3200" b="1">
                <a:latin typeface="AvantGarde" panose="00000400000000000000" pitchFamily="2" charset="0"/>
                <a:cs typeface="AvantGarde" panose="00000400000000000000" pitchFamily="2" charset="0"/>
              </a:rPr>
              <a:t>Sao mẹ mua nhiều đồ ăn thế ạ?</a:t>
            </a:r>
          </a:p>
          <a:p>
            <a:pPr eaLnBrk="1" hangingPunct="1">
              <a:lnSpc>
                <a:spcPct val="100000"/>
              </a:lnSpc>
              <a:spcBef>
                <a:spcPct val="0"/>
              </a:spcBef>
              <a:buFontTx/>
              <a:buChar char="-"/>
            </a:pPr>
            <a:r>
              <a:rPr lang="en-US" altLang="en-US" sz="3200" b="1">
                <a:latin typeface="AvantGarde" panose="00000400000000000000" pitchFamily="2" charset="0"/>
                <a:cs typeface="AvantGarde" panose="00000400000000000000" pitchFamily="2" charset="0"/>
              </a:rPr>
              <a:t>Đố con hôm nay là ngày gì?</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Chi chạy lại xem lịch:</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 A, ngày 28 tháng 6, Ngày Gia đình Việt Nam.</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Đúng rồi.  </a:t>
            </a:r>
            <a:r>
              <a:rPr lang="en-US" altLang="en-US" sz="3200" b="1" smtClean="0">
                <a:latin typeface="AvantGarde" panose="00000400000000000000" pitchFamily="2" charset="0"/>
                <a:cs typeface="AvantGarde" panose="00000400000000000000" pitchFamily="2" charset="0"/>
              </a:rPr>
              <a:t>  Vì </a:t>
            </a:r>
            <a:r>
              <a:rPr lang="en-US" altLang="en-US" sz="3200" b="1">
                <a:latin typeface="AvantGarde" panose="00000400000000000000" pitchFamily="2" charset="0"/>
                <a:cs typeface="AvantGarde" panose="00000400000000000000" pitchFamily="2" charset="0"/>
              </a:rPr>
              <a:t>thế, hôm nay nhà mình liên hoan con ạ.</a:t>
            </a:r>
          </a:p>
          <a:p>
            <a:pPr eaLnBrk="1" hangingPunct="1">
              <a:lnSpc>
                <a:spcPct val="100000"/>
              </a:lnSpc>
              <a:spcBef>
                <a:spcPct val="0"/>
              </a:spcBef>
              <a:buFontTx/>
              <a:buNone/>
            </a:pPr>
            <a:r>
              <a:rPr lang="en-US" altLang="en-US" sz="3200" b="1">
                <a:latin typeface="AvantGarde" panose="00000400000000000000" pitchFamily="2" charset="0"/>
                <a:cs typeface="AvantGarde" panose="00000400000000000000" pitchFamily="2" charset="0"/>
              </a:rPr>
              <a:t>Chi vui </a:t>
            </a:r>
            <a:r>
              <a:rPr lang="en-US" altLang="en-US" sz="3200" b="1" smtClean="0">
                <a:latin typeface="AvantGarde" panose="00000400000000000000" pitchFamily="2" charset="0"/>
                <a:cs typeface="AvantGarde" panose="00000400000000000000" pitchFamily="2" charset="0"/>
              </a:rPr>
              <a:t>lắm.   </a:t>
            </a:r>
            <a:r>
              <a:rPr lang="en-US" altLang="en-US" sz="3200" b="1">
                <a:latin typeface="AvantGarde" panose="00000400000000000000" pitchFamily="2" charset="0"/>
                <a:cs typeface="AvantGarde" panose="00000400000000000000" pitchFamily="2" charset="0"/>
              </a:rPr>
              <a:t>Em nhặt rau giúp mẹ.  </a:t>
            </a:r>
            <a:r>
              <a:rPr lang="en-US" altLang="en-US" sz="3200" b="1" smtClean="0">
                <a:latin typeface="AvantGarde" panose="00000400000000000000" pitchFamily="2" charset="0"/>
                <a:cs typeface="AvantGarde" panose="00000400000000000000" pitchFamily="2" charset="0"/>
              </a:rPr>
              <a:t>   Bố </a:t>
            </a:r>
            <a:r>
              <a:rPr lang="en-US" altLang="en-US" sz="3200" b="1">
                <a:latin typeface="AvantGarde" panose="00000400000000000000" pitchFamily="2" charset="0"/>
                <a:cs typeface="AvantGarde" panose="00000400000000000000" pitchFamily="2" charset="0"/>
              </a:rPr>
              <a:t>dọn nhà, rửa xoong nồi, cốc chén.</a:t>
            </a:r>
            <a:r>
              <a:rPr lang="en-US" altLang="en-US" sz="3200" b="1">
                <a:solidFill>
                  <a:srgbClr val="FF0000"/>
                </a:solidFill>
                <a:latin typeface="AvantGarde" panose="00000400000000000000" pitchFamily="2" charset="0"/>
                <a:cs typeface="AvantGarde" panose="00000400000000000000" pitchFamily="2" charset="0"/>
              </a:rPr>
              <a:t>  </a:t>
            </a:r>
            <a:r>
              <a:rPr lang="en-US" altLang="en-US" sz="3200" b="1" smtClean="0">
                <a:solidFill>
                  <a:srgbClr val="FF0000"/>
                </a:solidFill>
                <a:latin typeface="AvantGarde" panose="00000400000000000000" pitchFamily="2" charset="0"/>
                <a:cs typeface="AvantGarde" panose="00000400000000000000" pitchFamily="2" charset="0"/>
              </a:rPr>
              <a:t>   </a:t>
            </a:r>
            <a:r>
              <a:rPr lang="en-US" altLang="en-US" sz="3200" b="1" smtClean="0">
                <a:latin typeface="AvantGarde" panose="00000400000000000000" pitchFamily="2" charset="0"/>
                <a:cs typeface="AvantGarde" panose="00000400000000000000" pitchFamily="2" charset="0"/>
              </a:rPr>
              <a:t>Ông </a:t>
            </a:r>
            <a:r>
              <a:rPr lang="en-US" altLang="en-US" sz="3200" b="1">
                <a:latin typeface="AvantGarde" panose="00000400000000000000" pitchFamily="2" charset="0"/>
                <a:cs typeface="AvantGarde" panose="00000400000000000000" pitchFamily="2" charset="0"/>
              </a:rPr>
              <a:t>bà trông em bé để mẹ nấu ăn.   </a:t>
            </a:r>
            <a:r>
              <a:rPr lang="en-US" altLang="en-US" sz="3200" b="1" smtClean="0">
                <a:latin typeface="AvantGarde" panose="00000400000000000000" pitchFamily="2" charset="0"/>
                <a:cs typeface="AvantGarde" panose="00000400000000000000" pitchFamily="2" charset="0"/>
              </a:rPr>
              <a:t> Cả </a:t>
            </a:r>
            <a:r>
              <a:rPr lang="en-US" altLang="en-US" sz="3200" b="1">
                <a:latin typeface="AvantGarde" panose="00000400000000000000" pitchFamily="2" charset="0"/>
                <a:cs typeface="AvantGarde" panose="00000400000000000000" pitchFamily="2" charset="0"/>
              </a:rPr>
              <a:t>nhà quây quần bên nhau. </a:t>
            </a:r>
            <a:r>
              <a:rPr lang="en-US" altLang="en-US" sz="3200" b="1" smtClean="0">
                <a:latin typeface="AvantGarde" panose="00000400000000000000" pitchFamily="2" charset="0"/>
                <a:cs typeface="AvantGarde" panose="00000400000000000000" pitchFamily="2" charset="0"/>
              </a:rPr>
              <a:t>     Bữa </a:t>
            </a:r>
            <a:r>
              <a:rPr lang="en-US" altLang="en-US" sz="3200" b="1">
                <a:latin typeface="AvantGarde" panose="00000400000000000000" pitchFamily="2" charset="0"/>
                <a:cs typeface="AvantGarde" panose="00000400000000000000" pitchFamily="2" charset="0"/>
              </a:rPr>
              <a:t>cơm thật tuyệt.    Chi thích ngày nào cũng là Ngày Gia đình Việt Nam.</a:t>
            </a:r>
          </a:p>
          <a:p>
            <a:pPr eaLnBrk="1" hangingPunct="1">
              <a:lnSpc>
                <a:spcPct val="120000"/>
              </a:lnSpc>
              <a:spcBef>
                <a:spcPct val="0"/>
              </a:spcBef>
              <a:buFontTx/>
              <a:buNone/>
            </a:pPr>
            <a:endParaRPr lang="en-US" altLang="en-US" sz="2400" b="1">
              <a:latin typeface="AvantGarde" panose="00000400000000000000" pitchFamily="2" charset="0"/>
              <a:cs typeface="AvantGarde" panose="00000400000000000000" pitchFamily="2" charset="0"/>
            </a:endParaRPr>
          </a:p>
        </p:txBody>
      </p:sp>
      <p:sp>
        <p:nvSpPr>
          <p:cNvPr id="8" name="Lưu đồ: Đường kết nối 8">
            <a:extLst>
              <a:ext uri="{FF2B5EF4-FFF2-40B4-BE49-F238E27FC236}">
                <a16:creationId xmlns:a16="http://schemas.microsoft.com/office/drawing/2014/main" xmlns="" id="{3BE073D4-01E6-469A-803F-3BFEAD13832C}"/>
              </a:ext>
            </a:extLst>
          </p:cNvPr>
          <p:cNvSpPr/>
          <p:nvPr/>
        </p:nvSpPr>
        <p:spPr>
          <a:xfrm>
            <a:off x="52192" y="477416"/>
            <a:ext cx="391717" cy="433119"/>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1</a:t>
            </a:r>
            <a:endParaRPr lang="vi-VN" sz="2400" b="1" dirty="0">
              <a:latin typeface="Times New Roman" panose="02020603050405020304" pitchFamily="18" charset="0"/>
              <a:cs typeface="Times New Roman" panose="02020603050405020304" pitchFamily="18" charset="0"/>
            </a:endParaRPr>
          </a:p>
        </p:txBody>
      </p:sp>
      <p:sp>
        <p:nvSpPr>
          <p:cNvPr id="9" name="Lưu đồ: Đường kết nối 8">
            <a:extLst>
              <a:ext uri="{FF2B5EF4-FFF2-40B4-BE49-F238E27FC236}">
                <a16:creationId xmlns:a16="http://schemas.microsoft.com/office/drawing/2014/main" xmlns="" id="{505672D1-9263-4D2B-8DFF-1B559CF2787B}"/>
              </a:ext>
            </a:extLst>
          </p:cNvPr>
          <p:cNvSpPr/>
          <p:nvPr/>
        </p:nvSpPr>
        <p:spPr>
          <a:xfrm>
            <a:off x="83840" y="988684"/>
            <a:ext cx="391718" cy="433119"/>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2</a:t>
            </a:r>
            <a:endParaRPr lang="vi-VN" sz="2400" b="1" dirty="0">
              <a:latin typeface="Times New Roman" panose="02020603050405020304" pitchFamily="18" charset="0"/>
              <a:cs typeface="Times New Roman" panose="02020603050405020304" pitchFamily="18" charset="0"/>
            </a:endParaRPr>
          </a:p>
        </p:txBody>
      </p:sp>
      <p:sp>
        <p:nvSpPr>
          <p:cNvPr id="11" name="Lưu đồ: Đường kết nối 8">
            <a:extLst>
              <a:ext uri="{FF2B5EF4-FFF2-40B4-BE49-F238E27FC236}">
                <a16:creationId xmlns:a16="http://schemas.microsoft.com/office/drawing/2014/main" xmlns="" id="{7E8BA35B-DA22-4B63-B481-81C7E7F3E87E}"/>
              </a:ext>
            </a:extLst>
          </p:cNvPr>
          <p:cNvSpPr/>
          <p:nvPr/>
        </p:nvSpPr>
        <p:spPr>
          <a:xfrm>
            <a:off x="88445" y="1491272"/>
            <a:ext cx="391718" cy="43311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3</a:t>
            </a:r>
            <a:endParaRPr lang="vi-VN" sz="2400" b="1" dirty="0">
              <a:latin typeface="Times New Roman" panose="02020603050405020304" pitchFamily="18" charset="0"/>
              <a:cs typeface="Times New Roman" panose="02020603050405020304" pitchFamily="18" charset="0"/>
            </a:endParaRPr>
          </a:p>
        </p:txBody>
      </p:sp>
      <p:sp>
        <p:nvSpPr>
          <p:cNvPr id="13" name="Lưu đồ: Đường kết nối 8">
            <a:extLst>
              <a:ext uri="{FF2B5EF4-FFF2-40B4-BE49-F238E27FC236}">
                <a16:creationId xmlns:a16="http://schemas.microsoft.com/office/drawing/2014/main" xmlns="" id="{0FCBDFCF-27CF-45A9-89A5-0100CE46DABB}"/>
              </a:ext>
            </a:extLst>
          </p:cNvPr>
          <p:cNvSpPr/>
          <p:nvPr/>
        </p:nvSpPr>
        <p:spPr>
          <a:xfrm>
            <a:off x="70190" y="1978850"/>
            <a:ext cx="391717" cy="43311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4</a:t>
            </a:r>
            <a:endParaRPr lang="vi-VN" sz="2400" b="1" dirty="0">
              <a:latin typeface="Times New Roman" panose="02020603050405020304" pitchFamily="18" charset="0"/>
              <a:cs typeface="Times New Roman" panose="02020603050405020304" pitchFamily="18" charset="0"/>
            </a:endParaRPr>
          </a:p>
        </p:txBody>
      </p:sp>
      <p:sp>
        <p:nvSpPr>
          <p:cNvPr id="15" name="Lưu đồ: Đường kết nối 8">
            <a:extLst>
              <a:ext uri="{FF2B5EF4-FFF2-40B4-BE49-F238E27FC236}">
                <a16:creationId xmlns:a16="http://schemas.microsoft.com/office/drawing/2014/main" xmlns="" id="{44226ED0-EF01-4134-BEF8-B9A526AC0B5C}"/>
              </a:ext>
            </a:extLst>
          </p:cNvPr>
          <p:cNvSpPr/>
          <p:nvPr/>
        </p:nvSpPr>
        <p:spPr>
          <a:xfrm>
            <a:off x="98571" y="2457354"/>
            <a:ext cx="391718" cy="43311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5</a:t>
            </a:r>
            <a:endParaRPr lang="vi-VN" sz="2400" b="1" dirty="0">
              <a:latin typeface="Times New Roman" panose="02020603050405020304" pitchFamily="18" charset="0"/>
              <a:cs typeface="Times New Roman" panose="02020603050405020304" pitchFamily="18" charset="0"/>
            </a:endParaRPr>
          </a:p>
        </p:txBody>
      </p:sp>
      <p:sp>
        <p:nvSpPr>
          <p:cNvPr id="16" name="Lưu đồ: Đường kết nối 8">
            <a:extLst>
              <a:ext uri="{FF2B5EF4-FFF2-40B4-BE49-F238E27FC236}">
                <a16:creationId xmlns:a16="http://schemas.microsoft.com/office/drawing/2014/main" xmlns="" id="{D8C49D42-378A-4FAC-A2F2-16AB9E54E564}"/>
              </a:ext>
            </a:extLst>
          </p:cNvPr>
          <p:cNvSpPr/>
          <p:nvPr/>
        </p:nvSpPr>
        <p:spPr>
          <a:xfrm>
            <a:off x="55181" y="2942602"/>
            <a:ext cx="391717" cy="43311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400" b="1" dirty="0">
                <a:latin typeface="Times New Roman" panose="02020603050405020304" pitchFamily="18" charset="0"/>
                <a:cs typeface="Times New Roman" panose="02020603050405020304" pitchFamily="18" charset="0"/>
              </a:rPr>
              <a:t>6</a:t>
            </a:r>
            <a:endParaRPr lang="vi-VN" sz="2400" b="1" dirty="0">
              <a:latin typeface="Times New Roman" panose="02020603050405020304" pitchFamily="18" charset="0"/>
              <a:cs typeface="Times New Roman" panose="02020603050405020304" pitchFamily="18" charset="0"/>
            </a:endParaRPr>
          </a:p>
        </p:txBody>
      </p:sp>
      <p:sp>
        <p:nvSpPr>
          <p:cNvPr id="17" name="Lưu đồ: Đường kết nối 8">
            <a:extLst>
              <a:ext uri="{FF2B5EF4-FFF2-40B4-BE49-F238E27FC236}">
                <a16:creationId xmlns:a16="http://schemas.microsoft.com/office/drawing/2014/main" xmlns="" id="{C4E8A9D5-2F6C-4F45-8949-F0806CE6C824}"/>
              </a:ext>
            </a:extLst>
          </p:cNvPr>
          <p:cNvSpPr/>
          <p:nvPr/>
        </p:nvSpPr>
        <p:spPr>
          <a:xfrm>
            <a:off x="2287199" y="2979373"/>
            <a:ext cx="391717" cy="357588"/>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000" b="1" dirty="0">
                <a:latin typeface="Times New Roman" panose="02020603050405020304" pitchFamily="18" charset="0"/>
                <a:cs typeface="Times New Roman" panose="02020603050405020304" pitchFamily="18" charset="0"/>
              </a:rPr>
              <a:t>7</a:t>
            </a:r>
            <a:endParaRPr lang="vi-VN" sz="2000" b="1" dirty="0">
              <a:latin typeface="Times New Roman" panose="02020603050405020304" pitchFamily="18" charset="0"/>
              <a:cs typeface="Times New Roman" panose="02020603050405020304" pitchFamily="18" charset="0"/>
            </a:endParaRPr>
          </a:p>
        </p:txBody>
      </p:sp>
      <p:sp>
        <p:nvSpPr>
          <p:cNvPr id="18" name="Lưu đồ: Đường kết nối 8">
            <a:extLst>
              <a:ext uri="{FF2B5EF4-FFF2-40B4-BE49-F238E27FC236}">
                <a16:creationId xmlns:a16="http://schemas.microsoft.com/office/drawing/2014/main" xmlns="" id="{BF02557A-F3FB-4FA7-90E2-61732F1E735D}"/>
              </a:ext>
            </a:extLst>
          </p:cNvPr>
          <p:cNvSpPr/>
          <p:nvPr/>
        </p:nvSpPr>
        <p:spPr>
          <a:xfrm>
            <a:off x="68833" y="3435137"/>
            <a:ext cx="391717" cy="420424"/>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000" b="1" dirty="0">
                <a:latin typeface="Times New Roman" panose="02020603050405020304" pitchFamily="18" charset="0"/>
                <a:cs typeface="Times New Roman" panose="02020603050405020304" pitchFamily="18" charset="0"/>
              </a:rPr>
              <a:t>8</a:t>
            </a:r>
            <a:endParaRPr lang="vi-VN" sz="2000" b="1" dirty="0">
              <a:latin typeface="Times New Roman" panose="02020603050405020304" pitchFamily="18" charset="0"/>
              <a:cs typeface="Times New Roman" panose="02020603050405020304" pitchFamily="18" charset="0"/>
            </a:endParaRPr>
          </a:p>
        </p:txBody>
      </p:sp>
      <p:sp>
        <p:nvSpPr>
          <p:cNvPr id="19" name="Lưu đồ: Đường kết nối 8">
            <a:extLst>
              <a:ext uri="{FF2B5EF4-FFF2-40B4-BE49-F238E27FC236}">
                <a16:creationId xmlns:a16="http://schemas.microsoft.com/office/drawing/2014/main" xmlns="" id="{301A08DF-5247-4121-955C-99FDEC7284CE}"/>
              </a:ext>
            </a:extLst>
          </p:cNvPr>
          <p:cNvSpPr/>
          <p:nvPr/>
        </p:nvSpPr>
        <p:spPr>
          <a:xfrm>
            <a:off x="2652420" y="3455629"/>
            <a:ext cx="391717"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2000" b="1" dirty="0">
                <a:latin typeface="Times New Roman" panose="02020603050405020304" pitchFamily="18" charset="0"/>
                <a:cs typeface="Times New Roman" panose="02020603050405020304" pitchFamily="18" charset="0"/>
              </a:rPr>
              <a:t>9</a:t>
            </a:r>
            <a:endParaRPr lang="vi-VN" sz="2000" b="1" dirty="0">
              <a:latin typeface="Times New Roman" panose="02020603050405020304" pitchFamily="18" charset="0"/>
              <a:cs typeface="Times New Roman" panose="02020603050405020304" pitchFamily="18" charset="0"/>
            </a:endParaRPr>
          </a:p>
        </p:txBody>
      </p:sp>
      <p:sp>
        <p:nvSpPr>
          <p:cNvPr id="21" name="Lưu đồ: Đường kết nối 8">
            <a:extLst>
              <a:ext uri="{FF2B5EF4-FFF2-40B4-BE49-F238E27FC236}">
                <a16:creationId xmlns:a16="http://schemas.microsoft.com/office/drawing/2014/main" xmlns="" id="{C7977E49-1C84-4D8F-BCB9-1339018E5433}"/>
              </a:ext>
            </a:extLst>
          </p:cNvPr>
          <p:cNvSpPr/>
          <p:nvPr/>
        </p:nvSpPr>
        <p:spPr>
          <a:xfrm>
            <a:off x="7330209" y="3455629"/>
            <a:ext cx="543791"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1400" b="1">
                <a:latin typeface="Times New Roman" panose="02020603050405020304" pitchFamily="18" charset="0"/>
                <a:cs typeface="Times New Roman" panose="02020603050405020304" pitchFamily="18" charset="0"/>
              </a:rPr>
              <a:t>10</a:t>
            </a:r>
            <a:endParaRPr lang="vi-VN" sz="1400" b="1" dirty="0">
              <a:latin typeface="Times New Roman" panose="02020603050405020304" pitchFamily="18" charset="0"/>
              <a:cs typeface="Times New Roman" panose="02020603050405020304" pitchFamily="18" charset="0"/>
            </a:endParaRPr>
          </a:p>
        </p:txBody>
      </p:sp>
      <p:sp>
        <p:nvSpPr>
          <p:cNvPr id="26" name="Lưu đồ: Đường kết nối 8">
            <a:extLst>
              <a:ext uri="{FF2B5EF4-FFF2-40B4-BE49-F238E27FC236}">
                <a16:creationId xmlns:a16="http://schemas.microsoft.com/office/drawing/2014/main" xmlns="" id="{E8AEA8C4-3A40-4134-A44F-9A2A2DCB74EE}"/>
              </a:ext>
            </a:extLst>
          </p:cNvPr>
          <p:cNvSpPr/>
          <p:nvPr/>
        </p:nvSpPr>
        <p:spPr>
          <a:xfrm>
            <a:off x="4597335" y="3880961"/>
            <a:ext cx="660465"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1600" b="1">
                <a:latin typeface="Times New Roman" panose="02020603050405020304" pitchFamily="18" charset="0"/>
                <a:cs typeface="Times New Roman" panose="02020603050405020304" pitchFamily="18" charset="0"/>
              </a:rPr>
              <a:t>11</a:t>
            </a:r>
            <a:endParaRPr lang="vi-VN" sz="1600" b="1" dirty="0">
              <a:latin typeface="Times New Roman" panose="02020603050405020304" pitchFamily="18" charset="0"/>
              <a:cs typeface="Times New Roman" panose="02020603050405020304" pitchFamily="18" charset="0"/>
            </a:endParaRPr>
          </a:p>
        </p:txBody>
      </p:sp>
      <p:sp>
        <p:nvSpPr>
          <p:cNvPr id="27" name="Lưu đồ: Đường kết nối 8">
            <a:extLst>
              <a:ext uri="{FF2B5EF4-FFF2-40B4-BE49-F238E27FC236}">
                <a16:creationId xmlns:a16="http://schemas.microsoft.com/office/drawing/2014/main" xmlns="" id="{1646427F-E083-4FB2-881E-B9DF32D563FF}"/>
              </a:ext>
            </a:extLst>
          </p:cNvPr>
          <p:cNvSpPr/>
          <p:nvPr/>
        </p:nvSpPr>
        <p:spPr>
          <a:xfrm>
            <a:off x="993697" y="4391501"/>
            <a:ext cx="593803"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1600" b="1">
                <a:latin typeface="Times New Roman" panose="02020603050405020304" pitchFamily="18" charset="0"/>
                <a:cs typeface="Times New Roman" panose="02020603050405020304" pitchFamily="18" charset="0"/>
              </a:rPr>
              <a:t>12</a:t>
            </a:r>
            <a:endParaRPr lang="vi-VN" sz="1600" b="1" dirty="0">
              <a:latin typeface="Times New Roman" panose="02020603050405020304" pitchFamily="18" charset="0"/>
              <a:cs typeface="Times New Roman" panose="02020603050405020304" pitchFamily="18" charset="0"/>
            </a:endParaRPr>
          </a:p>
        </p:txBody>
      </p:sp>
      <p:sp>
        <p:nvSpPr>
          <p:cNvPr id="28" name="Lưu đồ: Đường kết nối 8">
            <a:extLst>
              <a:ext uri="{FF2B5EF4-FFF2-40B4-BE49-F238E27FC236}">
                <a16:creationId xmlns:a16="http://schemas.microsoft.com/office/drawing/2014/main" xmlns="" id="{8958EF03-1DC4-4348-BFF0-60EA133A156D}"/>
              </a:ext>
            </a:extLst>
          </p:cNvPr>
          <p:cNvSpPr/>
          <p:nvPr/>
        </p:nvSpPr>
        <p:spPr>
          <a:xfrm>
            <a:off x="7505700" y="4429600"/>
            <a:ext cx="599518"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1600" b="1">
                <a:latin typeface="Times New Roman" panose="02020603050405020304" pitchFamily="18" charset="0"/>
                <a:cs typeface="Times New Roman" panose="02020603050405020304" pitchFamily="18" charset="0"/>
              </a:rPr>
              <a:t>13</a:t>
            </a:r>
            <a:endParaRPr lang="vi-VN" sz="1600" b="1" dirty="0">
              <a:latin typeface="Times New Roman" panose="02020603050405020304" pitchFamily="18" charset="0"/>
              <a:cs typeface="Times New Roman" panose="02020603050405020304" pitchFamily="18" charset="0"/>
            </a:endParaRPr>
          </a:p>
        </p:txBody>
      </p:sp>
      <p:sp>
        <p:nvSpPr>
          <p:cNvPr id="29" name="Lưu đồ: Đường kết nối 8">
            <a:extLst>
              <a:ext uri="{FF2B5EF4-FFF2-40B4-BE49-F238E27FC236}">
                <a16:creationId xmlns:a16="http://schemas.microsoft.com/office/drawing/2014/main" xmlns="" id="{0BA5D33B-BDF2-48C6-A677-26486229DF98}"/>
              </a:ext>
            </a:extLst>
          </p:cNvPr>
          <p:cNvSpPr/>
          <p:nvPr/>
        </p:nvSpPr>
        <p:spPr>
          <a:xfrm>
            <a:off x="1484808" y="4836600"/>
            <a:ext cx="636092" cy="340027"/>
          </a:xfrm>
          <a:prstGeom prst="flowChartConnector">
            <a:avLst/>
          </a:prstGeom>
          <a:solidFill>
            <a:srgbClr val="FF0000"/>
          </a:solidFill>
        </p:spPr>
        <p:style>
          <a:lnRef idx="3">
            <a:schemeClr val="lt1"/>
          </a:lnRef>
          <a:fillRef idx="1">
            <a:schemeClr val="accent4"/>
          </a:fillRef>
          <a:effectRef idx="1">
            <a:schemeClr val="accent4"/>
          </a:effectRef>
          <a:fontRef idx="minor">
            <a:schemeClr val="lt1"/>
          </a:fontRef>
        </p:style>
        <p:txBody>
          <a:bodyPr anchor="ctr"/>
          <a:lstStyle/>
          <a:p>
            <a:pPr algn="ctr">
              <a:lnSpc>
                <a:spcPct val="120000"/>
              </a:lnSpc>
              <a:defRPr/>
            </a:pPr>
            <a:r>
              <a:rPr lang="en-US" sz="1600" b="1">
                <a:latin typeface="Times New Roman" panose="02020603050405020304" pitchFamily="18" charset="0"/>
                <a:cs typeface="Times New Roman" panose="02020603050405020304" pitchFamily="18" charset="0"/>
              </a:rPr>
              <a:t>14</a:t>
            </a:r>
            <a:endParaRPr lang="vi-VN"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9880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a Ngọn Nến Lung Linh [MV 4K] ♪ Bé CANDY NGỌC HÀ Official ☀ Ca Nhạc Thiếu Nhi Hay Nhất Cho Bé (online-video-cutter.com)">
            <a:hlinkClick r:id="" action="ppaction://media"/>
            <a:extLst>
              <a:ext uri="{FF2B5EF4-FFF2-40B4-BE49-F238E27FC236}">
                <a16:creationId xmlns:a16="http://schemas.microsoft.com/office/drawing/2014/main" xmlns="" id="{7EFF3F30-C30F-43B6-90A9-C8F65A0E96B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5" b="5"/>
          <a:stretch/>
        </p:blipFill>
        <p:spPr>
          <a:xfrm>
            <a:off x="-1" y="306"/>
            <a:ext cx="11887201" cy="6857388"/>
          </a:xfrm>
          <a:prstGeom prst="rect">
            <a:avLst/>
          </a:prstGeom>
          <a:ln w="10795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171450" prst="hardEdge"/>
            <a:extrusionClr>
              <a:srgbClr val="FFFFFF"/>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58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086661432"/>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685</TotalTime>
  <Words>1232</Words>
  <Application>Microsoft Office PowerPoint</Application>
  <PresentationFormat>Custom</PresentationFormat>
  <Paragraphs>155</Paragraphs>
  <Slides>26</Slides>
  <Notes>3</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5 Bữa cơm trong gia đình</dc:title>
  <dc:creator>Thanh Nhan</dc:creator>
  <cp:lastModifiedBy>Admin</cp:lastModifiedBy>
  <cp:revision>53</cp:revision>
  <dcterms:created xsi:type="dcterms:W3CDTF">2020-08-08T08:08:51Z</dcterms:created>
  <dcterms:modified xsi:type="dcterms:W3CDTF">2024-01-16T15:03:30Z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1033-11.2.0.9718</vt:lpwstr>
  </property>
</Properties>
</file>