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2"/>
  </p:notesMasterIdLst>
  <p:sldIdLst>
    <p:sldId id="268" r:id="rId3"/>
    <p:sldId id="340" r:id="rId4"/>
    <p:sldId id="341" r:id="rId5"/>
    <p:sldId id="309" r:id="rId6"/>
    <p:sldId id="331" r:id="rId7"/>
    <p:sldId id="332" r:id="rId8"/>
    <p:sldId id="342" r:id="rId9"/>
    <p:sldId id="343" r:id="rId10"/>
    <p:sldId id="339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44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AF2573-EF2B-4AB1-99EA-E647D85F473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69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Tự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xã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hội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Arial Black"/>
                <a:ea typeface="+mn-ea"/>
                <a:cs typeface="+mn-cs"/>
              </a:rPr>
              <a:t>SGK/ 112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26: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Cùng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khám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phá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bầu</a:t>
            </a:r>
            <a:r>
              <a:rPr kumimoji="0" lang="en-US" sz="3600" b="0" i="0" u="none" strike="noStrike" kern="10" cap="none" spc="0" normalizeH="0" baseline="0" noProof="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0" cap="none" spc="0" normalizeH="0" baseline="0" noProof="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trời</a:t>
            </a:r>
            <a:endParaRPr kumimoji="0" lang="en-US" sz="3600" b="0" i="0" u="none" strike="noStrike" kern="10" cap="none" spc="0" normalizeH="0" baseline="0" noProof="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2469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E0E008-6329-497D-ABEC-B058BC4269B2}"/>
              </a:ext>
            </a:extLst>
          </p:cNvPr>
          <p:cNvSpPr txBox="1"/>
          <p:nvPr/>
        </p:nvSpPr>
        <p:spPr>
          <a:xfrm>
            <a:off x="1447800" y="1676400"/>
            <a:ext cx="67056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Thực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quan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sát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bầu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trời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ban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ngàyvà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ban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đêm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so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sánh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956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372323-0DE7-4CD6-8FF2-8AB1E29A47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57400"/>
            <a:ext cx="6324600" cy="38136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3DB981B-89BB-4649-B3AF-CB0B5D71FC94}"/>
              </a:ext>
            </a:extLst>
          </p:cNvPr>
          <p:cNvSpPr txBox="1"/>
          <p:nvPr/>
        </p:nvSpPr>
        <p:spPr>
          <a:xfrm>
            <a:off x="990600" y="838200"/>
            <a:ext cx="6019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193206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B195772-E06E-49E0-87DB-72CFEB149E2A}"/>
              </a:ext>
            </a:extLst>
          </p:cNvPr>
          <p:cNvSpPr txBox="1"/>
          <p:nvPr/>
        </p:nvSpPr>
        <p:spPr>
          <a:xfrm>
            <a:off x="2514600" y="1066800"/>
            <a:ext cx="3429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FA5223-97B2-4789-92BA-2217D5BE7AE3}"/>
              </a:ext>
            </a:extLst>
          </p:cNvPr>
          <p:cNvSpPr txBox="1"/>
          <p:nvPr/>
        </p:nvSpPr>
        <p:spPr>
          <a:xfrm>
            <a:off x="2514600" y="2168636"/>
            <a:ext cx="4724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4F073CB-1C2F-4512-BC7D-2C25D49FAC35}"/>
              </a:ext>
            </a:extLst>
          </p:cNvPr>
          <p:cNvSpPr txBox="1"/>
          <p:nvPr/>
        </p:nvSpPr>
        <p:spPr>
          <a:xfrm>
            <a:off x="2514600" y="3393583"/>
            <a:ext cx="4572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Khi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thấy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trăng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49762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E4B7543-0852-4529-B813-5AE437A15E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674" y="762000"/>
            <a:ext cx="4679456" cy="40382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036877-79A0-4B66-AADB-E8ADD1D20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209" y="4648200"/>
            <a:ext cx="4421658" cy="14478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C51861-456D-47C0-88F4-D3A2805883FA}"/>
              </a:ext>
            </a:extLst>
          </p:cNvPr>
          <p:cNvSpPr txBox="1"/>
          <p:nvPr/>
        </p:nvSpPr>
        <p:spPr>
          <a:xfrm>
            <a:off x="6096000" y="15240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ích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ta?</a:t>
            </a:r>
          </a:p>
        </p:txBody>
      </p:sp>
    </p:spTree>
    <p:extLst>
      <p:ext uri="{BB962C8B-B14F-4D97-AF65-F5344CB8AC3E}">
        <p14:creationId xmlns:p14="http://schemas.microsoft.com/office/powerpoint/2010/main" val="3550455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75300C8-A7D8-44BF-8EBF-BB01BE130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752600"/>
            <a:ext cx="5715000" cy="470829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4BFBE3-DB76-423F-AA58-F8BF7067E4CE}"/>
              </a:ext>
            </a:extLst>
          </p:cNvPr>
          <p:cNvSpPr txBox="1"/>
          <p:nvPr/>
        </p:nvSpPr>
        <p:spPr>
          <a:xfrm>
            <a:off x="1371600" y="685800"/>
            <a:ext cx="533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64954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F6E4B04-B4E0-4A4E-97BC-98BE58339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3152" y="2285999"/>
            <a:ext cx="3200400" cy="25036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C53C5D4-BBE4-44E1-9EEA-FA2CE27873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4724400"/>
            <a:ext cx="3200400" cy="18528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FF7F877-27C4-4999-9CB5-7C66FD944D0F}"/>
              </a:ext>
            </a:extLst>
          </p:cNvPr>
          <p:cNvSpPr txBox="1"/>
          <p:nvPr/>
        </p:nvSpPr>
        <p:spPr>
          <a:xfrm>
            <a:off x="2438400" y="533400"/>
            <a:ext cx="426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B8F25A-8D51-410C-8821-3ECC87807C1E}"/>
              </a:ext>
            </a:extLst>
          </p:cNvPr>
          <p:cNvSpPr txBox="1"/>
          <p:nvPr/>
        </p:nvSpPr>
        <p:spPr>
          <a:xfrm>
            <a:off x="609600" y="1600200"/>
            <a:ext cx="3429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Nhìn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rèm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4586FA-338F-4A91-9585-B706B408A1C1}"/>
              </a:ext>
            </a:extLst>
          </p:cNvPr>
          <p:cNvSpPr txBox="1"/>
          <p:nvPr/>
        </p:nvSpPr>
        <p:spPr>
          <a:xfrm>
            <a:off x="609600" y="3453064"/>
            <a:ext cx="3124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mặt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00431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8030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1732</TotalTime>
  <Words>168</Words>
  <Application>Microsoft Office PowerPoint</Application>
  <PresentationFormat>On-screen Show (4:3)</PresentationFormat>
  <Paragraphs>19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145</cp:revision>
  <dcterms:created xsi:type="dcterms:W3CDTF">2020-08-08T13:30:12Z</dcterms:created>
  <dcterms:modified xsi:type="dcterms:W3CDTF">2020-08-28T03:37:16Z</dcterms:modified>
</cp:coreProperties>
</file>