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66" r:id="rId2"/>
    <p:sldId id="296" r:id="rId3"/>
    <p:sldId id="295" r:id="rId4"/>
    <p:sldId id="346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47" r:id="rId21"/>
    <p:sldId id="365" r:id="rId22"/>
    <p:sldId id="345" r:id="rId23"/>
    <p:sldId id="33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1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3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EA1CA-1E43-4760-A51E-5EB2831DD406}" type="datetimeFigureOut">
              <a:rPr lang="en-GB" smtClean="0"/>
              <a:t>13/09/2021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AE15C-F6C0-4F98-857B-CA8DC8B23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07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508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0317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91688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ECB034-2DD9-4067-A91C-F5D94E9F93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1847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9106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7270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2170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1174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6782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34160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1124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0E852-089E-4520-95AC-6D4E0584DA7D}" type="datetimeFigureOut">
              <a:rPr lang="en-US" smtClean="0"/>
              <a:pPr/>
              <a:t>13/09/2021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51BAC-3293-464A-84B6-4263D94113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0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621" y="1"/>
            <a:ext cx="49601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760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368577" y="3875317"/>
            <a:ext cx="1041947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ướt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lòng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nước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Xoa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phòng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lòng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Chà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lòng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nhau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miết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ngón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kẽ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ngón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Chà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ngón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lòng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Rửa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dưới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vòi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nước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khăn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Administrator\Pictures\Screenshot (8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3385" y="379543"/>
            <a:ext cx="5185650" cy="3311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08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EC3D36-F661-467E-9A6B-FB56BCECC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651" y="170433"/>
            <a:ext cx="5281748" cy="80219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5400" b="1" err="1">
                <a:gradFill flip="none" rotWithShape="1">
                  <a:gsLst>
                    <a:gs pos="0">
                      <a:srgbClr val="FF0000"/>
                    </a:gs>
                    <a:gs pos="35000">
                      <a:srgbClr val="FFFF00"/>
                    </a:gs>
                    <a:gs pos="16000">
                      <a:srgbClr val="FFC000"/>
                    </a:gs>
                    <a:gs pos="50000">
                      <a:srgbClr val="92D050"/>
                    </a:gs>
                    <a:gs pos="98639">
                      <a:srgbClr val="7030A0"/>
                    </a:gs>
                    <a:gs pos="87000">
                      <a:srgbClr val="0070C0"/>
                    </a:gs>
                    <a:gs pos="73469">
                      <a:srgbClr val="00B0F0"/>
                    </a:gs>
                    <a:gs pos="62000">
                      <a:srgbClr val="00B050"/>
                    </a:gs>
                  </a:gsLst>
                  <a:lin ang="108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5400" b="1">
                <a:gradFill flip="none" rotWithShape="1">
                  <a:gsLst>
                    <a:gs pos="0">
                      <a:srgbClr val="FF0000"/>
                    </a:gs>
                    <a:gs pos="35000">
                      <a:srgbClr val="FFFF00"/>
                    </a:gs>
                    <a:gs pos="16000">
                      <a:srgbClr val="FFC000"/>
                    </a:gs>
                    <a:gs pos="50000">
                      <a:srgbClr val="92D050"/>
                    </a:gs>
                    <a:gs pos="98639">
                      <a:srgbClr val="7030A0"/>
                    </a:gs>
                    <a:gs pos="87000">
                      <a:srgbClr val="0070C0"/>
                    </a:gs>
                    <a:gs pos="73469">
                      <a:srgbClr val="00B0F0"/>
                    </a:gs>
                    <a:gs pos="62000">
                      <a:srgbClr val="00B050"/>
                    </a:gs>
                  </a:gsLst>
                  <a:lin ang="108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smtClean="0">
                <a:gradFill flip="none" rotWithShape="1">
                  <a:gsLst>
                    <a:gs pos="0">
                      <a:srgbClr val="FF0000"/>
                    </a:gs>
                    <a:gs pos="35000">
                      <a:srgbClr val="FFFF00"/>
                    </a:gs>
                    <a:gs pos="16000">
                      <a:srgbClr val="FFC000"/>
                    </a:gs>
                    <a:gs pos="50000">
                      <a:srgbClr val="92D050"/>
                    </a:gs>
                    <a:gs pos="98639">
                      <a:srgbClr val="7030A0"/>
                    </a:gs>
                    <a:gs pos="87000">
                      <a:srgbClr val="0070C0"/>
                    </a:gs>
                    <a:gs pos="73469">
                      <a:srgbClr val="00B0F0"/>
                    </a:gs>
                    <a:gs pos="62000">
                      <a:srgbClr val="00B050"/>
                    </a:gs>
                  </a:gsLst>
                  <a:lin ang="108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giãn tiết</a:t>
            </a:r>
            <a:endParaRPr lang="en-US" sz="5400" b="1" dirty="0">
              <a:gradFill flip="none" rotWithShape="1">
                <a:gsLst>
                  <a:gs pos="0">
                    <a:srgbClr val="FF0000"/>
                  </a:gs>
                  <a:gs pos="35000">
                    <a:srgbClr val="FFFF00"/>
                  </a:gs>
                  <a:gs pos="16000">
                    <a:srgbClr val="FFC000"/>
                  </a:gs>
                  <a:gs pos="50000">
                    <a:srgbClr val="92D050"/>
                  </a:gs>
                  <a:gs pos="98639">
                    <a:srgbClr val="7030A0"/>
                  </a:gs>
                  <a:gs pos="87000">
                    <a:srgbClr val="0070C0"/>
                  </a:gs>
                  <a:gs pos="73469">
                    <a:srgbClr val="00B0F0"/>
                  </a:gs>
                  <a:gs pos="62000">
                    <a:srgbClr val="00B050"/>
                  </a:gs>
                </a:gsLst>
                <a:lin ang="108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F1F2CE8-F2D5-4D0C-BE67-541B46DDA5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-104224"/>
            <a:ext cx="3151763" cy="1828521"/>
          </a:xfrm>
          <a:prstGeom prst="rect">
            <a:avLst/>
          </a:prstGeom>
        </p:spPr>
      </p:pic>
      <p:pic>
        <p:nvPicPr>
          <p:cNvPr id="3" name="Vũ điệu 6 bước rửa tay đúng cách vui nhộn - Cùng Lifebuoy phòng chống virus Corona (2019-nCoV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124744"/>
            <a:ext cx="12192000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1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6413" y="2169469"/>
            <a:ext cx="113510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biết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 rot="16200000">
            <a:off x="1101686" y="-122111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91070" y="522117"/>
            <a:ext cx="272242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92458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f22-zpc.zdn.vn/7266690870554929949/47188b8c4099b6c7ef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071546"/>
            <a:ext cx="11239579" cy="3786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296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f22-zpc.zdn.vn/7266690870554929949/47188b8c4099b6c7ef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14290"/>
            <a:ext cx="11525331" cy="3286124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80960" y="3500414"/>
            <a:ext cx="113348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Kết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luận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cần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hành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1,3;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hành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2, 4.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30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1403" y="33603"/>
            <a:ext cx="1162053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hành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https://f2.photo.talk.zdn.vn/1315800820350389904/e50d4a9a818f77d12e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62542"/>
            <a:ext cx="12192000" cy="3429024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80918" y="4889667"/>
            <a:ext cx="1152537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Kết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luận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cần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hành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1, 2, 4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hành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ở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50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601884" y="1722483"/>
            <a:ext cx="60463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4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t-BR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HS tự liên hệ bản thân</a:t>
            </a:r>
            <a:endParaRPr kumimoji="0" lang="pt-BR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308347" y="1771298"/>
            <a:ext cx="55627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sẻ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822648" y="2485678"/>
            <a:ext cx="86501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Hãy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sẻ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3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735004" y="285729"/>
            <a:ext cx="21210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Vận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dụng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064596" y="928671"/>
            <a:ext cx="72442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lời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khuyên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C:\Users\Administrator\Pictures\Screenshot (9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31" y="1643050"/>
            <a:ext cx="5207027" cy="3643338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714469" y="5357827"/>
            <a:ext cx="8096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khuyên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điều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rapezoid 5"/>
          <p:cNvSpPr/>
          <p:nvPr/>
        </p:nvSpPr>
        <p:spPr>
          <a:xfrm rot="16200000">
            <a:off x="966218" y="-631204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6537" y="44068"/>
            <a:ext cx="25146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1768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f7.photo.talk.zdn.vn/4630694524567822813/1febf6763d63cb3d92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316" y="1505397"/>
            <a:ext cx="9999217" cy="4852561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80960" y="603387"/>
            <a:ext cx="115252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luôn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hàng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ngày</a:t>
            </a:r>
            <a:endParaRPr kumimoji="0" lang="en-US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16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9861" y="0"/>
            <a:ext cx="1257376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31371" y="2027890"/>
            <a:ext cx="11591296" cy="186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140000"/>
              </a:lnSpc>
            </a:pPr>
            <a:r>
              <a:rPr lang="en-US" sz="5400" b="1" smtClean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KHỞI ĐỘNG</a:t>
            </a:r>
          </a:p>
        </p:txBody>
      </p:sp>
      <p:sp>
        <p:nvSpPr>
          <p:cNvPr id="4" name="Trapezoid 3"/>
          <p:cNvSpPr/>
          <p:nvPr/>
        </p:nvSpPr>
        <p:spPr>
          <a:xfrm rot="16200000">
            <a:off x="1169419" y="-11082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40347" y="707715"/>
            <a:ext cx="2375012" cy="738980"/>
          </a:xfrm>
        </p:spPr>
        <p:txBody>
          <a:bodyPr>
            <a:noAutofit/>
          </a:bodyPr>
          <a:lstStyle/>
          <a:p>
            <a:r>
              <a:rPr lang="en-US" sz="2800" b="1" noProof="1" smtClean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1.Khởi </a:t>
            </a:r>
            <a:r>
              <a:rPr lang="en-US" sz="2800" b="1" noProof="1" smtClean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động</a:t>
            </a:r>
            <a:endParaRPr lang="vi-VN" sz="2800" b="1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5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convert.com - KHÚC HÁT ĐÔI BÀN TAY  Nhạc sĩ Phạm Tuyên  Nhạc Thiếu Nhi Ý Nghĩa Nhất Hiện Nay_108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65488" cy="7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1600" y="1"/>
            <a:ext cx="122936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06215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100667" y="393700"/>
            <a:ext cx="274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</a:pPr>
            <a:r>
              <a:rPr lang="en-US" sz="3600" b="1">
                <a:solidFill>
                  <a:srgbClr val="FF3300"/>
                </a:solidFill>
                <a:latin typeface=".VnAvant" pitchFamily="34" charset="0"/>
                <a:cs typeface="Arial" charset="0"/>
              </a:rPr>
              <a:t>Trß ch¬i:</a:t>
            </a:r>
          </a:p>
        </p:txBody>
      </p:sp>
      <p:sp>
        <p:nvSpPr>
          <p:cNvPr id="423942" name="Oval 6"/>
          <p:cNvSpPr>
            <a:spLocks noChangeArrowheads="1"/>
          </p:cNvSpPr>
          <p:nvPr/>
        </p:nvSpPr>
        <p:spPr bwMode="auto">
          <a:xfrm>
            <a:off x="3826933" y="165101"/>
            <a:ext cx="5791200" cy="1109663"/>
          </a:xfrm>
          <a:prstGeom prst="ellipse">
            <a:avLst/>
          </a:prstGeom>
          <a:gradFill rotWithShape="1">
            <a:gsLst>
              <a:gs pos="0">
                <a:srgbClr val="CCFFFF"/>
              </a:gs>
              <a:gs pos="100000">
                <a:srgbClr val="CCFF33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Ô CỬA BÍ MẬT</a:t>
            </a:r>
            <a:endParaRPr lang="en-US" b="1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423957" name="Group 2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892842459"/>
              </p:ext>
            </p:extLst>
          </p:nvPr>
        </p:nvGraphicFramePr>
        <p:xfrm>
          <a:off x="1016000" y="1468438"/>
          <a:ext cx="10464801" cy="5089525"/>
        </p:xfrm>
        <a:graphic>
          <a:graphicData uri="http://schemas.openxmlformats.org/drawingml/2006/table">
            <a:tbl>
              <a:tblPr/>
              <a:tblGrid>
                <a:gridCol w="3488267"/>
                <a:gridCol w="3488267"/>
                <a:gridCol w="3488267"/>
              </a:tblGrid>
              <a:tr h="2546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3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9" descr="1495_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228601"/>
            <a:ext cx="1365251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1495_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733" y="266701"/>
            <a:ext cx="1365251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1495_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733" y="254001"/>
            <a:ext cx="1365251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13" name="Picture 63" descr="MOUSE1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9984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1495_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867" y="228601"/>
            <a:ext cx="1365251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1495_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733" y="228601"/>
            <a:ext cx="1365251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1495_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215901"/>
            <a:ext cx="1365251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87"/>
          <p:cNvSpPr txBox="1">
            <a:spLocks noChangeArrowheads="1"/>
          </p:cNvSpPr>
          <p:nvPr/>
        </p:nvSpPr>
        <p:spPr bwMode="auto">
          <a:xfrm>
            <a:off x="1396941" y="1971494"/>
            <a:ext cx="1054704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ʹ</a:t>
            </a:r>
          </a:p>
          <a:p>
            <a:pPr rtl="1" eaLnBrk="1" hangingPunct="1"/>
            <a:endParaRPr lang="en-US" sz="9600" b="1">
              <a:solidFill>
                <a:srgbClr val="FF0000"/>
              </a:solidFill>
              <a:latin typeface="HP001 4H" pitchFamily="34" charset="0"/>
            </a:endParaRP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2665307" y="1923869"/>
            <a:ext cx="117856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>
                <a:solidFill>
                  <a:srgbClr val="FF0000"/>
                </a:solidFill>
                <a:latin typeface="HP001 4H" pitchFamily="34" charset="0"/>
              </a:rPr>
              <a:t>ʺ</a:t>
            </a:r>
          </a:p>
          <a:p>
            <a:pPr rtl="1" eaLnBrk="1" hangingPunct="1"/>
            <a:endParaRPr lang="en-US" sz="9600" b="1">
              <a:solidFill>
                <a:srgbClr val="000000"/>
              </a:solidFill>
              <a:latin typeface="HP001 4H" pitchFamily="34" charset="0"/>
            </a:endParaRPr>
          </a:p>
        </p:txBody>
      </p:sp>
      <p:sp>
        <p:nvSpPr>
          <p:cNvPr id="34" name="Text Box 87"/>
          <p:cNvSpPr txBox="1">
            <a:spLocks noChangeArrowheads="1"/>
          </p:cNvSpPr>
          <p:nvPr/>
        </p:nvSpPr>
        <p:spPr bwMode="auto">
          <a:xfrm>
            <a:off x="4724400" y="1947681"/>
            <a:ext cx="124532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ʻ|</a:t>
            </a:r>
          </a:p>
        </p:txBody>
      </p:sp>
      <p:sp>
        <p:nvSpPr>
          <p:cNvPr id="35" name="Text Box 87"/>
          <p:cNvSpPr txBox="1">
            <a:spLocks noChangeArrowheads="1"/>
          </p:cNvSpPr>
          <p:nvPr/>
        </p:nvSpPr>
        <p:spPr bwMode="auto">
          <a:xfrm>
            <a:off x="6144138" y="1941286"/>
            <a:ext cx="115678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ʼ</a:t>
            </a:r>
          </a:p>
        </p:txBody>
      </p:sp>
      <p:sp>
        <p:nvSpPr>
          <p:cNvPr id="36" name="Text Box 87"/>
          <p:cNvSpPr txBox="1">
            <a:spLocks noChangeArrowheads="1"/>
          </p:cNvSpPr>
          <p:nvPr/>
        </p:nvSpPr>
        <p:spPr bwMode="auto">
          <a:xfrm>
            <a:off x="8135256" y="1971494"/>
            <a:ext cx="98261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ʾ|</a:t>
            </a:r>
          </a:p>
        </p:txBody>
      </p:sp>
      <p:sp>
        <p:nvSpPr>
          <p:cNvPr id="37" name="Text Box 87"/>
          <p:cNvSpPr txBox="1">
            <a:spLocks noChangeArrowheads="1"/>
          </p:cNvSpPr>
          <p:nvPr/>
        </p:nvSpPr>
        <p:spPr bwMode="auto">
          <a:xfrm>
            <a:off x="8871132" y="1971494"/>
            <a:ext cx="112630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ʽ|</a:t>
            </a:r>
          </a:p>
        </p:txBody>
      </p:sp>
      <p:sp>
        <p:nvSpPr>
          <p:cNvPr id="38" name="Text Box 87"/>
          <p:cNvSpPr txBox="1">
            <a:spLocks noChangeArrowheads="1"/>
          </p:cNvSpPr>
          <p:nvPr/>
        </p:nvSpPr>
        <p:spPr bwMode="auto">
          <a:xfrm>
            <a:off x="9928709" y="1980203"/>
            <a:ext cx="120178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ʿ|</a:t>
            </a:r>
          </a:p>
        </p:txBody>
      </p:sp>
      <p:sp>
        <p:nvSpPr>
          <p:cNvPr id="39" name="Text Box 87"/>
          <p:cNvSpPr txBox="1">
            <a:spLocks noChangeArrowheads="1"/>
          </p:cNvSpPr>
          <p:nvPr/>
        </p:nvSpPr>
        <p:spPr bwMode="auto">
          <a:xfrm>
            <a:off x="1100667" y="4421778"/>
            <a:ext cx="100583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ˀ|</a:t>
            </a:r>
          </a:p>
        </p:txBody>
      </p:sp>
      <p:sp>
        <p:nvSpPr>
          <p:cNvPr id="40" name="Text Box 87"/>
          <p:cNvSpPr txBox="1">
            <a:spLocks noChangeArrowheads="1"/>
          </p:cNvSpPr>
          <p:nvPr/>
        </p:nvSpPr>
        <p:spPr bwMode="auto">
          <a:xfrm>
            <a:off x="2181491" y="4445723"/>
            <a:ext cx="863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ˁ|</a:t>
            </a:r>
          </a:p>
        </p:txBody>
      </p:sp>
      <p:sp>
        <p:nvSpPr>
          <p:cNvPr id="41" name="Text Box 87"/>
          <p:cNvSpPr txBox="1">
            <a:spLocks noChangeArrowheads="1"/>
          </p:cNvSpPr>
          <p:nvPr/>
        </p:nvSpPr>
        <p:spPr bwMode="auto">
          <a:xfrm>
            <a:off x="3045091" y="4474028"/>
            <a:ext cx="112485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ỻ|</a:t>
            </a:r>
          </a:p>
        </p:txBody>
      </p:sp>
      <p:sp>
        <p:nvSpPr>
          <p:cNvPr id="42" name="Text Box 87"/>
          <p:cNvSpPr txBox="1">
            <a:spLocks noChangeArrowheads="1"/>
          </p:cNvSpPr>
          <p:nvPr/>
        </p:nvSpPr>
        <p:spPr bwMode="auto">
          <a:xfrm>
            <a:off x="4853577" y="4617719"/>
            <a:ext cx="11553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˂|</a:t>
            </a:r>
          </a:p>
        </p:txBody>
      </p:sp>
      <p:sp>
        <p:nvSpPr>
          <p:cNvPr id="43" name="Text Box 87"/>
          <p:cNvSpPr txBox="1">
            <a:spLocks noChangeArrowheads="1"/>
          </p:cNvSpPr>
          <p:nvPr/>
        </p:nvSpPr>
        <p:spPr bwMode="auto">
          <a:xfrm>
            <a:off x="6437327" y="4286792"/>
            <a:ext cx="863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˃|</a:t>
            </a:r>
          </a:p>
        </p:txBody>
      </p:sp>
      <p:sp>
        <p:nvSpPr>
          <p:cNvPr id="44" name="Text Box 87"/>
          <p:cNvSpPr txBox="1">
            <a:spLocks noChangeArrowheads="1"/>
          </p:cNvSpPr>
          <p:nvPr/>
        </p:nvSpPr>
        <p:spPr bwMode="auto">
          <a:xfrm>
            <a:off x="8871132" y="4474028"/>
            <a:ext cx="863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˅|</a:t>
            </a:r>
          </a:p>
        </p:txBody>
      </p:sp>
      <p:sp>
        <p:nvSpPr>
          <p:cNvPr id="45" name="Text Box 87"/>
          <p:cNvSpPr txBox="1">
            <a:spLocks noChangeArrowheads="1"/>
          </p:cNvSpPr>
          <p:nvPr/>
        </p:nvSpPr>
        <p:spPr bwMode="auto">
          <a:xfrm>
            <a:off x="9618133" y="4474028"/>
            <a:ext cx="1161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 eaLnBrk="1" hangingPunct="1"/>
            <a:r>
              <a:rPr lang="en-US" sz="9600" b="1">
                <a:solidFill>
                  <a:srgbClr val="FF0000"/>
                </a:solidFill>
                <a:latin typeface="HP001 4H" pitchFamily="34" charset="0"/>
              </a:rPr>
              <a:t>˄|</a:t>
            </a:r>
          </a:p>
        </p:txBody>
      </p:sp>
      <p:pic>
        <p:nvPicPr>
          <p:cNvPr id="46" name="Picture 23" descr="untitl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53999" r="23000" b="12666"/>
          <a:stretch>
            <a:fillRect/>
          </a:stretch>
        </p:blipFill>
        <p:spPr bwMode="auto">
          <a:xfrm>
            <a:off x="1049867" y="1498600"/>
            <a:ext cx="3399367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24"/>
          <p:cNvSpPr>
            <a:spLocks noChangeArrowheads="1"/>
          </p:cNvSpPr>
          <p:nvPr/>
        </p:nvSpPr>
        <p:spPr bwMode="auto">
          <a:xfrm>
            <a:off x="2262717" y="2474914"/>
            <a:ext cx="836083" cy="612775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FF3300"/>
                </a:solidFill>
                <a:latin typeface="Arial" charset="0"/>
                <a:cs typeface="Arial" charset="0"/>
              </a:rPr>
              <a:t>1</a:t>
            </a:r>
            <a:endParaRPr lang="en-US" sz="1800">
              <a:latin typeface="Arial" charset="0"/>
              <a:cs typeface="Arial" charset="0"/>
            </a:endParaRPr>
          </a:p>
        </p:txBody>
      </p:sp>
      <p:pic>
        <p:nvPicPr>
          <p:cNvPr id="48" name="Picture 29" descr="untitl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12666" r="23000" b="53999"/>
          <a:stretch>
            <a:fillRect/>
          </a:stretch>
        </p:blipFill>
        <p:spPr bwMode="auto">
          <a:xfrm>
            <a:off x="4504267" y="1498601"/>
            <a:ext cx="3435351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30"/>
          <p:cNvSpPr>
            <a:spLocks noChangeArrowheads="1"/>
          </p:cNvSpPr>
          <p:nvPr/>
        </p:nvSpPr>
        <p:spPr bwMode="auto">
          <a:xfrm>
            <a:off x="5759452" y="2479675"/>
            <a:ext cx="806449" cy="630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FF3300"/>
                </a:solidFill>
                <a:latin typeface="Arial" charset="0"/>
                <a:cs typeface="Arial" charset="0"/>
              </a:rPr>
              <a:t>2</a:t>
            </a:r>
            <a:endParaRPr lang="en-US" sz="1800">
              <a:latin typeface="Arial" charset="0"/>
              <a:cs typeface="Arial" charset="0"/>
            </a:endParaRPr>
          </a:p>
        </p:txBody>
      </p:sp>
      <p:pic>
        <p:nvPicPr>
          <p:cNvPr id="50" name="Picture 29" descr="untitl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12666" r="23000" b="53999"/>
          <a:stretch>
            <a:fillRect/>
          </a:stretch>
        </p:blipFill>
        <p:spPr bwMode="auto">
          <a:xfrm>
            <a:off x="8009467" y="1511301"/>
            <a:ext cx="3435351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30"/>
          <p:cNvSpPr>
            <a:spLocks noChangeArrowheads="1"/>
          </p:cNvSpPr>
          <p:nvPr/>
        </p:nvSpPr>
        <p:spPr bwMode="auto">
          <a:xfrm>
            <a:off x="9298518" y="2428875"/>
            <a:ext cx="806449" cy="630238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FF3300"/>
                </a:solidFill>
                <a:latin typeface="Arial" charset="0"/>
                <a:cs typeface="Arial" charset="0"/>
              </a:rPr>
              <a:t>3</a:t>
            </a:r>
            <a:endParaRPr lang="en-US" sz="1800">
              <a:latin typeface="Arial" charset="0"/>
              <a:cs typeface="Arial" charset="0"/>
            </a:endParaRPr>
          </a:p>
        </p:txBody>
      </p:sp>
      <p:pic>
        <p:nvPicPr>
          <p:cNvPr id="52" name="Picture 23" descr="untitl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53999" r="23000" b="12666"/>
          <a:stretch>
            <a:fillRect/>
          </a:stretch>
        </p:blipFill>
        <p:spPr bwMode="auto">
          <a:xfrm>
            <a:off x="1066801" y="4013200"/>
            <a:ext cx="3399367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24"/>
          <p:cNvSpPr>
            <a:spLocks noChangeArrowheads="1"/>
          </p:cNvSpPr>
          <p:nvPr/>
        </p:nvSpPr>
        <p:spPr bwMode="auto">
          <a:xfrm>
            <a:off x="2279651" y="4900614"/>
            <a:ext cx="836083" cy="612775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FF3300"/>
                </a:solidFill>
                <a:latin typeface="Arial" charset="0"/>
                <a:cs typeface="Arial" charset="0"/>
              </a:rPr>
              <a:t>4</a:t>
            </a:r>
            <a:endParaRPr lang="en-US" sz="1800">
              <a:latin typeface="Arial" charset="0"/>
              <a:cs typeface="Arial" charset="0"/>
            </a:endParaRPr>
          </a:p>
        </p:txBody>
      </p:sp>
      <p:pic>
        <p:nvPicPr>
          <p:cNvPr id="54" name="Picture 23" descr="untitl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53999" r="23000" b="12666"/>
          <a:stretch>
            <a:fillRect/>
          </a:stretch>
        </p:blipFill>
        <p:spPr bwMode="auto">
          <a:xfrm>
            <a:off x="4555067" y="4038600"/>
            <a:ext cx="3399367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ctangle 24"/>
          <p:cNvSpPr>
            <a:spLocks noChangeArrowheads="1"/>
          </p:cNvSpPr>
          <p:nvPr/>
        </p:nvSpPr>
        <p:spPr bwMode="auto">
          <a:xfrm>
            <a:off x="5734051" y="4926014"/>
            <a:ext cx="836083" cy="612775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FF3300"/>
                </a:solidFill>
                <a:latin typeface="Arial" charset="0"/>
                <a:cs typeface="Arial" charset="0"/>
              </a:rPr>
              <a:t>5</a:t>
            </a:r>
            <a:endParaRPr lang="en-US" sz="1800">
              <a:latin typeface="Arial" charset="0"/>
              <a:cs typeface="Arial" charset="0"/>
            </a:endParaRPr>
          </a:p>
        </p:txBody>
      </p:sp>
      <p:pic>
        <p:nvPicPr>
          <p:cNvPr id="56" name="Picture 23" descr="untitl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0" t="53999" r="23000" b="12666"/>
          <a:stretch>
            <a:fillRect/>
          </a:stretch>
        </p:blipFill>
        <p:spPr bwMode="auto">
          <a:xfrm>
            <a:off x="8026401" y="4051300"/>
            <a:ext cx="3399367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24"/>
          <p:cNvSpPr>
            <a:spLocks noChangeArrowheads="1"/>
          </p:cNvSpPr>
          <p:nvPr/>
        </p:nvSpPr>
        <p:spPr bwMode="auto">
          <a:xfrm>
            <a:off x="9222317" y="4989514"/>
            <a:ext cx="836083" cy="612775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FF3300"/>
                </a:solidFill>
                <a:latin typeface="Arial" charset="0"/>
                <a:cs typeface="Arial" charset="0"/>
              </a:rPr>
              <a:t>6</a:t>
            </a:r>
            <a:endParaRPr lang="en-US" sz="18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05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7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9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0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9" grpId="0" animBg="1"/>
      <p:bldP spid="49" grpId="1" animBg="1"/>
      <p:bldP spid="51" grpId="0" animBg="1"/>
      <p:bldP spid="51" grpId="1" animBg="1"/>
      <p:bldP spid="53" grpId="0" animBg="1"/>
      <p:bldP spid="53" grpId="1" animBg="1"/>
      <p:bldP spid="55" grpId="0" animBg="1"/>
      <p:bldP spid="55" grpId="1" animBg="1"/>
      <p:bldP spid="57" grpId="0" animBg="1"/>
      <p:bldP spid="5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 1"/>
          <p:cNvSpPr/>
          <p:nvPr/>
        </p:nvSpPr>
        <p:spPr>
          <a:xfrm>
            <a:off x="848140" y="145774"/>
            <a:ext cx="10681252" cy="6221896"/>
          </a:xfrm>
          <a:prstGeom prst="hear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</a:rPr>
              <a:t>Tạm biệt và hẹn gặp lại các con tiết học sau</a:t>
            </a:r>
            <a:endParaRPr lang="vi-VN" sz="6000">
              <a:solidFill>
                <a:srgbClr val="FF0000"/>
              </a:solidFill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" y="1506071"/>
            <a:ext cx="2174562" cy="5351552"/>
          </a:xfrm>
          <a:prstGeom prst="rect">
            <a:avLst/>
          </a:prstGeom>
        </p:spPr>
      </p:pic>
      <p:pic>
        <p:nvPicPr>
          <p:cNvPr id="5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b="25800"/>
          <a:stretch>
            <a:fillRect/>
          </a:stretch>
        </p:blipFill>
        <p:spPr>
          <a:xfrm>
            <a:off x="2080592" y="5045576"/>
            <a:ext cx="1764406" cy="179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78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m giữ sạch đôi tay(cắt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5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203201" y="1295401"/>
            <a:ext cx="11746271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530601" y="2391074"/>
            <a:ext cx="11074400" cy="961726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FF0000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Em giữ sạch đôi tay</a:t>
            </a:r>
            <a:endParaRPr lang="vi-VN" sz="4800" dirty="0">
              <a:solidFill>
                <a:srgbClr val="FF0000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5200" y="1565565"/>
            <a:ext cx="203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Bài 1</a:t>
            </a:r>
            <a:endParaRPr lang="en-US" sz="4400" b="1">
              <a:solidFill>
                <a:srgbClr val="0000FF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2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2899" y="2644260"/>
            <a:ext cx="11525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Khám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phá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lợi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ích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 rot="16200000">
            <a:off x="1285751" y="-127156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7597" y="462781"/>
            <a:ext cx="2528455" cy="1196180"/>
          </a:xfrm>
        </p:spPr>
        <p:txBody>
          <a:bodyPr>
            <a:noAutofit/>
          </a:bodyPr>
          <a:lstStyle/>
          <a:p>
            <a:r>
              <a:rPr lang="en-US" sz="2800" b="1" noProof="1" smtClean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2.Khám </a:t>
            </a:r>
            <a:r>
              <a:rPr lang="en-US" sz="2800" b="1" noProof="1" smtClean="0">
                <a:solidFill>
                  <a:srgbClr val="0000FF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phá</a:t>
            </a:r>
            <a:endParaRPr lang="vi-VN" sz="2800" b="1" dirty="0">
              <a:solidFill>
                <a:srgbClr val="0000FF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302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f16.photo.talk.zdn.vn/7235137493885413175/1f157c48715e8700de4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09" y="500042"/>
            <a:ext cx="11430080" cy="3000396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09" y="4040811"/>
            <a:ext cx="1152533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Vì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cần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Nếu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thì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điều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gì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xảy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1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f16.photo.talk.zdn.vn/7235137493885413175/1f157c48715e8700de4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464" y="0"/>
            <a:ext cx="10477573" cy="2214578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0960" y="2460775"/>
            <a:ext cx="1152533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Vì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sao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cần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Nếu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thì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điều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gì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xảy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0960" y="3857629"/>
            <a:ext cx="1152533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Kết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luận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giúp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bảo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sức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khoẻ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luôn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khoẻ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mạnh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vui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vẻ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hơn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Nếu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khiến</a:t>
            </a: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bị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bẩn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chịu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đau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bụng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ốm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yếu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9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745650" y="285729"/>
            <a:ext cx="67585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đôi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istrator\Pictures\Screenshot (8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1000108"/>
            <a:ext cx="8477309" cy="5072098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399774" y="6072207"/>
            <a:ext cx="75408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rửa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bước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thế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39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1 -HD các bước rửa tay đúng cách (bài 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480" y="1268760"/>
            <a:ext cx="12216480" cy="558924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03446" y="332657"/>
            <a:ext cx="102731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BƯỚC</a:t>
            </a:r>
            <a:r>
              <a:rPr kumimoji="0" lang="en-US" sz="3600" b="1" i="0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RỬA TAY ĐÚNG CÁCH</a:t>
            </a:r>
            <a:endParaRPr kumimoji="0" lang="en-US" sz="36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84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1840</TotalTime>
  <Words>438</Words>
  <Application>Microsoft Office PowerPoint</Application>
  <PresentationFormat>Custom</PresentationFormat>
  <Paragraphs>59</Paragraphs>
  <Slides>23</Slides>
  <Notes>1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1.Khởi động</vt:lpstr>
      <vt:lpstr>PowerPoint Presentation</vt:lpstr>
      <vt:lpstr>PowerPoint Presentation</vt:lpstr>
      <vt:lpstr>2.Khám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giãn tiết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140</cp:revision>
  <dcterms:created xsi:type="dcterms:W3CDTF">2021-08-24T03:25:30Z</dcterms:created>
  <dcterms:modified xsi:type="dcterms:W3CDTF">2021-09-13T10:13:24Z</dcterms:modified>
</cp:coreProperties>
</file>