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Đi học đúng giờ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10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“Đi học”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đồng tình hoặc không đồng tình với việc làm của bạn nào? Vì sao?Theo em việc đi học đúng giờ mang lại lợi ích gì?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2" t="48545" r="13025" b="31966"/>
          <a:stretch/>
        </p:blipFill>
        <p:spPr bwMode="auto">
          <a:xfrm>
            <a:off x="914399" y="2348346"/>
            <a:ext cx="7434839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 làm gì để đi học đúng giờ 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7" t="70402" r="20067" b="7377"/>
          <a:stretch/>
        </p:blipFill>
        <p:spPr bwMode="auto">
          <a:xfrm>
            <a:off x="1600200" y="2286000"/>
            <a:ext cx="553012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295400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2020-2021\Giáo án điện tử các môn - 2020\Dao duc\tranh anh dao duc\Daoduc1 chu de 4 (LAN) ẢNH\dd10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5" t="17036" r="7802" b="62639"/>
          <a:stretch/>
        </p:blipFill>
        <p:spPr bwMode="auto">
          <a:xfrm>
            <a:off x="954578" y="2410691"/>
            <a:ext cx="752578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018" y="1254764"/>
            <a:ext cx="84048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chia sẻ với các bạn những việc em đã làm để đi học </a:t>
            </a:r>
          </a:p>
          <a:p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 giờ.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4775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khuyên bạn điều gì 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t="42604" b="29590"/>
          <a:stretch/>
        </p:blipFill>
        <p:spPr bwMode="auto">
          <a:xfrm>
            <a:off x="2377751" y="2363642"/>
            <a:ext cx="6766249" cy="289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5740093" y="1944540"/>
            <a:ext cx="1640623" cy="699654"/>
          </a:xfrm>
          <a:prstGeom prst="wedgeRoundRectCallout">
            <a:avLst>
              <a:gd name="adj1" fmla="val 971"/>
              <a:gd name="adj2" fmla="val 92203"/>
              <a:gd name="adj3" fmla="val 16667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60875" y="2040476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Nhanh lên con, </a:t>
            </a:r>
          </a:p>
          <a:p>
            <a:r>
              <a:rPr lang="en-US" smtClean="0"/>
              <a:t>muộn học rồi 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cùng bạn thực hiện đi học đúng giờ.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162064"/>
            <a:ext cx="8001000" cy="1382018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8527" y="1314464"/>
            <a:ext cx="64716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Nội quy mình nhớ khắc ghi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Đến trường học tập em đi đúng giờ.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5814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160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19</cp:revision>
  <dcterms:created xsi:type="dcterms:W3CDTF">2006-08-16T00:00:00Z</dcterms:created>
  <dcterms:modified xsi:type="dcterms:W3CDTF">2020-08-16T11:52:14Z</dcterms:modified>
</cp:coreProperties>
</file>