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Học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tập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,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sinh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hoạt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đúng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giờ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16</a:t>
            </a: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0" y="251145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GIỜ NÀO VIỆC NẤY</a:t>
            </a: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300" y="5486400"/>
            <a:ext cx="8153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33485BA-7558-44EC-ABBE-A5C158ED5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305" y="1110844"/>
            <a:ext cx="5491163" cy="437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4956" y="1371600"/>
            <a:ext cx="807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>
                <a:solidFill>
                  <a:srgbClr val="0000FF"/>
                </a:solidFill>
              </a:rPr>
              <a:t>Theo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, </a:t>
            </a:r>
            <a:r>
              <a:rPr lang="en-US" sz="3200" dirty="0" err="1">
                <a:solidFill>
                  <a:srgbClr val="0000FF"/>
                </a:solidFill>
              </a:rPr>
              <a:t>học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tập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và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sinh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hoạt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đúng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giờ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có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lợi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ích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gì</a:t>
            </a:r>
            <a:r>
              <a:rPr lang="en-US" sz="3200" dirty="0">
                <a:solidFill>
                  <a:srgbClr val="0000FF"/>
                </a:solidFill>
              </a:rPr>
              <a:t> ?</a:t>
            </a:r>
          </a:p>
          <a:p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cần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làm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gì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để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học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tập</a:t>
            </a:r>
            <a:r>
              <a:rPr lang="en-US" sz="3200" dirty="0">
                <a:solidFill>
                  <a:srgbClr val="0000FF"/>
                </a:solidFill>
              </a:rPr>
              <a:t>, </a:t>
            </a:r>
            <a:r>
              <a:rPr lang="en-US" sz="3200" dirty="0" err="1">
                <a:solidFill>
                  <a:srgbClr val="0000FF"/>
                </a:solidFill>
              </a:rPr>
              <a:t>sinh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hoạt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đúng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giờ</a:t>
            </a:r>
            <a:r>
              <a:rPr lang="en-US" sz="3200" dirty="0">
                <a:solidFill>
                  <a:srgbClr val="0000FF"/>
                </a:solidFill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0945" y="1196180"/>
            <a:ext cx="84490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C5FB1C8-5107-4EC2-89AA-161129961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804" y="2732882"/>
            <a:ext cx="8286392" cy="292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177" y="12192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sẻ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2085508"/>
            <a:ext cx="32773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 </a:t>
            </a: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92E8C0E-0433-4830-B984-90C3E225F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0434" y="1178351"/>
            <a:ext cx="5524500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2819400" y="3110176"/>
            <a:ext cx="6248400" cy="2085443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819400" y="3614288"/>
            <a:ext cx="70044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  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cờ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đua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152401" y="3110177"/>
            <a:ext cx="2514600" cy="208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176</Words>
  <Application>Microsoft Office PowerPoint</Application>
  <PresentationFormat>On-screen Show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18</cp:revision>
  <dcterms:created xsi:type="dcterms:W3CDTF">2006-08-16T00:00:00Z</dcterms:created>
  <dcterms:modified xsi:type="dcterms:W3CDTF">2020-08-16T12:33:11Z</dcterms:modified>
</cp:coreProperties>
</file>