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73" r:id="rId4"/>
    <p:sldId id="262" r:id="rId5"/>
    <p:sldId id="275" r:id="rId6"/>
    <p:sldId id="274" r:id="rId7"/>
    <p:sldId id="276" r:id="rId8"/>
    <p:sldId id="277" r:id="rId9"/>
    <p:sldId id="283" r:id="rId10"/>
    <p:sldId id="279" r:id="rId11"/>
    <p:sldId id="278" r:id="rId12"/>
    <p:sldId id="282" r:id="rId13"/>
    <p:sldId id="256" r:id="rId14"/>
    <p:sldId id="280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8A1E3-C9E8-4D30-8AD8-073B9B134E82}" type="datetimeFigureOut">
              <a:rPr lang="en-US" smtClean="0"/>
              <a:pPr/>
              <a:t>22/09/2021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BE9D0-F32D-416C-AA7E-649D1AFE21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ownloads\CarePlus%20Clinic%20Vietnam%20-%20H&#431;&#7898;NG%20D&#7850;N%20&#272;&#193;NH%20R&#258;NG%20&#272;&#218;NG%20C&#193;CH%20CHO%20NG&#431;&#7900;I%20L&#7898;N%20V&#192;%20TR&#7866;%20EM%20-%20Facebook.mp4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"/>
            <a:ext cx="548120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1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28600"/>
            <a:ext cx="8215370" cy="6272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340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arePlus Clinic Vietnam - HƯỚNG DẪN ĐÁNH RĂNG ĐÚNG CÁCH CHO NGƯỜI LỚN VÀ TRẺ EM - Facebook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3005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3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00034" y="2285992"/>
            <a:ext cx="8286808" cy="21431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Chải răng đúng cách giúp em giữ vệ sinh răng miệng để có hàm răng chắc khoẻ</a:t>
            </a:r>
            <a:r>
              <a:rPr lang="vi-VN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vi-VN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6912"/>
            <a:ext cx="8358246" cy="5759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4282" y="5710442"/>
            <a:ext cx="864399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2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hãy</a:t>
            </a:r>
            <a:r>
              <a:rPr kumimoji="0" lang="en-US" sz="3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chia</a:t>
            </a:r>
            <a:r>
              <a:rPr kumimoji="0" lang="en-US" sz="3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sẻ</a:t>
            </a:r>
            <a:r>
              <a:rPr kumimoji="0" lang="en-US" sz="3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3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3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cách</a:t>
            </a:r>
            <a:r>
              <a:rPr kumimoji="0" lang="en-US" sz="3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vệ</a:t>
            </a:r>
            <a:r>
              <a:rPr kumimoji="0" lang="en-US" sz="3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3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răng</a:t>
            </a:r>
            <a:r>
              <a:rPr kumimoji="0" lang="en-US" sz="32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miệng</a:t>
            </a:r>
            <a:endParaRPr kumimoji="0" lang="vi-VN" sz="3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8525"/>
            <a:ext cx="9144000" cy="506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1" y="1295402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836220"/>
          </a:xfrm>
        </p:spPr>
        <p:txBody>
          <a:bodyPr>
            <a:noAutofit/>
          </a:bodyPr>
          <a:lstStyle/>
          <a:p>
            <a:r>
              <a:rPr lang="en-US" sz="4800" b="1" dirty="0" err="1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Em</a:t>
            </a:r>
            <a:r>
              <a:rPr lang="en-US" sz="4800" b="1" dirty="0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giữ</a:t>
            </a:r>
            <a:r>
              <a:rPr lang="en-US" sz="4800" b="1" dirty="0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sạch</a:t>
            </a:r>
            <a:r>
              <a:rPr lang="en-US" sz="4800" b="1" dirty="0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răng</a:t>
            </a:r>
            <a:r>
              <a:rPr lang="en-US" sz="4800" b="1" dirty="0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miệng</a:t>
            </a:r>
            <a:endParaRPr lang="vi-VN" sz="4800" b="1" dirty="0">
              <a:solidFill>
                <a:srgbClr val="0000FF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6"/>
            <a:ext cx="171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Bài </a:t>
            </a:r>
            <a:r>
              <a:rPr lang="en-US" sz="4400" b="1" smtClean="0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2</a:t>
            </a:r>
            <a:endParaRPr lang="en-US" sz="4400" b="1">
              <a:solidFill>
                <a:srgbClr val="0000FF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69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14282" y="357166"/>
            <a:ext cx="86439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ĐẠO ĐỨC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EM</a:t>
            </a:r>
            <a:r>
              <a:rPr kumimoji="0" lang="en-US" sz="3600" b="1" i="0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GIỮ SẠCH RĂNG MIỆNG</a:t>
            </a:r>
            <a:endParaRPr kumimoji="0" lang="en-US" sz="36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1928802"/>
            <a:ext cx="72390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857488" y="2857496"/>
            <a:ext cx="34676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I. KHỞI</a:t>
            </a:r>
            <a:r>
              <a:rPr kumimoji="0" lang="en-US" sz="3600" b="1" i="0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ĐỘNG</a:t>
            </a:r>
            <a:endParaRPr kumimoji="0" lang="en-US" sz="36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9convert.com - Anh Tí Sún  Ca Khúc Thiếu Nhi Vui Nhộn_1080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188640"/>
            <a:ext cx="8424936" cy="6048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2071678"/>
            <a:ext cx="84296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vi-VN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 khuyên bạn Tí điều gì để không bị sâu răng?</a:t>
            </a:r>
            <a:endParaRPr kumimoji="0" lang="vi-VN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Administrator\Pictures\Screenshots\Screenshot (3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9116"/>
            <a:ext cx="8572560" cy="4857784"/>
          </a:xfrm>
          <a:prstGeom prst="rect">
            <a:avLst/>
          </a:prstGeo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14282" y="5173844"/>
            <a:ext cx="87154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 Vì sao em cần giữ vệ sinh răng miệng?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 Nếu không giữ sạch răng miệng thì điều gì sẽ xảy ra?</a:t>
            </a:r>
            <a:endParaRPr kumimoji="0" lang="vi-V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821537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14282" y="1000108"/>
            <a:ext cx="878687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Chuẩn bị bàn chải và kem đánh răng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Lấy kem đánh răng ra bàn chải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Lấy nước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Sử dụng bàn chải để vệ sinh mặt trong, ngoài</a:t>
            </a:r>
            <a:r>
              <a:rPr kumimoji="0" lang="vi-VN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nhai</a:t>
            </a: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của</a:t>
            </a:r>
            <a:r>
              <a:rPr kumimoji="0" lang="en-US" sz="36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răng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Súc miệng bằng nước sạch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vi-V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Vệ sinh bàn chải đánh răng và cất đúng nơi quy định</a:t>
            </a:r>
            <a:endParaRPr kumimoji="0" lang="vi-VN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52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149</Words>
  <Application>Microsoft Office PowerPoint</Application>
  <PresentationFormat>On-screen Show (4:3)</PresentationFormat>
  <Paragraphs>16</Paragraphs>
  <Slides>15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Windows User</cp:lastModifiedBy>
  <cp:revision>51</cp:revision>
  <dcterms:created xsi:type="dcterms:W3CDTF">2021-09-04T09:20:46Z</dcterms:created>
  <dcterms:modified xsi:type="dcterms:W3CDTF">2021-09-22T08:18:40Z</dcterms:modified>
</cp:coreProperties>
</file>