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2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733801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smtClean="0">
                <a:solidFill>
                  <a:srgbClr val="0000FF"/>
                </a:solidFill>
                <a:latin typeface="HP-087" pitchFamily="34" charset="0"/>
              </a:rPr>
              <a:t>Không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tự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ý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lấy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và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sử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dụng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đồ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của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người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khác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21</a:t>
            </a: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0945" y="1196180"/>
            <a:ext cx="86244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</a:t>
            </a:r>
          </a:p>
          <a:p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0945" y="1196180"/>
            <a:ext cx="815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EC88671-312D-436E-898E-D2B44ECCC5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308" y="1798237"/>
            <a:ext cx="7274984" cy="480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4956" y="1371600"/>
            <a:ext cx="8077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</a:rPr>
              <a:t>Em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hãy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nhận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xét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về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hành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động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lấy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đồ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của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bạn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trong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câu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chuyện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trên</a:t>
            </a:r>
            <a:r>
              <a:rPr lang="en-US" sz="3200" dirty="0">
                <a:solidFill>
                  <a:srgbClr val="0000FF"/>
                </a:solidFill>
              </a:rPr>
              <a:t>.</a:t>
            </a:r>
          </a:p>
          <a:p>
            <a:r>
              <a:rPr lang="en-US" sz="3200" dirty="0">
                <a:solidFill>
                  <a:srgbClr val="0000FF"/>
                </a:solidFill>
              </a:rPr>
              <a:t>Theo </a:t>
            </a:r>
            <a:r>
              <a:rPr lang="en-US" sz="3200" dirty="0" err="1">
                <a:solidFill>
                  <a:srgbClr val="0000FF"/>
                </a:solidFill>
              </a:rPr>
              <a:t>em</a:t>
            </a:r>
            <a:r>
              <a:rPr lang="en-US" sz="3200" dirty="0">
                <a:solidFill>
                  <a:srgbClr val="0000FF"/>
                </a:solidFill>
              </a:rPr>
              <a:t>, </a:t>
            </a:r>
            <a:r>
              <a:rPr lang="en-US" sz="3200" dirty="0" err="1">
                <a:solidFill>
                  <a:srgbClr val="0000FF"/>
                </a:solidFill>
              </a:rPr>
              <a:t>vì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sao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không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nên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tự</a:t>
            </a:r>
            <a:r>
              <a:rPr lang="en-US" sz="3200" dirty="0">
                <a:solidFill>
                  <a:srgbClr val="0000FF"/>
                </a:solidFill>
              </a:rPr>
              <a:t> ý </a:t>
            </a:r>
            <a:r>
              <a:rPr lang="en-US" sz="3200" dirty="0" err="1">
                <a:solidFill>
                  <a:srgbClr val="0000FF"/>
                </a:solidFill>
              </a:rPr>
              <a:t>lấy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đồ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của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người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khác</a:t>
            </a:r>
            <a:r>
              <a:rPr lang="en-US" sz="3200" dirty="0">
                <a:solidFill>
                  <a:srgbClr val="0000F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0945" y="1196180"/>
            <a:ext cx="8700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khen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nhở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337D6B1-A4BE-47F3-98A6-20CB8F257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359" y="2438400"/>
            <a:ext cx="7743825" cy="350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7177" y="1219200"/>
            <a:ext cx="83658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khi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ý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lấy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sử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dụng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đồ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khác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chưa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?</a:t>
            </a:r>
          </a:p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Khi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đó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cảm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thấy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thế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7803" y="1196180"/>
            <a:ext cx="84751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8BCB89C-4244-4E43-92B9-AEAD96DB1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401" y="2679993"/>
            <a:ext cx="8475197" cy="252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83658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3962400" y="2757221"/>
            <a:ext cx="4114801" cy="2438400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038601" y="2945369"/>
            <a:ext cx="4038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ai</a:t>
            </a: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mượn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685800" y="2920591"/>
            <a:ext cx="2743200" cy="2275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193</Words>
  <Application>Microsoft Office PowerPoint</Application>
  <PresentationFormat>On-screen Show (4:3)</PresentationFormat>
  <Paragraphs>27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.VnAvant</vt:lpstr>
      <vt:lpstr>.VnUniverse</vt:lpstr>
      <vt:lpstr>Arial</vt:lpstr>
      <vt:lpstr>Calibri</vt:lpstr>
      <vt:lpstr>HP001 TD 4H</vt:lpstr>
      <vt:lpstr>HP-087</vt:lpstr>
      <vt:lpstr>HP-089</vt:lpstr>
      <vt:lpstr>Times New Roman</vt:lpstr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Windows User</cp:lastModifiedBy>
  <cp:revision>22</cp:revision>
  <dcterms:created xsi:type="dcterms:W3CDTF">2006-08-16T00:00:00Z</dcterms:created>
  <dcterms:modified xsi:type="dcterms:W3CDTF">2022-01-17T14:18:10Z</dcterms:modified>
</cp:coreProperties>
</file>