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Nhặt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được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của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rơi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trả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lại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người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đánh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mất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22</a:t>
            </a: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5" y="1143000"/>
            <a:ext cx="84720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nhặt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rơi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5" y="1110845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0492F54-20FF-4EA7-B3D8-8DFE4711B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743" y="1710546"/>
            <a:ext cx="5472113" cy="456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4956" y="1371600"/>
            <a:ext cx="8077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có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nhận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xét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gì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về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hành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động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của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Tôm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và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Tép</a:t>
            </a:r>
            <a:r>
              <a:rPr lang="en-US" sz="3200" dirty="0">
                <a:solidFill>
                  <a:srgbClr val="0000FF"/>
                </a:solidFill>
              </a:rPr>
              <a:t>?</a:t>
            </a:r>
          </a:p>
          <a:p>
            <a:r>
              <a:rPr lang="en-US" sz="3200" dirty="0">
                <a:solidFill>
                  <a:srgbClr val="0000FF"/>
                </a:solidFill>
              </a:rPr>
              <a:t>Theo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vì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sao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nhặt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được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của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rơi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cần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trả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lại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người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đánh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mất</a:t>
            </a:r>
            <a:r>
              <a:rPr lang="en-US" sz="3200" dirty="0">
                <a:solidFill>
                  <a:srgbClr val="0000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945" y="2362200"/>
            <a:ext cx="34428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3B698B1-F39A-49E0-8C78-2A37E6B17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838972"/>
            <a:ext cx="5176838" cy="461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219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bao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giờ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nhặt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đồ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khác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chưa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Lúc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đó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797" y="1165889"/>
            <a:ext cx="8289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 </a:t>
            </a: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263763D-C6F8-452B-9101-8376B6369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195" y="2447419"/>
            <a:ext cx="6977063" cy="272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nhặt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rơi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2819400" y="3110176"/>
            <a:ext cx="6248400" cy="2085443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819400" y="3614288"/>
            <a:ext cx="70044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         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rơi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</a:t>
            </a: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nhặt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152401" y="3110177"/>
            <a:ext cx="2514600" cy="208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169</Words>
  <Application>Microsoft Office PowerPoint</Application>
  <PresentationFormat>On-screen Show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20</cp:revision>
  <dcterms:created xsi:type="dcterms:W3CDTF">2006-08-16T00:00:00Z</dcterms:created>
  <dcterms:modified xsi:type="dcterms:W3CDTF">2020-08-16T12:40:51Z</dcterms:modified>
</cp:coreProperties>
</file>