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7" r:id="rId4"/>
    <p:sldId id="265" r:id="rId5"/>
    <p:sldId id="270" r:id="rId6"/>
    <p:sldId id="266" r:id="rId7"/>
    <p:sldId id="275" r:id="rId8"/>
    <p:sldId id="27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 smtClean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400" smtClean="0">
                <a:solidFill>
                  <a:srgbClr val="0000FF"/>
                </a:solidFill>
                <a:latin typeface="HP-087" pitchFamily="34" charset="0"/>
              </a:rPr>
              <a:t>Phòng, tránh đuối nước</a:t>
            </a:r>
            <a:endParaRPr lang="vi-VN" sz="44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25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977905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Những tình huống dưới đây có thể dẫn đến hậu quả gì ?</a:t>
            </a:r>
          </a:p>
          <a:p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Theo em, còn tình huống nào khác có thể dẫn đến đuối nước?</a:t>
            </a:r>
            <a:endParaRPr lang="en-US" sz="24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57200" y="2142414"/>
            <a:ext cx="8382000" cy="4791786"/>
            <a:chOff x="2479963" y="2053935"/>
            <a:chExt cx="4849091" cy="3224647"/>
          </a:xfrm>
        </p:grpSpPr>
        <p:pic>
          <p:nvPicPr>
            <p:cNvPr id="7" name="Picture 2" descr="E:\2020-2021\Giáo án điện tử các môn - 2020\Dao duc\tranh anh dao duc\Daoduc1 chu de 8 (LAN) - ẢNH\dd25.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93" t="38930" r="11346" b="29484"/>
            <a:stretch/>
          </p:blipFill>
          <p:spPr bwMode="auto">
            <a:xfrm>
              <a:off x="2479963" y="2209800"/>
              <a:ext cx="4849091" cy="30687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4904508" y="2053935"/>
              <a:ext cx="2334492" cy="419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192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6314" y="12954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cần làm gì để phòng tránh đuối nước ?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E:\2020-2021\Giáo án điện tử các môn - 2020\Dao duc\tranh anh dao duc\Daoduc1 chu de 8 (LAN) - ẢNH\dd25.1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581" b="9447"/>
          <a:stretch/>
        </p:blipFill>
        <p:spPr bwMode="auto">
          <a:xfrm>
            <a:off x="-152400" y="2438400"/>
            <a:ext cx="92202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487" y="1302327"/>
            <a:ext cx="8853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Việc nào nên làm? Việc nào không nên làm? Vì sao?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E:\2020-2021\Giáo án điện tử các môn - 2020\Dao duc\tranh anh dao duc\Daoduc1 chu de 8 (LAN) - ẢNH\dd25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6" t="17380" r="14431" b="53895"/>
          <a:stretch/>
        </p:blipFill>
        <p:spPr bwMode="auto">
          <a:xfrm>
            <a:off x="290945" y="2133600"/>
            <a:ext cx="8395855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6314" y="1295400"/>
            <a:ext cx="8697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đã thực hiện phòng, tránh đuối nước như thế nào?</a:t>
            </a:r>
            <a:endParaRPr lang="en-US" sz="36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7" y="1219200"/>
            <a:ext cx="59891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hãy đưa ra lời khuyên cho bạn.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E:\2020-2021\Giáo án điện tử các môn - 2020\Dao duc\tranh anh dao duc\Daoduc1 chu de 8 (LAN) - ẢNH\dd25.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85" t="54171" r="14272" b="27767"/>
          <a:stretch/>
        </p:blipFill>
        <p:spPr bwMode="auto">
          <a:xfrm>
            <a:off x="914400" y="1981200"/>
            <a:ext cx="75438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7176" y="1219200"/>
            <a:ext cx="82134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 </a:t>
            </a:r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 thực hiện một số cách đơn giản và phù hợp để phòng, tránh đuối nước.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85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 smtClean="0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68918" y="1162063"/>
            <a:ext cx="5268683" cy="2419336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68918" y="1314462"/>
            <a:ext cx="526868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Đề phòng tránh đuối nước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Chơi xa sông, xa hồ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Học bơi và quan sát</a:t>
            </a:r>
          </a:p>
          <a:p>
            <a:r>
              <a:rPr lang="en-US" sz="32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 thuyền mặc áo phao.</a:t>
            </a:r>
            <a:endParaRPr lang="en-US" sz="320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659" y="4191000"/>
            <a:ext cx="3741281" cy="178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141</Words>
  <Application>Microsoft Office PowerPoint</Application>
  <PresentationFormat>On-screen Show (4:3)</PresentationFormat>
  <Paragraphs>20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Khám phá</vt:lpstr>
      <vt:lpstr>Khám phá</vt:lpstr>
      <vt:lpstr>Luyện tập</vt:lpstr>
      <vt:lpstr>Luyện tập</vt:lpstr>
      <vt:lpstr>Vận dụng</vt:lpstr>
      <vt:lpstr>Vận dụng</vt:lpstr>
      <vt:lpstr>Vận dụng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Admin</cp:lastModifiedBy>
  <cp:revision>27</cp:revision>
  <dcterms:created xsi:type="dcterms:W3CDTF">2006-08-16T00:00:00Z</dcterms:created>
  <dcterms:modified xsi:type="dcterms:W3CDTF">2023-04-16T15:31:26Z</dcterms:modified>
</cp:coreProperties>
</file>