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bỏng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26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“Lính cứu hỏa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226403"/>
            <a:ext cx="8700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chỉ ra những nguyên nhân có thể gây bỏng và hậu quả của nó.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E:\2020-2021\Giáo án điện tử các môn - 2020\Dao duc\tranh anh dao duc\Daoduc1 chu de 8 (LAN) - ẢNH\dd26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21" b="18653"/>
          <a:stretch/>
        </p:blipFill>
        <p:spPr bwMode="auto">
          <a:xfrm>
            <a:off x="533400" y="2057400"/>
            <a:ext cx="8229599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sẽ làm gì để phòng tránh bỏng?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304800" y="2247179"/>
            <a:ext cx="9677400" cy="4534621"/>
            <a:chOff x="838200" y="2247179"/>
            <a:chExt cx="6537954" cy="2553421"/>
          </a:xfrm>
        </p:grpSpPr>
        <p:pic>
          <p:nvPicPr>
            <p:cNvPr id="3" name="Picture 2" descr="E:\2020-2021\Giáo án điện tử các môn - 2020\Dao duc\tranh anh dao duc\Daoduc1 chu de 8 (LAN) - ẢNH\dd26.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7" t="15595" b="58246"/>
            <a:stretch/>
          </p:blipFill>
          <p:spPr bwMode="auto">
            <a:xfrm>
              <a:off x="838200" y="2247179"/>
              <a:ext cx="6537954" cy="2459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953490" y="4191000"/>
              <a:ext cx="1143000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chia sẻ với các bạn cách em phòng, tránh bị bỏng.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81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sẽ khuyên bạn điều gì trong các tình huống sau?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E:\2020-2021\Giáo án điện tử các môn - 2020\Dao duc\tranh anh dao duc\Daoduc1 chu de 8 (LAN) - ẢNH\dd26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5" t="56447" r="22472" b="25428"/>
          <a:stretch/>
        </p:blipFill>
        <p:spPr bwMode="auto">
          <a:xfrm>
            <a:off x="290945" y="2286000"/>
            <a:ext cx="862445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phòng, tránh bị bỏng.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215762"/>
            <a:ext cx="7432951" cy="1428737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1999" y="1391521"/>
            <a:ext cx="74329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Pô xe, phích nước, bàn là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Bếp đun, lửa nóng… tránh xa, chớ gần.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429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141</Words>
  <Application>Microsoft Office PowerPoint</Application>
  <PresentationFormat>On-screen Show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Admin</cp:lastModifiedBy>
  <cp:revision>29</cp:revision>
  <dcterms:created xsi:type="dcterms:W3CDTF">2006-08-16T00:00:00Z</dcterms:created>
  <dcterms:modified xsi:type="dcterms:W3CDTF">2023-04-16T15:33:34Z</dcterms:modified>
</cp:coreProperties>
</file>