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4" r:id="rId3"/>
    <p:sldId id="267" r:id="rId4"/>
    <p:sldId id="265" r:id="rId5"/>
    <p:sldId id="270" r:id="rId6"/>
    <p:sldId id="266" r:id="rId7"/>
    <p:sldId id="275" r:id="rId8"/>
    <p:sldId id="272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FF99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2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1828800"/>
          </a:xfrm>
          <a:prstGeom prst="rect">
            <a:avLst/>
          </a:prstGeom>
          <a:solidFill>
            <a:srgbClr val="A7E8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grpSp>
        <p:nvGrpSpPr>
          <p:cNvPr id="4" name="Group 3"/>
          <p:cNvGrpSpPr/>
          <p:nvPr/>
        </p:nvGrpSpPr>
        <p:grpSpPr>
          <a:xfrm>
            <a:off x="152400" y="1295400"/>
            <a:ext cx="8809703" cy="3124199"/>
            <a:chOff x="258097" y="1914117"/>
            <a:chExt cx="8458200" cy="1828800"/>
          </a:xfrm>
        </p:grpSpPr>
        <p:sp>
          <p:nvSpPr>
            <p:cNvPr id="5" name="Rounded Rectangle 4"/>
            <p:cNvSpPr/>
            <p:nvPr/>
          </p:nvSpPr>
          <p:spPr>
            <a:xfrm>
              <a:off x="258097" y="1914117"/>
              <a:ext cx="8458200" cy="1828800"/>
            </a:xfrm>
            <a:prstGeom prst="roundRect">
              <a:avLst/>
            </a:prstGeom>
            <a:solidFill>
              <a:srgbClr val="CC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381000" y="1968912"/>
              <a:ext cx="8200103" cy="1612488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endParaRPr lang="en-US" sz="4800" dirty="0" smtClean="0">
                <a:solidFill>
                  <a:schemeClr val="tx1"/>
                </a:solidFill>
                <a:latin typeface=".VnAvant" pitchFamily="34" charset="0"/>
              </a:endParaRPr>
            </a:p>
          </p:txBody>
        </p:sp>
      </p:grp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397951" y="2391074"/>
            <a:ext cx="8305800" cy="1752600"/>
          </a:xfrm>
        </p:spPr>
        <p:txBody>
          <a:bodyPr>
            <a:noAutofit/>
          </a:bodyPr>
          <a:lstStyle/>
          <a:p>
            <a:r>
              <a:rPr lang="en-US" sz="4400" smtClean="0">
                <a:solidFill>
                  <a:srgbClr val="0000FF"/>
                </a:solidFill>
                <a:latin typeface="HP-087" pitchFamily="34" charset="0"/>
              </a:rPr>
              <a:t>Phòng, tránh thương tích do ngã</a:t>
            </a:r>
            <a:endParaRPr lang="vi-VN" sz="4400" dirty="0">
              <a:solidFill>
                <a:srgbClr val="0000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81400" y="1565564"/>
            <a:ext cx="4495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Bài 27</a:t>
            </a:r>
            <a:endParaRPr lang="en-US" sz="4400" b="1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2743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FFFF00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85335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 smtClean="0">
                <a:solidFill>
                  <a:srgbClr val="0000FF"/>
                </a:solidFill>
                <a:latin typeface="HP-089" pitchFamily="34" charset="0"/>
              </a:rPr>
              <a:t>Khám phá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90945" y="1226403"/>
            <a:ext cx="87006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 </a:t>
            </a:r>
            <a:r>
              <a:rPr lang="en-US" sz="24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 hãy chỉ ra những nguyên nhân gây ngã và hậu quả của nó.</a:t>
            </a:r>
            <a:endParaRPr lang="en-US" sz="24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E:\2020-2021\Giáo án điện tử các môn - 2020\Dao duc\tranh anh dao duc\Daoduc1 chu de 8 (LAN) - ẢNH\dd27.1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872" b="19470"/>
          <a:stretch/>
        </p:blipFill>
        <p:spPr bwMode="auto">
          <a:xfrm>
            <a:off x="-838200" y="1752600"/>
            <a:ext cx="10744200" cy="495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4810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FFFF00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192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 smtClean="0">
                <a:solidFill>
                  <a:srgbClr val="0000FF"/>
                </a:solidFill>
                <a:latin typeface="HP-089" pitchFamily="34" charset="0"/>
              </a:rPr>
              <a:t>Khám phá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46314" y="1295400"/>
            <a:ext cx="8305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 </a:t>
            </a:r>
            <a:r>
              <a:rPr lang="en-US" sz="36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 cần làm gì để phòng, tránh thương tích do ngã?</a:t>
            </a:r>
            <a:endParaRPr lang="en-US" sz="36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9893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316185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 smtClean="0">
                <a:solidFill>
                  <a:srgbClr val="0000FF"/>
                </a:solidFill>
                <a:latin typeface="HP-089" pitchFamily="34" charset="0"/>
              </a:rPr>
              <a:t>Luyện tập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9487" y="1302327"/>
            <a:ext cx="88530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 </a:t>
            </a:r>
            <a:r>
              <a:rPr lang="en-US" sz="32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Việc nào nên làm? Việc nào không nên làm? Vì sao?</a:t>
            </a:r>
            <a:endParaRPr lang="en-US" sz="32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E:\2020-2021\Giáo án điện tử các môn - 2020\Dao duc\tranh anh dao duc\Daoduc1 chu de 8 (LAN) - ẢNH\dd27.2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593" b="57245"/>
          <a:stretch/>
        </p:blipFill>
        <p:spPr bwMode="auto">
          <a:xfrm>
            <a:off x="-990600" y="2133600"/>
            <a:ext cx="10287000" cy="434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4810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316185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 smtClean="0">
                <a:solidFill>
                  <a:srgbClr val="0000FF"/>
                </a:solidFill>
                <a:latin typeface="HP-089" pitchFamily="34" charset="0"/>
              </a:rPr>
              <a:t>Luyện tập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46314" y="1295400"/>
            <a:ext cx="86976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 </a:t>
            </a:r>
            <a:r>
              <a:rPr lang="en-US" sz="36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Hãy chia sẻ với các bạn cách em phòng, tránh bị ngã.</a:t>
            </a:r>
            <a:endParaRPr lang="en-US" sz="36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0285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0000FF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 smtClean="0">
                <a:solidFill>
                  <a:schemeClr val="bg1"/>
                </a:solidFill>
                <a:latin typeface="HP-089" pitchFamily="34" charset="0"/>
              </a:rPr>
              <a:t>Vận dụng</a:t>
            </a:r>
            <a:endParaRPr lang="vi-VN" sz="3600" b="1" dirty="0">
              <a:solidFill>
                <a:schemeClr val="bg1"/>
              </a:solidFill>
              <a:latin typeface="HP001 TD 4H" pitchFamily="34" charset="-93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7177" y="1219200"/>
            <a:ext cx="588654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 </a:t>
            </a:r>
            <a:r>
              <a:rPr lang="en-US" sz="32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 hãy đưa ra lời khuyên cho bạn</a:t>
            </a:r>
            <a:endParaRPr lang="en-US" sz="32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E:\2020-2021\Giáo án điện tử các môn - 2020\Dao duc\tranh anh dao duc\Daoduc1 chu de 8 (LAN) - ẢNH\dd27.2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76" t="55909" r="11147" b="26248"/>
          <a:stretch/>
        </p:blipFill>
        <p:spPr bwMode="auto">
          <a:xfrm>
            <a:off x="-152400" y="1803975"/>
            <a:ext cx="9296399" cy="5054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4810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0000FF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 smtClean="0">
                <a:solidFill>
                  <a:schemeClr val="bg1"/>
                </a:solidFill>
                <a:latin typeface="HP-089" pitchFamily="34" charset="0"/>
              </a:rPr>
              <a:t>Vận dụng</a:t>
            </a:r>
            <a:endParaRPr lang="vi-VN" sz="3600" b="1" dirty="0">
              <a:solidFill>
                <a:schemeClr val="bg1"/>
              </a:solidFill>
              <a:latin typeface="HP001 TD 4H" pitchFamily="34" charset="-93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7176" y="1219200"/>
            <a:ext cx="821342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 </a:t>
            </a:r>
            <a:r>
              <a:rPr lang="en-US" sz="32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 thực hiện một số cách đơn giản và phù hợp để tránh thương tích do ngã.</a:t>
            </a:r>
            <a:endParaRPr lang="en-US" sz="32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rapezoid 2"/>
          <p:cNvSpPr/>
          <p:nvPr/>
        </p:nvSpPr>
        <p:spPr>
          <a:xfrm>
            <a:off x="4114800" y="3810000"/>
            <a:ext cx="1295400" cy="762000"/>
          </a:xfrm>
          <a:prstGeom prst="trapezoi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3785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0000FF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 smtClean="0">
                <a:solidFill>
                  <a:schemeClr val="bg1"/>
                </a:solidFill>
                <a:latin typeface="HP-089" pitchFamily="34" charset="0"/>
              </a:rPr>
              <a:t>Vận dụng</a:t>
            </a:r>
            <a:endParaRPr lang="vi-VN" sz="3600" b="1" dirty="0">
              <a:solidFill>
                <a:schemeClr val="bg1"/>
              </a:solidFill>
              <a:latin typeface="HP001 TD 4H" pitchFamily="34" charset="-93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62000" y="1150786"/>
            <a:ext cx="7432951" cy="2263499"/>
          </a:xfrm>
          <a:prstGeom prst="rect">
            <a:avLst/>
          </a:prstGeom>
          <a:solidFill>
            <a:srgbClr val="FFFF99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600200" y="1184562"/>
            <a:ext cx="6016391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 Để phòng bị ngã bạn ơi</a:t>
            </a:r>
          </a:p>
          <a:p>
            <a:r>
              <a:rPr lang="en-US" sz="32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Đừng nên chạy nhảy ở nơi trơn nào</a:t>
            </a:r>
          </a:p>
          <a:p>
            <a:r>
              <a:rPr lang="en-US" sz="32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  Trèo leo thương tích rất cao</a:t>
            </a:r>
          </a:p>
          <a:p>
            <a:r>
              <a:rPr lang="en-US" sz="32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Có đồ bảo vệ mang vào yên tâm.</a:t>
            </a:r>
            <a:endParaRPr lang="en-US" sz="32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4659" y="3429000"/>
            <a:ext cx="3741281" cy="178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9671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199</TotalTime>
  <Words>142</Words>
  <Application>Microsoft Office PowerPoint</Application>
  <PresentationFormat>On-screen Show (4:3)</PresentationFormat>
  <Paragraphs>19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PowerPoint Presentation</vt:lpstr>
      <vt:lpstr>Khám phá</vt:lpstr>
      <vt:lpstr>Khám phá</vt:lpstr>
      <vt:lpstr>Luyện tập</vt:lpstr>
      <vt:lpstr>Luyện tập</vt:lpstr>
      <vt:lpstr>Vận dụng</vt:lpstr>
      <vt:lpstr>Vận dụng</vt:lpstr>
      <vt:lpstr>Vận dụng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ai</dc:creator>
  <cp:lastModifiedBy>Admin</cp:lastModifiedBy>
  <cp:revision>32</cp:revision>
  <dcterms:created xsi:type="dcterms:W3CDTF">2006-08-16T00:00:00Z</dcterms:created>
  <dcterms:modified xsi:type="dcterms:W3CDTF">2023-04-16T15:36:01Z</dcterms:modified>
</cp:coreProperties>
</file>