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5" r:id="rId9"/>
    <p:sldId id="272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400" smtClean="0">
                <a:solidFill>
                  <a:srgbClr val="0000FF"/>
                </a:solidFill>
                <a:latin typeface="HP-087" pitchFamily="34" charset="0"/>
              </a:rPr>
              <a:t>Phòng, tránh xâm hại</a:t>
            </a:r>
            <a:endParaRPr lang="vi-VN" sz="4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30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252908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 chơi : “Sói bắt cừu”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3345" y="1226403"/>
            <a:ext cx="8700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 khác không được chạm vào vùng nào trên cơ thể của em?</a:t>
            </a:r>
            <a:endParaRPr lang="en-US" sz="28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52800" y="2057400"/>
            <a:ext cx="2362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E:\2020-2021\Giáo án điện tử các môn - 2020\Dao duc\tranh anh dao duc\Daoduc1 chu de 8 (LAN) - ẢNH\dd30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8" b="17723"/>
          <a:stretch/>
        </p:blipFill>
        <p:spPr bwMode="auto">
          <a:xfrm>
            <a:off x="1768186" y="2514600"/>
            <a:ext cx="5531427" cy="281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038600" y="2514600"/>
            <a:ext cx="1143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56309" y="5331124"/>
            <a:ext cx="8700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mtClean="0"/>
              <a:t> </a:t>
            </a:r>
            <a:r>
              <a:rPr lang="en-US" sz="28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 được cho người khác chạm vào miệng, ngực,     giữa hai đùi và mông của mình.</a:t>
            </a:r>
            <a:endParaRPr lang="en-US" sz="28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cần làm gì để phòng, tránh bị xâm hại?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2020-2021\Giáo án điện tử các môn - 2020\Dao duc\tranh anh dao duc\Daoduc1 chu de 8 (LAN) - ẢNH\dd30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7" b="44877"/>
          <a:stretch/>
        </p:blipFill>
        <p:spPr bwMode="auto">
          <a:xfrm>
            <a:off x="1472046" y="2209800"/>
            <a:ext cx="602243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6096000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chọn việc nên làm để phòng, tránh bị xâm hại.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171366" y="304800"/>
            <a:ext cx="4829633" cy="5720988"/>
            <a:chOff x="3171366" y="304800"/>
            <a:chExt cx="4829633" cy="5720988"/>
          </a:xfrm>
        </p:grpSpPr>
        <p:pic>
          <p:nvPicPr>
            <p:cNvPr id="9" name="Picture 2" descr="E:\2020-2021\Giáo án điện tử các môn - 2020\Dao duc\tranh anh dao duc\Daoduc1 chu de 8 (LAN) - ẢNH\dd30.2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16" t="67124" r="8608" b="9357"/>
            <a:stretch/>
          </p:blipFill>
          <p:spPr bwMode="auto">
            <a:xfrm>
              <a:off x="3242124" y="304800"/>
              <a:ext cx="4688115" cy="1970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E:\2020-2021\Giáo án điện tử các môn - 2020\Dao duc\tranh anh dao duc\Daoduc1 chu de 8 (LAN) - ẢNH\dd30.3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86" t="5856" r="10866" b="52703"/>
            <a:stretch/>
          </p:blipFill>
          <p:spPr bwMode="auto">
            <a:xfrm>
              <a:off x="3171366" y="2275407"/>
              <a:ext cx="4829633" cy="3662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3962400" y="4648200"/>
              <a:ext cx="616527" cy="12892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705600" y="4736553"/>
              <a:ext cx="616527" cy="12892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0945" y="1316181"/>
            <a:ext cx="869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phòng tránh xâm hại như thế nào? Hãy chia sẻ với bạn nhé!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7908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cùng bạn đóng vai xử lí tình huống: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2020-2021\Giáo án điện tử các môn - 2020\Dao duc\tranh anh dao duc\Daoduc1 chu de 8 (LAN) - ẢNH\dd30.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7" t="52404" r="22467" b="31727"/>
          <a:stretch/>
        </p:blipFill>
        <p:spPr bwMode="auto">
          <a:xfrm>
            <a:off x="1981200" y="2381001"/>
            <a:ext cx="4343400" cy="303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cùng bạn thực hiện một số cách đơn giản và phù hợp để phòng,tránh bị xâm hại.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34658" y="1177208"/>
            <a:ext cx="4651941" cy="2251792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20834" y="1187044"/>
            <a:ext cx="387958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 bảo vệ cơ thể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 phòng kẻ xấu xa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 kẻ nào xâm hại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 người để sẻ chia.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39624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179</Words>
  <Application>Microsoft Office PowerPoint</Application>
  <PresentationFormat>On-screen Show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39</cp:revision>
  <dcterms:created xsi:type="dcterms:W3CDTF">2006-08-16T00:00:00Z</dcterms:created>
  <dcterms:modified xsi:type="dcterms:W3CDTF">2020-08-16T12:48:07Z</dcterms:modified>
</cp:coreProperties>
</file>